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9"/>
  </p:notesMasterIdLst>
  <p:handoutMasterIdLst>
    <p:handoutMasterId r:id="rId10"/>
  </p:handoutMasterIdLst>
  <p:sldIdLst>
    <p:sldId id="256" r:id="rId2"/>
    <p:sldId id="376" r:id="rId3"/>
    <p:sldId id="379" r:id="rId4"/>
    <p:sldId id="364" r:id="rId5"/>
    <p:sldId id="377" r:id="rId6"/>
    <p:sldId id="378" r:id="rId7"/>
    <p:sldId id="380" r:id="rId8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3959" autoAdjust="0"/>
  </p:normalViewPr>
  <p:slideViewPr>
    <p:cSldViewPr snapToGrid="0">
      <p:cViewPr>
        <p:scale>
          <a:sx n="80" d="100"/>
          <a:sy n="80" d="100"/>
        </p:scale>
        <p:origin x="-768" y="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20 March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20 March 2015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20 March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20 March 2015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20 March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IE" sz="4000" dirty="0" smtClean="0"/>
              <a:t>Date, Place &amp; Format of next GRWG/GDWG Meetings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Tim Hewison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GRWG/GDWG Meetings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906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61"/>
                <a:gridCol w="3458139"/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Jan 2007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NOAA,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Camp</a:t>
                      </a:r>
                      <a:r>
                        <a:rPr lang="en-GB" sz="2000" baseline="0" dirty="0" smtClean="0"/>
                        <a:t> Springs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GRWG Only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</a:t>
                      </a:r>
                      <a:r>
                        <a:rPr lang="en-GB" sz="2000" baseline="0" dirty="0" smtClean="0"/>
                        <a:t> days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Jun</a:t>
                      </a:r>
                      <a:r>
                        <a:rPr lang="en-GB" sz="2000" baseline="0" dirty="0" smtClean="0"/>
                        <a:t> 2007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EUMETSAT, Darmstadt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GRWG+GDWG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 days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Feb 2008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NOAA,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Camp</a:t>
                      </a:r>
                      <a:r>
                        <a:rPr lang="en-GB" sz="2000" baseline="0" dirty="0" smtClean="0"/>
                        <a:t> Springs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3 days (Snow!)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Jan 2009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JMA, Tokyo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3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Feb 2010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CNES, Toulouse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3 days (Snow!)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March 2011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KMA, </a:t>
                      </a:r>
                      <a:r>
                        <a:rPr lang="en-GB" sz="2000" dirty="0" err="1" smtClean="0"/>
                        <a:t>Daejeon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 days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March</a:t>
                      </a:r>
                      <a:r>
                        <a:rPr lang="en-GB" sz="2000" baseline="0" dirty="0" smtClean="0"/>
                        <a:t> 2012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CMA, Beijing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 days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March</a:t>
                      </a:r>
                      <a:r>
                        <a:rPr lang="en-GB" sz="2000" baseline="0" dirty="0" smtClean="0"/>
                        <a:t> 2013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NASA, Williamsburg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 days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March 2014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EUMETSAT, Darmstadt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4.5 days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March 2015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IMD, New Delhi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 days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sz="2400" dirty="0" smtClean="0"/>
              <a:t>4.5 days</a:t>
            </a:r>
          </a:p>
          <a:p>
            <a:r>
              <a:rPr lang="en-US" sz="2400" dirty="0" smtClean="0"/>
              <a:t>5 days</a:t>
            </a:r>
          </a:p>
          <a:p>
            <a:r>
              <a:rPr lang="en-US" sz="24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sz="2400" dirty="0" smtClean="0"/>
              <a:t>Option 1 – As 2014/2015</a:t>
            </a:r>
          </a:p>
          <a:p>
            <a:pPr lvl="1"/>
            <a:r>
              <a:rPr lang="en-US" sz="2000" dirty="0" smtClean="0"/>
              <a:t>Monday: Mini Conference</a:t>
            </a:r>
          </a:p>
          <a:p>
            <a:pPr lvl="1"/>
            <a:r>
              <a:rPr lang="en-US" sz="2000" dirty="0" smtClean="0"/>
              <a:t>Tuesday: Agency Reports &amp; Briefings in Plenary</a:t>
            </a:r>
          </a:p>
          <a:p>
            <a:pPr lvl="1"/>
            <a:r>
              <a:rPr lang="en-US" sz="2000" dirty="0" smtClean="0"/>
              <a:t>Wednesday: VIS/NIR Sub-Group + GDWG</a:t>
            </a:r>
          </a:p>
          <a:p>
            <a:pPr lvl="1"/>
            <a:r>
              <a:rPr lang="en-US" sz="2000" dirty="0" smtClean="0"/>
              <a:t>Thursday: IR Sub-Group + GDWG</a:t>
            </a:r>
          </a:p>
          <a:p>
            <a:pPr lvl="1"/>
            <a:r>
              <a:rPr lang="en-US" sz="2000" dirty="0" smtClean="0"/>
              <a:t>Friday: Cross-cutting issues + Wrap-up in Plenary</a:t>
            </a:r>
          </a:p>
          <a:p>
            <a:r>
              <a:rPr lang="en-US" sz="2400" dirty="0" smtClean="0"/>
              <a:t>Option 2 – As 1, but drop Mini Conference</a:t>
            </a:r>
          </a:p>
          <a:p>
            <a:r>
              <a:rPr lang="en-US" sz="2400" dirty="0" smtClean="0"/>
              <a:t>Option 3 – Multiple sessions for GRWG</a:t>
            </a:r>
          </a:p>
          <a:p>
            <a:r>
              <a:rPr lang="en-US" sz="2400" dirty="0" smtClean="0"/>
              <a:t>Option 4 – Change to workshop  format – </a:t>
            </a:r>
          </a:p>
          <a:p>
            <a:pPr lvl="1"/>
            <a:r>
              <a:rPr lang="en-US" sz="2000" dirty="0" smtClean="0"/>
              <a:t>Chairs define topics in advance </a:t>
            </a:r>
          </a:p>
          <a:p>
            <a:pPr lvl="1"/>
            <a:r>
              <a:rPr lang="en-US" sz="2000" dirty="0" smtClean="0"/>
              <a:t>Ask for lead presenters and discussion participants</a:t>
            </a:r>
          </a:p>
          <a:p>
            <a:pPr lvl="1"/>
            <a:r>
              <a:rPr lang="en-US" sz="2000" dirty="0" smtClean="0"/>
              <a:t>Mix of GRWG + GDWG</a:t>
            </a:r>
          </a:p>
          <a:p>
            <a:pPr lvl="1"/>
            <a:r>
              <a:rPr lang="en-US" sz="2000" dirty="0" smtClean="0"/>
              <a:t>Could mix with total change in WG structure and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sz="2400" dirty="0" smtClean="0"/>
              <a:t>Visa issues?</a:t>
            </a:r>
          </a:p>
          <a:p>
            <a:r>
              <a:rPr lang="en-US" sz="2400" dirty="0" smtClean="0"/>
              <a:t>Travel 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dirty="0" smtClean="0"/>
              <a:t>Winter Disruptions?</a:t>
            </a:r>
          </a:p>
          <a:p>
            <a:r>
              <a:rPr lang="en-US" dirty="0" smtClean="0"/>
              <a:t>March 2016</a:t>
            </a:r>
          </a:p>
          <a:p>
            <a:r>
              <a:rPr lang="en-US" dirty="0" smtClean="0"/>
              <a:t>Hosts prior commitments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IE" sz="4000" dirty="0" smtClean="0"/>
              <a:t>Closing Ceremony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Vote of Thanks to IMD</a:t>
            </a:r>
            <a:r>
              <a:rPr lang="en-GB" sz="3200" b="1" dirty="0" smtClean="0">
                <a:solidFill>
                  <a:schemeClr val="tx1"/>
                </a:solidFill>
              </a:rPr>
              <a:t/>
            </a:r>
            <a:br>
              <a:rPr lang="en-GB" sz="3200" b="1" dirty="0" smtClean="0">
                <a:solidFill>
                  <a:schemeClr val="tx1"/>
                </a:solidFill>
              </a:rPr>
            </a:b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264</Words>
  <Application>Microsoft Office PowerPoint</Application>
  <PresentationFormat>A4 Paper (210x297 mm)</PresentationFormat>
  <Paragraphs>80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Date, Place &amp; Format of next GRWG/GDWG Meetings Tim Hewison </vt:lpstr>
      <vt:lpstr>Previous GRWG/GDWG Meetings</vt:lpstr>
      <vt:lpstr>Duration</vt:lpstr>
      <vt:lpstr>Format</vt:lpstr>
      <vt:lpstr>Place</vt:lpstr>
      <vt:lpstr>Date</vt:lpstr>
      <vt:lpstr> Closing Ceremony Vote of Thanks to IMD 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HewisonT</cp:lastModifiedBy>
  <cp:revision>1081</cp:revision>
  <cp:lastPrinted>2006-03-06T14:11:17Z</cp:lastPrinted>
  <dcterms:created xsi:type="dcterms:W3CDTF">1997-07-23T08:21:02Z</dcterms:created>
  <dcterms:modified xsi:type="dcterms:W3CDTF">2015-03-20T11:27:41Z</dcterms:modified>
</cp:coreProperties>
</file>