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28"/>
  </p:notesMasterIdLst>
  <p:handoutMasterIdLst>
    <p:handoutMasterId r:id="rId29"/>
  </p:handoutMasterIdLst>
  <p:sldIdLst>
    <p:sldId id="256" r:id="rId2"/>
    <p:sldId id="419" r:id="rId3"/>
    <p:sldId id="448" r:id="rId4"/>
    <p:sldId id="437" r:id="rId5"/>
    <p:sldId id="438" r:id="rId6"/>
    <p:sldId id="424" r:id="rId7"/>
    <p:sldId id="436" r:id="rId8"/>
    <p:sldId id="440" r:id="rId9"/>
    <p:sldId id="435" r:id="rId10"/>
    <p:sldId id="439" r:id="rId11"/>
    <p:sldId id="432" r:id="rId12"/>
    <p:sldId id="444" r:id="rId13"/>
    <p:sldId id="442" r:id="rId14"/>
    <p:sldId id="445" r:id="rId15"/>
    <p:sldId id="443" r:id="rId16"/>
    <p:sldId id="401" r:id="rId17"/>
    <p:sldId id="398" r:id="rId18"/>
    <p:sldId id="399" r:id="rId19"/>
    <p:sldId id="402" r:id="rId20"/>
    <p:sldId id="400" r:id="rId21"/>
    <p:sldId id="404" r:id="rId22"/>
    <p:sldId id="405" r:id="rId23"/>
    <p:sldId id="406" r:id="rId24"/>
    <p:sldId id="446" r:id="rId25"/>
    <p:sldId id="441" r:id="rId26"/>
    <p:sldId id="407" r:id="rId27"/>
  </p:sldIdLst>
  <p:sldSz cx="9906000" cy="6858000" type="A4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Hewison" initials="RSP/TJ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A2DADE"/>
    <a:srgbClr val="3333FF"/>
    <a:srgbClr val="4E0B55"/>
    <a:srgbClr val="EE2D24"/>
    <a:srgbClr val="C7A775"/>
    <a:srgbClr val="00B5EF"/>
    <a:srgbClr val="CDE3A0"/>
    <a:srgbClr val="EFC8D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1" autoAdjust="0"/>
    <p:restoredTop sz="88525" autoAdjust="0"/>
  </p:normalViewPr>
  <p:slideViewPr>
    <p:cSldViewPr snapToGrid="0">
      <p:cViewPr>
        <p:scale>
          <a:sx n="100" d="100"/>
          <a:sy n="100" d="100"/>
        </p:scale>
        <p:origin x="-474" y="-10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2980F-552B-4A1A-B9B6-FA6C23A3AF4C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782684-790B-4760-9B0A-9D107594E2AC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GSICS Exec Panel</a:t>
          </a:r>
          <a:endParaRPr lang="en-GB" b="1" dirty="0"/>
        </a:p>
      </dgm:t>
    </dgm:pt>
    <dgm:pt modelId="{FEC727C1-9ACB-4E82-A3DB-82A69E0A01EF}" type="parTrans" cxnId="{3EB07BB7-1FBB-4E30-997A-47ED4DEFBC7C}">
      <dgm:prSet/>
      <dgm:spPr/>
      <dgm:t>
        <a:bodyPr/>
        <a:lstStyle/>
        <a:p>
          <a:endParaRPr lang="en-GB"/>
        </a:p>
      </dgm:t>
    </dgm:pt>
    <dgm:pt modelId="{413E1536-1C2E-436D-9C02-5C85F1016F37}" type="sibTrans" cxnId="{3EB07BB7-1FBB-4E30-997A-47ED4DEFBC7C}">
      <dgm:prSet/>
      <dgm:spPr/>
      <dgm:t>
        <a:bodyPr/>
        <a:lstStyle/>
        <a:p>
          <a:endParaRPr lang="en-GB"/>
        </a:p>
      </dgm:t>
    </dgm:pt>
    <dgm:pt modelId="{F62CF2BB-A131-4A46-A38D-4EE427A3C154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GSICS Coordination </a:t>
          </a:r>
          <a:r>
            <a:rPr lang="en-GB" b="1" dirty="0" err="1" smtClean="0"/>
            <a:t>Center</a:t>
          </a:r>
          <a:endParaRPr lang="en-GB" b="1" dirty="0"/>
        </a:p>
      </dgm:t>
    </dgm:pt>
    <dgm:pt modelId="{9CAFCFD9-41DC-4BCA-A2DB-4FE12B7EB1C1}" type="parTrans" cxnId="{8A9F98C2-E0E1-4ACF-A784-620FED42F280}">
      <dgm:prSet/>
      <dgm:spPr/>
      <dgm:t>
        <a:bodyPr/>
        <a:lstStyle/>
        <a:p>
          <a:endParaRPr lang="en-GB"/>
        </a:p>
      </dgm:t>
    </dgm:pt>
    <dgm:pt modelId="{93E429C4-5275-4A16-BC45-1CE0551C9DFF}" type="sibTrans" cxnId="{8A9F98C2-E0E1-4ACF-A784-620FED42F280}">
      <dgm:prSet/>
      <dgm:spPr/>
      <dgm:t>
        <a:bodyPr/>
        <a:lstStyle/>
        <a:p>
          <a:endParaRPr lang="en-GB"/>
        </a:p>
      </dgm:t>
    </dgm:pt>
    <dgm:pt modelId="{557CE354-969C-498D-86A0-8683AADBA258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GSICS Research Working Group</a:t>
          </a:r>
          <a:endParaRPr lang="en-GB" b="1" dirty="0"/>
        </a:p>
      </dgm:t>
    </dgm:pt>
    <dgm:pt modelId="{311A8585-A2AB-4AC2-8487-1A4864E3A5CA}" type="parTrans" cxnId="{DEA1E4A9-08E9-420C-A465-02DDD1B26F96}">
      <dgm:prSet/>
      <dgm:spPr/>
      <dgm:t>
        <a:bodyPr/>
        <a:lstStyle/>
        <a:p>
          <a:endParaRPr lang="en-GB"/>
        </a:p>
      </dgm:t>
    </dgm:pt>
    <dgm:pt modelId="{643AD364-E195-49CC-BA95-15EB1B2F665A}" type="sibTrans" cxnId="{DEA1E4A9-08E9-420C-A465-02DDD1B26F96}">
      <dgm:prSet/>
      <dgm:spPr/>
      <dgm:t>
        <a:bodyPr/>
        <a:lstStyle/>
        <a:p>
          <a:endParaRPr lang="en-GB"/>
        </a:p>
      </dgm:t>
    </dgm:pt>
    <dgm:pt modelId="{B6FE41D9-2071-4A18-B0AA-BB6277BDD8DC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GSICS Data Working Group</a:t>
          </a:r>
          <a:endParaRPr lang="en-GB" b="1" dirty="0"/>
        </a:p>
      </dgm:t>
    </dgm:pt>
    <dgm:pt modelId="{1D931AE9-B218-413B-9CE4-4FEFF5FCD25E}" type="parTrans" cxnId="{9F7022CE-89C1-46AB-A741-6E5B4E23906E}">
      <dgm:prSet/>
      <dgm:spPr/>
      <dgm:t>
        <a:bodyPr/>
        <a:lstStyle/>
        <a:p>
          <a:endParaRPr lang="en-GB"/>
        </a:p>
      </dgm:t>
    </dgm:pt>
    <dgm:pt modelId="{C064E780-1C17-4A71-B86F-1D74C2DFD8FB}" type="sibTrans" cxnId="{9F7022CE-89C1-46AB-A741-6E5B4E23906E}">
      <dgm:prSet/>
      <dgm:spPr/>
      <dgm:t>
        <a:bodyPr/>
        <a:lstStyle/>
        <a:p>
          <a:endParaRPr lang="en-GB"/>
        </a:p>
      </dgm:t>
    </dgm:pt>
    <dgm:pt modelId="{745F9827-BD5B-4BFD-B04A-2B09C1201DCF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UV </a:t>
          </a:r>
          <a:br>
            <a:rPr lang="en-GB" dirty="0" smtClean="0"/>
          </a:br>
          <a:r>
            <a:rPr lang="en-GB" dirty="0" smtClean="0"/>
            <a:t>Sub-Group</a:t>
          </a:r>
          <a:endParaRPr lang="en-GB" dirty="0"/>
        </a:p>
      </dgm:t>
    </dgm:pt>
    <dgm:pt modelId="{12AC806E-ED55-4D77-8EDB-566FC2DFCB98}" type="parTrans" cxnId="{D13FFD3B-E2C5-4B46-ACA4-FD4118BCCCEA}">
      <dgm:prSet/>
      <dgm:spPr/>
      <dgm:t>
        <a:bodyPr/>
        <a:lstStyle/>
        <a:p>
          <a:endParaRPr lang="en-GB"/>
        </a:p>
      </dgm:t>
    </dgm:pt>
    <dgm:pt modelId="{023FE213-271C-47D8-8E16-60B9F075FF7E}" type="sibTrans" cxnId="{D13FFD3B-E2C5-4B46-ACA4-FD4118BCCCEA}">
      <dgm:prSet/>
      <dgm:spPr/>
      <dgm:t>
        <a:bodyPr/>
        <a:lstStyle/>
        <a:p>
          <a:endParaRPr lang="en-GB"/>
        </a:p>
      </dgm:t>
    </dgm:pt>
    <dgm:pt modelId="{BAD0FAE7-F439-48FE-8D56-48A564937B10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IR </a:t>
          </a:r>
          <a:br>
            <a:rPr lang="en-GB" dirty="0" smtClean="0"/>
          </a:br>
          <a:r>
            <a:rPr lang="en-GB" dirty="0" smtClean="0"/>
            <a:t>Sub-Group</a:t>
          </a:r>
          <a:endParaRPr lang="en-GB" dirty="0"/>
        </a:p>
      </dgm:t>
    </dgm:pt>
    <dgm:pt modelId="{13880C4C-DC77-42DB-B27A-8CA0EBECDB36}" type="parTrans" cxnId="{D4FBDA79-D877-4442-960F-C53488554553}">
      <dgm:prSet/>
      <dgm:spPr/>
      <dgm:t>
        <a:bodyPr/>
        <a:lstStyle/>
        <a:p>
          <a:endParaRPr lang="en-GB"/>
        </a:p>
      </dgm:t>
    </dgm:pt>
    <dgm:pt modelId="{BD5758B2-8261-490C-8137-109917B3C8FD}" type="sibTrans" cxnId="{D4FBDA79-D877-4442-960F-C53488554553}">
      <dgm:prSet/>
      <dgm:spPr/>
      <dgm:t>
        <a:bodyPr/>
        <a:lstStyle/>
        <a:p>
          <a:endParaRPr lang="en-GB"/>
        </a:p>
      </dgm:t>
    </dgm:pt>
    <dgm:pt modelId="{4598A3B3-3901-4828-9374-036AFA1FEE7F}">
      <dgm:prSet phldrT="[Text]"/>
      <dgm:spPr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GB" dirty="0" smtClean="0"/>
            <a:t>WGCV IVOS</a:t>
          </a:r>
          <a:endParaRPr lang="en-GB" dirty="0"/>
        </a:p>
      </dgm:t>
    </dgm:pt>
    <dgm:pt modelId="{31FCE2A7-13E8-457A-8A11-F26C808B746B}" type="parTrans" cxnId="{CB803872-A070-46F1-950D-5CB480DD35A6}">
      <dgm:prSet/>
      <dgm:spPr>
        <a:ln>
          <a:prstDash val="dash"/>
        </a:ln>
      </dgm:spPr>
      <dgm:t>
        <a:bodyPr/>
        <a:lstStyle/>
        <a:p>
          <a:endParaRPr lang="en-GB"/>
        </a:p>
      </dgm:t>
    </dgm:pt>
    <dgm:pt modelId="{0A640B1D-9034-4A79-9A67-75B3977B0C11}" type="sibTrans" cxnId="{CB803872-A070-46F1-950D-5CB480DD35A6}">
      <dgm:prSet/>
      <dgm:spPr/>
      <dgm:t>
        <a:bodyPr/>
        <a:lstStyle/>
        <a:p>
          <a:endParaRPr lang="en-GB"/>
        </a:p>
      </dgm:t>
    </dgm:pt>
    <dgm:pt modelId="{58B5E815-58A2-434E-981F-5BD8E0B73075}">
      <dgm:prSet phldrT="[Text]"/>
      <dgm:spPr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GB" dirty="0" smtClean="0"/>
            <a:t>WGCV MWSG</a:t>
          </a:r>
          <a:endParaRPr lang="en-GB" dirty="0"/>
        </a:p>
      </dgm:t>
    </dgm:pt>
    <dgm:pt modelId="{2E378717-0A05-4F46-B6C9-734786EC54B4}" type="parTrans" cxnId="{53A85788-B69B-488C-8669-CD112C726E46}">
      <dgm:prSet/>
      <dgm:spPr>
        <a:ln>
          <a:prstDash val="dash"/>
        </a:ln>
      </dgm:spPr>
      <dgm:t>
        <a:bodyPr/>
        <a:lstStyle/>
        <a:p>
          <a:endParaRPr lang="en-GB"/>
        </a:p>
      </dgm:t>
    </dgm:pt>
    <dgm:pt modelId="{4AEFE9CA-35D0-48B7-91DC-547103D21C10}" type="sibTrans" cxnId="{53A85788-B69B-488C-8669-CD112C726E46}">
      <dgm:prSet/>
      <dgm:spPr/>
      <dgm:t>
        <a:bodyPr/>
        <a:lstStyle/>
        <a:p>
          <a:endParaRPr lang="en-GB"/>
        </a:p>
      </dgm:t>
    </dgm:pt>
    <dgm:pt modelId="{34BCF48E-3B12-4B53-B38E-7546C8C0223D}">
      <dgm:prSet phldrT="[Text]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n-GB" dirty="0" smtClean="0"/>
            <a:t>GPM X-CAL</a:t>
          </a:r>
          <a:endParaRPr lang="en-GB" dirty="0"/>
        </a:p>
      </dgm:t>
    </dgm:pt>
    <dgm:pt modelId="{DC2DF1FD-2AC3-44F7-926C-E0DE510EDE67}" type="parTrans" cxnId="{F87EF945-5661-4689-A913-9D82E7E2F591}">
      <dgm:prSet/>
      <dgm:spPr>
        <a:ln>
          <a:prstDash val="dash"/>
        </a:ln>
      </dgm:spPr>
      <dgm:t>
        <a:bodyPr/>
        <a:lstStyle/>
        <a:p>
          <a:endParaRPr lang="en-GB"/>
        </a:p>
      </dgm:t>
    </dgm:pt>
    <dgm:pt modelId="{95DD8AE3-77A3-48FF-B615-842323F07751}" type="sibTrans" cxnId="{F87EF945-5661-4689-A913-9D82E7E2F591}">
      <dgm:prSet/>
      <dgm:spPr/>
      <dgm:t>
        <a:bodyPr/>
        <a:lstStyle/>
        <a:p>
          <a:endParaRPr lang="en-GB"/>
        </a:p>
      </dgm:t>
    </dgm:pt>
    <dgm:pt modelId="{21B48113-FE5D-473B-AF82-228F9253BC02}">
      <dgm:prSet phldrT="[Text]"/>
      <dgm:spPr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GB" dirty="0" smtClean="0"/>
            <a:t>CEOS ACC</a:t>
          </a:r>
        </a:p>
      </dgm:t>
    </dgm:pt>
    <dgm:pt modelId="{E8AC8F8B-BB8B-4BE3-B2C8-14813E230A40}" type="parTrans" cxnId="{6A8C56B8-86E6-4589-884C-349B29889C7F}">
      <dgm:prSet/>
      <dgm:spPr>
        <a:ln w="25400">
          <a:solidFill>
            <a:schemeClr val="tx1"/>
          </a:solidFill>
          <a:prstDash val="dash"/>
        </a:ln>
      </dgm:spPr>
      <dgm:t>
        <a:bodyPr/>
        <a:lstStyle/>
        <a:p>
          <a:endParaRPr lang="en-GB"/>
        </a:p>
      </dgm:t>
    </dgm:pt>
    <dgm:pt modelId="{81473FB0-CF59-4D96-8727-B9C4ABEF3FD4}" type="sibTrans" cxnId="{6A8C56B8-86E6-4589-884C-349B29889C7F}">
      <dgm:prSet/>
      <dgm:spPr/>
      <dgm:t>
        <a:bodyPr/>
        <a:lstStyle/>
        <a:p>
          <a:endParaRPr lang="en-GB"/>
        </a:p>
      </dgm:t>
    </dgm:pt>
    <dgm:pt modelId="{61918A8B-928F-481D-A99A-797914E4D440}">
      <dgm:prSet phldrT="[Text]"/>
      <dgm:spPr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GB" dirty="0" smtClean="0"/>
            <a:t>WGCV ACSG</a:t>
          </a:r>
          <a:endParaRPr lang="en-GB" dirty="0"/>
        </a:p>
      </dgm:t>
    </dgm:pt>
    <dgm:pt modelId="{6681B1E6-440B-4DE0-B81F-0E5A0E98B8A3}" type="parTrans" cxnId="{8FB68588-C176-426E-BC36-55F46291191E}">
      <dgm:prSet/>
      <dgm:spPr>
        <a:ln>
          <a:solidFill>
            <a:schemeClr val="tx1"/>
          </a:solidFill>
          <a:prstDash val="dash"/>
        </a:ln>
      </dgm:spPr>
      <dgm:t>
        <a:bodyPr/>
        <a:lstStyle/>
        <a:p>
          <a:endParaRPr lang="en-GB"/>
        </a:p>
      </dgm:t>
    </dgm:pt>
    <dgm:pt modelId="{02A7FB55-AF78-413B-BBB6-EEF21A54CCF7}" type="sibTrans" cxnId="{8FB68588-C176-426E-BC36-55F46291191E}">
      <dgm:prSet/>
      <dgm:spPr/>
      <dgm:t>
        <a:bodyPr/>
        <a:lstStyle/>
        <a:p>
          <a:endParaRPr lang="en-GB"/>
        </a:p>
      </dgm:t>
    </dgm:pt>
    <dgm:pt modelId="{7B4A3783-ABA4-4BCE-B63B-53D8E43DF01C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VIS/NIR </a:t>
          </a:r>
          <a:br>
            <a:rPr lang="en-GB" dirty="0" smtClean="0"/>
          </a:br>
          <a:r>
            <a:rPr lang="en-GB" dirty="0" smtClean="0"/>
            <a:t>Sub-Group</a:t>
          </a:r>
          <a:endParaRPr lang="en-GB" dirty="0"/>
        </a:p>
      </dgm:t>
    </dgm:pt>
    <dgm:pt modelId="{CA8A42EA-C7A9-44D0-9E37-CA59CA8789A6}" type="parTrans" cxnId="{EB993BFB-D439-4234-ACD3-3039F81618AE}">
      <dgm:prSet/>
      <dgm:spPr/>
      <dgm:t>
        <a:bodyPr/>
        <a:lstStyle/>
        <a:p>
          <a:endParaRPr lang="en-GB"/>
        </a:p>
      </dgm:t>
    </dgm:pt>
    <dgm:pt modelId="{816A5819-A8C6-4C77-9DBC-55222BB4CD90}" type="sibTrans" cxnId="{EB993BFB-D439-4234-ACD3-3039F81618AE}">
      <dgm:prSet/>
      <dgm:spPr/>
      <dgm:t>
        <a:bodyPr/>
        <a:lstStyle/>
        <a:p>
          <a:endParaRPr lang="en-GB"/>
        </a:p>
      </dgm:t>
    </dgm:pt>
    <dgm:pt modelId="{348DE7FB-1C22-41AA-A12C-80BA3FCB5ABA}">
      <dgm:prSet phldrT="[Text]"/>
      <dgm:spPr>
        <a:solidFill>
          <a:srgbClr val="92D050"/>
        </a:solidFill>
      </dgm:spPr>
      <dgm:t>
        <a:bodyPr/>
        <a:lstStyle/>
        <a:p>
          <a:r>
            <a:rPr lang="en-GB" smtClean="0"/>
            <a:t>Microwave </a:t>
          </a:r>
          <a:r>
            <a:rPr lang="en-GB" dirty="0" smtClean="0"/>
            <a:t>Sub-Group</a:t>
          </a:r>
          <a:endParaRPr lang="en-GB" dirty="0"/>
        </a:p>
      </dgm:t>
    </dgm:pt>
    <dgm:pt modelId="{3CF917B7-4094-4917-A36C-1E60DC2D2B66}" type="parTrans" cxnId="{3529D9B8-928E-4D8C-AC9C-E8C86F1278FC}">
      <dgm:prSet/>
      <dgm:spPr/>
      <dgm:t>
        <a:bodyPr/>
        <a:lstStyle/>
        <a:p>
          <a:endParaRPr lang="en-GB"/>
        </a:p>
      </dgm:t>
    </dgm:pt>
    <dgm:pt modelId="{DC2F7B06-B713-491F-8F69-0410958B0C17}" type="sibTrans" cxnId="{3529D9B8-928E-4D8C-AC9C-E8C86F1278FC}">
      <dgm:prSet/>
      <dgm:spPr/>
      <dgm:t>
        <a:bodyPr/>
        <a:lstStyle/>
        <a:p>
          <a:endParaRPr lang="en-GB"/>
        </a:p>
      </dgm:t>
    </dgm:pt>
    <dgm:pt modelId="{ED1A0A91-3915-412D-AA76-2610BDBCC4A9}" type="pres">
      <dgm:prSet presAssocID="{27E2980F-552B-4A1A-B9B6-FA6C23A3AF4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19A597-6EB8-443B-9666-B773DA58BD40}" type="pres">
      <dgm:prSet presAssocID="{27E2980F-552B-4A1A-B9B6-FA6C23A3AF4C}" presName="hierFlow" presStyleCnt="0"/>
      <dgm:spPr/>
    </dgm:pt>
    <dgm:pt modelId="{87A97B68-CDA3-49B9-B5D1-BD3B9565FF9C}" type="pres">
      <dgm:prSet presAssocID="{27E2980F-552B-4A1A-B9B6-FA6C23A3AF4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1F3A9A8-5A97-438B-8E24-D06BE2B80E73}" type="pres">
      <dgm:prSet presAssocID="{27782684-790B-4760-9B0A-9D107594E2AC}" presName="Name14" presStyleCnt="0"/>
      <dgm:spPr/>
    </dgm:pt>
    <dgm:pt modelId="{EB556181-2A91-461C-9FE9-2023DFCFF01D}" type="pres">
      <dgm:prSet presAssocID="{27782684-790B-4760-9B0A-9D107594E2A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758F0C4-D11F-46E3-A44A-E8F8BBF704BF}" type="pres">
      <dgm:prSet presAssocID="{27782684-790B-4760-9B0A-9D107594E2AC}" presName="hierChild2" presStyleCnt="0"/>
      <dgm:spPr/>
    </dgm:pt>
    <dgm:pt modelId="{A1CEFBCF-63D4-4002-BA6C-5041D5A27720}" type="pres">
      <dgm:prSet presAssocID="{9CAFCFD9-41DC-4BCA-A2DB-4FE12B7EB1C1}" presName="Name19" presStyleLbl="parChTrans1D2" presStyleIdx="0" presStyleCnt="3"/>
      <dgm:spPr/>
      <dgm:t>
        <a:bodyPr/>
        <a:lstStyle/>
        <a:p>
          <a:endParaRPr lang="en-GB"/>
        </a:p>
      </dgm:t>
    </dgm:pt>
    <dgm:pt modelId="{45BE5800-E0B3-4162-BBD3-8AD55ABC0ADF}" type="pres">
      <dgm:prSet presAssocID="{F62CF2BB-A131-4A46-A38D-4EE427A3C154}" presName="Name21" presStyleCnt="0"/>
      <dgm:spPr/>
    </dgm:pt>
    <dgm:pt modelId="{1CC7C8D6-8083-4C5B-8849-4524C3E7309C}" type="pres">
      <dgm:prSet presAssocID="{F62CF2BB-A131-4A46-A38D-4EE427A3C154}" presName="level2Shape" presStyleLbl="node2" presStyleIdx="0" presStyleCnt="3"/>
      <dgm:spPr/>
      <dgm:t>
        <a:bodyPr/>
        <a:lstStyle/>
        <a:p>
          <a:endParaRPr lang="en-GB"/>
        </a:p>
      </dgm:t>
    </dgm:pt>
    <dgm:pt modelId="{2CE72C24-2240-46E7-B517-F46BDED6E586}" type="pres">
      <dgm:prSet presAssocID="{F62CF2BB-A131-4A46-A38D-4EE427A3C154}" presName="hierChild3" presStyleCnt="0"/>
      <dgm:spPr/>
    </dgm:pt>
    <dgm:pt modelId="{848E9E0F-C9B3-4EED-8F8C-99C51DB9EA4E}" type="pres">
      <dgm:prSet presAssocID="{311A8585-A2AB-4AC2-8487-1A4864E3A5CA}" presName="Name19" presStyleLbl="parChTrans1D2" presStyleIdx="1" presStyleCnt="3"/>
      <dgm:spPr/>
      <dgm:t>
        <a:bodyPr/>
        <a:lstStyle/>
        <a:p>
          <a:endParaRPr lang="en-GB"/>
        </a:p>
      </dgm:t>
    </dgm:pt>
    <dgm:pt modelId="{E4FF675F-3802-493F-B028-623C11D0EC05}" type="pres">
      <dgm:prSet presAssocID="{557CE354-969C-498D-86A0-8683AADBA258}" presName="Name21" presStyleCnt="0"/>
      <dgm:spPr/>
    </dgm:pt>
    <dgm:pt modelId="{EDA5A753-27DD-421F-BC45-07333D70FAE9}" type="pres">
      <dgm:prSet presAssocID="{557CE354-969C-498D-86A0-8683AADBA258}" presName="level2Shape" presStyleLbl="node2" presStyleIdx="1" presStyleCnt="3"/>
      <dgm:spPr/>
      <dgm:t>
        <a:bodyPr/>
        <a:lstStyle/>
        <a:p>
          <a:endParaRPr lang="en-GB"/>
        </a:p>
      </dgm:t>
    </dgm:pt>
    <dgm:pt modelId="{C0D2D671-91CA-4B17-B99F-6540DB2FDF83}" type="pres">
      <dgm:prSet presAssocID="{557CE354-969C-498D-86A0-8683AADBA258}" presName="hierChild3" presStyleCnt="0"/>
      <dgm:spPr/>
    </dgm:pt>
    <dgm:pt modelId="{380322F4-57BE-4816-807F-E12D5241257A}" type="pres">
      <dgm:prSet presAssocID="{12AC806E-ED55-4D77-8EDB-566FC2DFCB98}" presName="Name19" presStyleLbl="parChTrans1D3" presStyleIdx="0" presStyleCnt="4"/>
      <dgm:spPr/>
      <dgm:t>
        <a:bodyPr/>
        <a:lstStyle/>
        <a:p>
          <a:endParaRPr lang="en-GB"/>
        </a:p>
      </dgm:t>
    </dgm:pt>
    <dgm:pt modelId="{5419D13B-D457-49C3-9097-4B5C614644EF}" type="pres">
      <dgm:prSet presAssocID="{745F9827-BD5B-4BFD-B04A-2B09C1201DCF}" presName="Name21" presStyleCnt="0"/>
      <dgm:spPr/>
    </dgm:pt>
    <dgm:pt modelId="{31BB0742-3710-46C3-9530-D11D16964A7B}" type="pres">
      <dgm:prSet presAssocID="{745F9827-BD5B-4BFD-B04A-2B09C1201DCF}" presName="level2Shape" presStyleLbl="node3" presStyleIdx="0" presStyleCnt="4"/>
      <dgm:spPr/>
      <dgm:t>
        <a:bodyPr/>
        <a:lstStyle/>
        <a:p>
          <a:endParaRPr lang="en-GB"/>
        </a:p>
      </dgm:t>
    </dgm:pt>
    <dgm:pt modelId="{BC892C50-D5AC-408A-8B04-DB81A7716D81}" type="pres">
      <dgm:prSet presAssocID="{745F9827-BD5B-4BFD-B04A-2B09C1201DCF}" presName="hierChild3" presStyleCnt="0"/>
      <dgm:spPr/>
    </dgm:pt>
    <dgm:pt modelId="{387148A4-927B-448B-98C3-E6E65B2B64F2}" type="pres">
      <dgm:prSet presAssocID="{E8AC8F8B-BB8B-4BE3-B2C8-14813E230A40}" presName="Name19" presStyleLbl="parChTrans1D4" presStyleIdx="0" presStyleCnt="5"/>
      <dgm:spPr/>
      <dgm:t>
        <a:bodyPr/>
        <a:lstStyle/>
        <a:p>
          <a:endParaRPr lang="en-GB"/>
        </a:p>
      </dgm:t>
    </dgm:pt>
    <dgm:pt modelId="{38FA6556-112E-4A43-BCA0-FCB1679120DE}" type="pres">
      <dgm:prSet presAssocID="{21B48113-FE5D-473B-AF82-228F9253BC02}" presName="Name21" presStyleCnt="0"/>
      <dgm:spPr/>
    </dgm:pt>
    <dgm:pt modelId="{2373C07A-77FD-4F0B-8412-5CAD97B3BACE}" type="pres">
      <dgm:prSet presAssocID="{21B48113-FE5D-473B-AF82-228F9253BC02}" presName="level2Shape" presStyleLbl="node4" presStyleIdx="0" presStyleCnt="5"/>
      <dgm:spPr/>
      <dgm:t>
        <a:bodyPr/>
        <a:lstStyle/>
        <a:p>
          <a:endParaRPr lang="en-GB"/>
        </a:p>
      </dgm:t>
    </dgm:pt>
    <dgm:pt modelId="{37E28555-BA57-4134-9B8E-7D667A49C1B9}" type="pres">
      <dgm:prSet presAssocID="{21B48113-FE5D-473B-AF82-228F9253BC02}" presName="hierChild3" presStyleCnt="0"/>
      <dgm:spPr/>
    </dgm:pt>
    <dgm:pt modelId="{5A5E28F9-3D69-436E-9A92-AA6BA7D31450}" type="pres">
      <dgm:prSet presAssocID="{6681B1E6-440B-4DE0-B81F-0E5A0E98B8A3}" presName="Name19" presStyleLbl="parChTrans1D4" presStyleIdx="1" presStyleCnt="5"/>
      <dgm:spPr/>
      <dgm:t>
        <a:bodyPr/>
        <a:lstStyle/>
        <a:p>
          <a:endParaRPr lang="en-GB"/>
        </a:p>
      </dgm:t>
    </dgm:pt>
    <dgm:pt modelId="{49190E9D-94EF-4FD2-801B-2E8C0D1566F9}" type="pres">
      <dgm:prSet presAssocID="{61918A8B-928F-481D-A99A-797914E4D440}" presName="Name21" presStyleCnt="0"/>
      <dgm:spPr/>
    </dgm:pt>
    <dgm:pt modelId="{24BCD09D-BB5A-493B-B4D3-FAED6B060446}" type="pres">
      <dgm:prSet presAssocID="{61918A8B-928F-481D-A99A-797914E4D440}" presName="level2Shape" presStyleLbl="node4" presStyleIdx="1" presStyleCnt="5"/>
      <dgm:spPr/>
      <dgm:t>
        <a:bodyPr/>
        <a:lstStyle/>
        <a:p>
          <a:endParaRPr lang="en-GB"/>
        </a:p>
      </dgm:t>
    </dgm:pt>
    <dgm:pt modelId="{022E8673-BB36-4A45-91AC-36D2B4312879}" type="pres">
      <dgm:prSet presAssocID="{61918A8B-928F-481D-A99A-797914E4D440}" presName="hierChild3" presStyleCnt="0"/>
      <dgm:spPr/>
    </dgm:pt>
    <dgm:pt modelId="{96D513FE-8BF4-4854-BAE2-47D418A0EA24}" type="pres">
      <dgm:prSet presAssocID="{CA8A42EA-C7A9-44D0-9E37-CA59CA8789A6}" presName="Name19" presStyleLbl="parChTrans1D3" presStyleIdx="1" presStyleCnt="4"/>
      <dgm:spPr/>
      <dgm:t>
        <a:bodyPr/>
        <a:lstStyle/>
        <a:p>
          <a:endParaRPr lang="en-GB"/>
        </a:p>
      </dgm:t>
    </dgm:pt>
    <dgm:pt modelId="{77DCEE91-BB91-4414-BE19-9AD9DB906ED0}" type="pres">
      <dgm:prSet presAssocID="{7B4A3783-ABA4-4BCE-B63B-53D8E43DF01C}" presName="Name21" presStyleCnt="0"/>
      <dgm:spPr/>
    </dgm:pt>
    <dgm:pt modelId="{5CEA02F6-6E4C-47D7-AE53-9D496D0D1A3D}" type="pres">
      <dgm:prSet presAssocID="{7B4A3783-ABA4-4BCE-B63B-53D8E43DF01C}" presName="level2Shape" presStyleLbl="node3" presStyleIdx="1" presStyleCnt="4"/>
      <dgm:spPr/>
      <dgm:t>
        <a:bodyPr/>
        <a:lstStyle/>
        <a:p>
          <a:endParaRPr lang="en-GB"/>
        </a:p>
      </dgm:t>
    </dgm:pt>
    <dgm:pt modelId="{E06E38BF-7F26-47A8-9745-047EA6B171C7}" type="pres">
      <dgm:prSet presAssocID="{7B4A3783-ABA4-4BCE-B63B-53D8E43DF01C}" presName="hierChild3" presStyleCnt="0"/>
      <dgm:spPr/>
    </dgm:pt>
    <dgm:pt modelId="{A0540E16-FED4-421A-B323-308DA2729327}" type="pres">
      <dgm:prSet presAssocID="{31FCE2A7-13E8-457A-8A11-F26C808B746B}" presName="Name19" presStyleLbl="parChTrans1D4" presStyleIdx="2" presStyleCnt="5"/>
      <dgm:spPr/>
      <dgm:t>
        <a:bodyPr/>
        <a:lstStyle/>
        <a:p>
          <a:endParaRPr lang="en-GB"/>
        </a:p>
      </dgm:t>
    </dgm:pt>
    <dgm:pt modelId="{B5FB8191-9167-4A6F-9285-40ECDB5FB6CA}" type="pres">
      <dgm:prSet presAssocID="{4598A3B3-3901-4828-9374-036AFA1FEE7F}" presName="Name21" presStyleCnt="0"/>
      <dgm:spPr/>
    </dgm:pt>
    <dgm:pt modelId="{22B14F6D-8617-49B8-8BA6-479706863532}" type="pres">
      <dgm:prSet presAssocID="{4598A3B3-3901-4828-9374-036AFA1FEE7F}" presName="level2Shape" presStyleLbl="node4" presStyleIdx="2" presStyleCnt="5" custLinFactNeighborX="-54" custLinFactNeighborY="-6099"/>
      <dgm:spPr/>
      <dgm:t>
        <a:bodyPr/>
        <a:lstStyle/>
        <a:p>
          <a:endParaRPr lang="en-GB"/>
        </a:p>
      </dgm:t>
    </dgm:pt>
    <dgm:pt modelId="{735040D2-52E9-4D4B-8A61-3784299714D7}" type="pres">
      <dgm:prSet presAssocID="{4598A3B3-3901-4828-9374-036AFA1FEE7F}" presName="hierChild3" presStyleCnt="0"/>
      <dgm:spPr/>
    </dgm:pt>
    <dgm:pt modelId="{E043E564-3957-43F0-B8C0-6B1B470DD2B9}" type="pres">
      <dgm:prSet presAssocID="{13880C4C-DC77-42DB-B27A-8CA0EBECDB36}" presName="Name19" presStyleLbl="parChTrans1D3" presStyleIdx="2" presStyleCnt="4"/>
      <dgm:spPr/>
      <dgm:t>
        <a:bodyPr/>
        <a:lstStyle/>
        <a:p>
          <a:endParaRPr lang="en-GB"/>
        </a:p>
      </dgm:t>
    </dgm:pt>
    <dgm:pt modelId="{9FD7B1B6-E391-4086-AC48-E9CECD1AEA1F}" type="pres">
      <dgm:prSet presAssocID="{BAD0FAE7-F439-48FE-8D56-48A564937B10}" presName="Name21" presStyleCnt="0"/>
      <dgm:spPr/>
    </dgm:pt>
    <dgm:pt modelId="{862827D9-C3DD-4DE0-A79A-E8B96C207F19}" type="pres">
      <dgm:prSet presAssocID="{BAD0FAE7-F439-48FE-8D56-48A564937B10}" presName="level2Shape" presStyleLbl="node3" presStyleIdx="2" presStyleCnt="4" custLinFactNeighborX="9320" custLinFactNeighborY="-1"/>
      <dgm:spPr/>
      <dgm:t>
        <a:bodyPr/>
        <a:lstStyle/>
        <a:p>
          <a:endParaRPr lang="en-GB"/>
        </a:p>
      </dgm:t>
    </dgm:pt>
    <dgm:pt modelId="{EF482B81-4862-415B-91AA-9DCF00C924D6}" type="pres">
      <dgm:prSet presAssocID="{BAD0FAE7-F439-48FE-8D56-48A564937B10}" presName="hierChild3" presStyleCnt="0"/>
      <dgm:spPr/>
    </dgm:pt>
    <dgm:pt modelId="{5CE182AC-0210-48C5-9C8E-6FE975553AD4}" type="pres">
      <dgm:prSet presAssocID="{3CF917B7-4094-4917-A36C-1E60DC2D2B66}" presName="Name19" presStyleLbl="parChTrans1D3" presStyleIdx="3" presStyleCnt="4"/>
      <dgm:spPr/>
      <dgm:t>
        <a:bodyPr/>
        <a:lstStyle/>
        <a:p>
          <a:endParaRPr lang="en-GB"/>
        </a:p>
      </dgm:t>
    </dgm:pt>
    <dgm:pt modelId="{7AE6D8EC-A579-4941-BD7D-AC337B010EA4}" type="pres">
      <dgm:prSet presAssocID="{348DE7FB-1C22-41AA-A12C-80BA3FCB5ABA}" presName="Name21" presStyleCnt="0"/>
      <dgm:spPr/>
    </dgm:pt>
    <dgm:pt modelId="{4C1D1463-36DA-4760-8DEB-126908982614}" type="pres">
      <dgm:prSet presAssocID="{348DE7FB-1C22-41AA-A12C-80BA3FCB5ABA}" presName="level2Shape" presStyleLbl="node3" presStyleIdx="3" presStyleCnt="4"/>
      <dgm:spPr/>
      <dgm:t>
        <a:bodyPr/>
        <a:lstStyle/>
        <a:p>
          <a:endParaRPr lang="en-GB"/>
        </a:p>
      </dgm:t>
    </dgm:pt>
    <dgm:pt modelId="{C1923115-B850-4CED-B419-A899406ACF97}" type="pres">
      <dgm:prSet presAssocID="{348DE7FB-1C22-41AA-A12C-80BA3FCB5ABA}" presName="hierChild3" presStyleCnt="0"/>
      <dgm:spPr/>
    </dgm:pt>
    <dgm:pt modelId="{1ECA76A4-3769-45B6-9FC9-2F65D7A33A80}" type="pres">
      <dgm:prSet presAssocID="{2E378717-0A05-4F46-B6C9-734786EC54B4}" presName="Name19" presStyleLbl="parChTrans1D4" presStyleIdx="3" presStyleCnt="5"/>
      <dgm:spPr/>
      <dgm:t>
        <a:bodyPr/>
        <a:lstStyle/>
        <a:p>
          <a:endParaRPr lang="en-GB"/>
        </a:p>
      </dgm:t>
    </dgm:pt>
    <dgm:pt modelId="{50F1EFEC-9C1A-4741-8905-491BEA4C6378}" type="pres">
      <dgm:prSet presAssocID="{58B5E815-58A2-434E-981F-5BD8E0B73075}" presName="Name21" presStyleCnt="0"/>
      <dgm:spPr/>
    </dgm:pt>
    <dgm:pt modelId="{F0490445-FAA9-4DAE-9916-17C19E5B6967}" type="pres">
      <dgm:prSet presAssocID="{58B5E815-58A2-434E-981F-5BD8E0B73075}" presName="level2Shape" presStyleLbl="node4" presStyleIdx="3" presStyleCnt="5" custLinFactNeighborX="21422" custLinFactNeighborY="-1576"/>
      <dgm:spPr/>
      <dgm:t>
        <a:bodyPr/>
        <a:lstStyle/>
        <a:p>
          <a:endParaRPr lang="en-GB"/>
        </a:p>
      </dgm:t>
    </dgm:pt>
    <dgm:pt modelId="{8F6C218C-BEA0-41D4-9018-A814E2FE0C18}" type="pres">
      <dgm:prSet presAssocID="{58B5E815-58A2-434E-981F-5BD8E0B73075}" presName="hierChild3" presStyleCnt="0"/>
      <dgm:spPr/>
    </dgm:pt>
    <dgm:pt modelId="{1C2DEEE1-D32B-4856-AABA-718129D8D787}" type="pres">
      <dgm:prSet presAssocID="{DC2DF1FD-2AC3-44F7-926C-E0DE510EDE67}" presName="Name19" presStyleLbl="parChTrans1D4" presStyleIdx="4" presStyleCnt="5"/>
      <dgm:spPr/>
      <dgm:t>
        <a:bodyPr/>
        <a:lstStyle/>
        <a:p>
          <a:endParaRPr lang="en-GB"/>
        </a:p>
      </dgm:t>
    </dgm:pt>
    <dgm:pt modelId="{39C6A64C-2835-41AF-A62C-09420C3930D3}" type="pres">
      <dgm:prSet presAssocID="{34BCF48E-3B12-4B53-B38E-7546C8C0223D}" presName="Name21" presStyleCnt="0"/>
      <dgm:spPr/>
    </dgm:pt>
    <dgm:pt modelId="{10418786-886F-4630-B966-1315BFC79BBB}" type="pres">
      <dgm:prSet presAssocID="{34BCF48E-3B12-4B53-B38E-7546C8C0223D}" presName="level2Shape" presStyleLbl="node4" presStyleIdx="4" presStyleCnt="5" custLinFactNeighborX="67650"/>
      <dgm:spPr/>
      <dgm:t>
        <a:bodyPr/>
        <a:lstStyle/>
        <a:p>
          <a:endParaRPr lang="en-GB"/>
        </a:p>
      </dgm:t>
    </dgm:pt>
    <dgm:pt modelId="{DC93BBB2-0882-4C29-84DB-F18888F85BC8}" type="pres">
      <dgm:prSet presAssocID="{34BCF48E-3B12-4B53-B38E-7546C8C0223D}" presName="hierChild3" presStyleCnt="0"/>
      <dgm:spPr/>
    </dgm:pt>
    <dgm:pt modelId="{785E11EE-5A08-41F1-BB0F-024A0F91D569}" type="pres">
      <dgm:prSet presAssocID="{1D931AE9-B218-413B-9CE4-4FEFF5FCD25E}" presName="Name19" presStyleLbl="parChTrans1D2" presStyleIdx="2" presStyleCnt="3"/>
      <dgm:spPr/>
      <dgm:t>
        <a:bodyPr/>
        <a:lstStyle/>
        <a:p>
          <a:endParaRPr lang="en-GB"/>
        </a:p>
      </dgm:t>
    </dgm:pt>
    <dgm:pt modelId="{B479CA27-A218-4C40-8912-6464AACF6AE9}" type="pres">
      <dgm:prSet presAssocID="{B6FE41D9-2071-4A18-B0AA-BB6277BDD8DC}" presName="Name21" presStyleCnt="0"/>
      <dgm:spPr/>
    </dgm:pt>
    <dgm:pt modelId="{58ED0F4A-ACB6-4D52-B857-1E2275A94F7D}" type="pres">
      <dgm:prSet presAssocID="{B6FE41D9-2071-4A18-B0AA-BB6277BDD8DC}" presName="level2Shape" presStyleLbl="node2" presStyleIdx="2" presStyleCnt="3"/>
      <dgm:spPr/>
      <dgm:t>
        <a:bodyPr/>
        <a:lstStyle/>
        <a:p>
          <a:endParaRPr lang="en-GB"/>
        </a:p>
      </dgm:t>
    </dgm:pt>
    <dgm:pt modelId="{23541813-CF2D-4E5A-B3CF-3D2CD02AB065}" type="pres">
      <dgm:prSet presAssocID="{B6FE41D9-2071-4A18-B0AA-BB6277BDD8DC}" presName="hierChild3" presStyleCnt="0"/>
      <dgm:spPr/>
    </dgm:pt>
    <dgm:pt modelId="{F65C0906-FE99-40D9-89C5-1F44C517E50C}" type="pres">
      <dgm:prSet presAssocID="{27E2980F-552B-4A1A-B9B6-FA6C23A3AF4C}" presName="bgShapesFlow" presStyleCnt="0"/>
      <dgm:spPr/>
    </dgm:pt>
  </dgm:ptLst>
  <dgm:cxnLst>
    <dgm:cxn modelId="{35119C6F-C0DF-4285-A993-B40954C4A319}" type="presOf" srcId="{F62CF2BB-A131-4A46-A38D-4EE427A3C154}" destId="{1CC7C8D6-8083-4C5B-8849-4524C3E7309C}" srcOrd="0" destOrd="0" presId="urn:microsoft.com/office/officeart/2005/8/layout/hierarchy6"/>
    <dgm:cxn modelId="{452D6315-8460-4887-9302-B89861FCE994}" type="presOf" srcId="{BAD0FAE7-F439-48FE-8D56-48A564937B10}" destId="{862827D9-C3DD-4DE0-A79A-E8B96C207F19}" srcOrd="0" destOrd="0" presId="urn:microsoft.com/office/officeart/2005/8/layout/hierarchy6"/>
    <dgm:cxn modelId="{EB993BFB-D439-4234-ACD3-3039F81618AE}" srcId="{557CE354-969C-498D-86A0-8683AADBA258}" destId="{7B4A3783-ABA4-4BCE-B63B-53D8E43DF01C}" srcOrd="1" destOrd="0" parTransId="{CA8A42EA-C7A9-44D0-9E37-CA59CA8789A6}" sibTransId="{816A5819-A8C6-4C77-9DBC-55222BB4CD90}"/>
    <dgm:cxn modelId="{DF856DD1-66AE-4C86-9C12-2B3ECBD22B69}" type="presOf" srcId="{7B4A3783-ABA4-4BCE-B63B-53D8E43DF01C}" destId="{5CEA02F6-6E4C-47D7-AE53-9D496D0D1A3D}" srcOrd="0" destOrd="0" presId="urn:microsoft.com/office/officeart/2005/8/layout/hierarchy6"/>
    <dgm:cxn modelId="{A5DA780B-48B5-462E-9906-41BF28247956}" type="presOf" srcId="{13880C4C-DC77-42DB-B27A-8CA0EBECDB36}" destId="{E043E564-3957-43F0-B8C0-6B1B470DD2B9}" srcOrd="0" destOrd="0" presId="urn:microsoft.com/office/officeart/2005/8/layout/hierarchy6"/>
    <dgm:cxn modelId="{D4FBDA79-D877-4442-960F-C53488554553}" srcId="{557CE354-969C-498D-86A0-8683AADBA258}" destId="{BAD0FAE7-F439-48FE-8D56-48A564937B10}" srcOrd="2" destOrd="0" parTransId="{13880C4C-DC77-42DB-B27A-8CA0EBECDB36}" sibTransId="{BD5758B2-8261-490C-8137-109917B3C8FD}"/>
    <dgm:cxn modelId="{1E4FE534-B475-4C64-B859-EDA27AA13F7D}" type="presOf" srcId="{58B5E815-58A2-434E-981F-5BD8E0B73075}" destId="{F0490445-FAA9-4DAE-9916-17C19E5B6967}" srcOrd="0" destOrd="0" presId="urn:microsoft.com/office/officeart/2005/8/layout/hierarchy6"/>
    <dgm:cxn modelId="{B62F797B-C909-440F-9FCE-62FF65C7C8D4}" type="presOf" srcId="{21B48113-FE5D-473B-AF82-228F9253BC02}" destId="{2373C07A-77FD-4F0B-8412-5CAD97B3BACE}" srcOrd="0" destOrd="0" presId="urn:microsoft.com/office/officeart/2005/8/layout/hierarchy6"/>
    <dgm:cxn modelId="{55C7A83F-1F6A-47BC-8188-A0250FF61DCB}" type="presOf" srcId="{348DE7FB-1C22-41AA-A12C-80BA3FCB5ABA}" destId="{4C1D1463-36DA-4760-8DEB-126908982614}" srcOrd="0" destOrd="0" presId="urn:microsoft.com/office/officeart/2005/8/layout/hierarchy6"/>
    <dgm:cxn modelId="{15CEDD46-F1AF-4FD0-9F54-91BB3A6FF92B}" type="presOf" srcId="{2E378717-0A05-4F46-B6C9-734786EC54B4}" destId="{1ECA76A4-3769-45B6-9FC9-2F65D7A33A80}" srcOrd="0" destOrd="0" presId="urn:microsoft.com/office/officeart/2005/8/layout/hierarchy6"/>
    <dgm:cxn modelId="{2BDC3DF0-D7ED-49B6-B771-159E4C7A4F8E}" type="presOf" srcId="{E8AC8F8B-BB8B-4BE3-B2C8-14813E230A40}" destId="{387148A4-927B-448B-98C3-E6E65B2B64F2}" srcOrd="0" destOrd="0" presId="urn:microsoft.com/office/officeart/2005/8/layout/hierarchy6"/>
    <dgm:cxn modelId="{CB803872-A070-46F1-950D-5CB480DD35A6}" srcId="{7B4A3783-ABA4-4BCE-B63B-53D8E43DF01C}" destId="{4598A3B3-3901-4828-9374-036AFA1FEE7F}" srcOrd="0" destOrd="0" parTransId="{31FCE2A7-13E8-457A-8A11-F26C808B746B}" sibTransId="{0A640B1D-9034-4A79-9A67-75B3977B0C11}"/>
    <dgm:cxn modelId="{F43B0DF1-AB50-4683-A7CD-81F02AFE09AA}" type="presOf" srcId="{31FCE2A7-13E8-457A-8A11-F26C808B746B}" destId="{A0540E16-FED4-421A-B323-308DA2729327}" srcOrd="0" destOrd="0" presId="urn:microsoft.com/office/officeart/2005/8/layout/hierarchy6"/>
    <dgm:cxn modelId="{8FB68588-C176-426E-BC36-55F46291191E}" srcId="{745F9827-BD5B-4BFD-B04A-2B09C1201DCF}" destId="{61918A8B-928F-481D-A99A-797914E4D440}" srcOrd="1" destOrd="0" parTransId="{6681B1E6-440B-4DE0-B81F-0E5A0E98B8A3}" sibTransId="{02A7FB55-AF78-413B-BBB6-EEF21A54CCF7}"/>
    <dgm:cxn modelId="{B3CCB1B2-CBE9-453A-9D02-69CE2DDB73EB}" type="presOf" srcId="{B6FE41D9-2071-4A18-B0AA-BB6277BDD8DC}" destId="{58ED0F4A-ACB6-4D52-B857-1E2275A94F7D}" srcOrd="0" destOrd="0" presId="urn:microsoft.com/office/officeart/2005/8/layout/hierarchy6"/>
    <dgm:cxn modelId="{CCC0D1D6-C400-4921-A392-863C5BD819A3}" type="presOf" srcId="{745F9827-BD5B-4BFD-B04A-2B09C1201DCF}" destId="{31BB0742-3710-46C3-9530-D11D16964A7B}" srcOrd="0" destOrd="0" presId="urn:microsoft.com/office/officeart/2005/8/layout/hierarchy6"/>
    <dgm:cxn modelId="{DEA1E4A9-08E9-420C-A465-02DDD1B26F96}" srcId="{27782684-790B-4760-9B0A-9D107594E2AC}" destId="{557CE354-969C-498D-86A0-8683AADBA258}" srcOrd="1" destOrd="0" parTransId="{311A8585-A2AB-4AC2-8487-1A4864E3A5CA}" sibTransId="{643AD364-E195-49CC-BA95-15EB1B2F665A}"/>
    <dgm:cxn modelId="{817174FA-B40B-4324-A37C-C126A82FC4A3}" type="presOf" srcId="{12AC806E-ED55-4D77-8EDB-566FC2DFCB98}" destId="{380322F4-57BE-4816-807F-E12D5241257A}" srcOrd="0" destOrd="0" presId="urn:microsoft.com/office/officeart/2005/8/layout/hierarchy6"/>
    <dgm:cxn modelId="{9A48E403-E65C-45B3-B590-F1417936D431}" type="presOf" srcId="{CA8A42EA-C7A9-44D0-9E37-CA59CA8789A6}" destId="{96D513FE-8BF4-4854-BAE2-47D418A0EA24}" srcOrd="0" destOrd="0" presId="urn:microsoft.com/office/officeart/2005/8/layout/hierarchy6"/>
    <dgm:cxn modelId="{E79A93CA-CCD4-4DCE-9080-3A111B180BC9}" type="presOf" srcId="{3CF917B7-4094-4917-A36C-1E60DC2D2B66}" destId="{5CE182AC-0210-48C5-9C8E-6FE975553AD4}" srcOrd="0" destOrd="0" presId="urn:microsoft.com/office/officeart/2005/8/layout/hierarchy6"/>
    <dgm:cxn modelId="{27BDF041-EFA0-45EB-9497-17DA590DD658}" type="presOf" srcId="{6681B1E6-440B-4DE0-B81F-0E5A0E98B8A3}" destId="{5A5E28F9-3D69-436E-9A92-AA6BA7D31450}" srcOrd="0" destOrd="0" presId="urn:microsoft.com/office/officeart/2005/8/layout/hierarchy6"/>
    <dgm:cxn modelId="{3EB07BB7-1FBB-4E30-997A-47ED4DEFBC7C}" srcId="{27E2980F-552B-4A1A-B9B6-FA6C23A3AF4C}" destId="{27782684-790B-4760-9B0A-9D107594E2AC}" srcOrd="0" destOrd="0" parTransId="{FEC727C1-9ACB-4E82-A3DB-82A69E0A01EF}" sibTransId="{413E1536-1C2E-436D-9C02-5C85F1016F37}"/>
    <dgm:cxn modelId="{F87EF945-5661-4689-A913-9D82E7E2F591}" srcId="{348DE7FB-1C22-41AA-A12C-80BA3FCB5ABA}" destId="{34BCF48E-3B12-4B53-B38E-7546C8C0223D}" srcOrd="1" destOrd="0" parTransId="{DC2DF1FD-2AC3-44F7-926C-E0DE510EDE67}" sibTransId="{95DD8AE3-77A3-48FF-B615-842323F07751}"/>
    <dgm:cxn modelId="{182FF847-F248-4FB3-A380-401233E23AB7}" type="presOf" srcId="{DC2DF1FD-2AC3-44F7-926C-E0DE510EDE67}" destId="{1C2DEEE1-D32B-4856-AABA-718129D8D787}" srcOrd="0" destOrd="0" presId="urn:microsoft.com/office/officeart/2005/8/layout/hierarchy6"/>
    <dgm:cxn modelId="{1384C612-F538-45CC-8687-E05F618FAA96}" type="presOf" srcId="{4598A3B3-3901-4828-9374-036AFA1FEE7F}" destId="{22B14F6D-8617-49B8-8BA6-479706863532}" srcOrd="0" destOrd="0" presId="urn:microsoft.com/office/officeart/2005/8/layout/hierarchy6"/>
    <dgm:cxn modelId="{5566F666-A358-444C-B82E-C1D973728ED5}" type="presOf" srcId="{9CAFCFD9-41DC-4BCA-A2DB-4FE12B7EB1C1}" destId="{A1CEFBCF-63D4-4002-BA6C-5041D5A27720}" srcOrd="0" destOrd="0" presId="urn:microsoft.com/office/officeart/2005/8/layout/hierarchy6"/>
    <dgm:cxn modelId="{987463BC-9F27-4F4B-8C2D-2F217754B4D8}" type="presOf" srcId="{1D931AE9-B218-413B-9CE4-4FEFF5FCD25E}" destId="{785E11EE-5A08-41F1-BB0F-024A0F91D569}" srcOrd="0" destOrd="0" presId="urn:microsoft.com/office/officeart/2005/8/layout/hierarchy6"/>
    <dgm:cxn modelId="{98EDD2B9-0FF7-46EB-893D-9782D0A59CC7}" type="presOf" srcId="{27E2980F-552B-4A1A-B9B6-FA6C23A3AF4C}" destId="{ED1A0A91-3915-412D-AA76-2610BDBCC4A9}" srcOrd="0" destOrd="0" presId="urn:microsoft.com/office/officeart/2005/8/layout/hierarchy6"/>
    <dgm:cxn modelId="{9F7022CE-89C1-46AB-A741-6E5B4E23906E}" srcId="{27782684-790B-4760-9B0A-9D107594E2AC}" destId="{B6FE41D9-2071-4A18-B0AA-BB6277BDD8DC}" srcOrd="2" destOrd="0" parTransId="{1D931AE9-B218-413B-9CE4-4FEFF5FCD25E}" sibTransId="{C064E780-1C17-4A71-B86F-1D74C2DFD8FB}"/>
    <dgm:cxn modelId="{37308261-0653-470C-A8E1-E741D18224CB}" type="presOf" srcId="{27782684-790B-4760-9B0A-9D107594E2AC}" destId="{EB556181-2A91-461C-9FE9-2023DFCFF01D}" srcOrd="0" destOrd="0" presId="urn:microsoft.com/office/officeart/2005/8/layout/hierarchy6"/>
    <dgm:cxn modelId="{8A9F98C2-E0E1-4ACF-A784-620FED42F280}" srcId="{27782684-790B-4760-9B0A-9D107594E2AC}" destId="{F62CF2BB-A131-4A46-A38D-4EE427A3C154}" srcOrd="0" destOrd="0" parTransId="{9CAFCFD9-41DC-4BCA-A2DB-4FE12B7EB1C1}" sibTransId="{93E429C4-5275-4A16-BC45-1CE0551C9DFF}"/>
    <dgm:cxn modelId="{70714485-40D0-4DC3-A88D-5F454F942B30}" type="presOf" srcId="{61918A8B-928F-481D-A99A-797914E4D440}" destId="{24BCD09D-BB5A-493B-B4D3-FAED6B060446}" srcOrd="0" destOrd="0" presId="urn:microsoft.com/office/officeart/2005/8/layout/hierarchy6"/>
    <dgm:cxn modelId="{F71E2853-7942-4268-ACDA-DEF81B11E98D}" type="presOf" srcId="{557CE354-969C-498D-86A0-8683AADBA258}" destId="{EDA5A753-27DD-421F-BC45-07333D70FAE9}" srcOrd="0" destOrd="0" presId="urn:microsoft.com/office/officeart/2005/8/layout/hierarchy6"/>
    <dgm:cxn modelId="{84904346-8281-4799-B8CD-9C5EB943E6F2}" type="presOf" srcId="{311A8585-A2AB-4AC2-8487-1A4864E3A5CA}" destId="{848E9E0F-C9B3-4EED-8F8C-99C51DB9EA4E}" srcOrd="0" destOrd="0" presId="urn:microsoft.com/office/officeart/2005/8/layout/hierarchy6"/>
    <dgm:cxn modelId="{4052460A-0C6C-4BAA-850E-386E555AD7A8}" type="presOf" srcId="{34BCF48E-3B12-4B53-B38E-7546C8C0223D}" destId="{10418786-886F-4630-B966-1315BFC79BBB}" srcOrd="0" destOrd="0" presId="urn:microsoft.com/office/officeart/2005/8/layout/hierarchy6"/>
    <dgm:cxn modelId="{D13FFD3B-E2C5-4B46-ACA4-FD4118BCCCEA}" srcId="{557CE354-969C-498D-86A0-8683AADBA258}" destId="{745F9827-BD5B-4BFD-B04A-2B09C1201DCF}" srcOrd="0" destOrd="0" parTransId="{12AC806E-ED55-4D77-8EDB-566FC2DFCB98}" sibTransId="{023FE213-271C-47D8-8E16-60B9F075FF7E}"/>
    <dgm:cxn modelId="{53A85788-B69B-488C-8669-CD112C726E46}" srcId="{348DE7FB-1C22-41AA-A12C-80BA3FCB5ABA}" destId="{58B5E815-58A2-434E-981F-5BD8E0B73075}" srcOrd="0" destOrd="0" parTransId="{2E378717-0A05-4F46-B6C9-734786EC54B4}" sibTransId="{4AEFE9CA-35D0-48B7-91DC-547103D21C10}"/>
    <dgm:cxn modelId="{6A8C56B8-86E6-4589-884C-349B29889C7F}" srcId="{745F9827-BD5B-4BFD-B04A-2B09C1201DCF}" destId="{21B48113-FE5D-473B-AF82-228F9253BC02}" srcOrd="0" destOrd="0" parTransId="{E8AC8F8B-BB8B-4BE3-B2C8-14813E230A40}" sibTransId="{81473FB0-CF59-4D96-8727-B9C4ABEF3FD4}"/>
    <dgm:cxn modelId="{3529D9B8-928E-4D8C-AC9C-E8C86F1278FC}" srcId="{557CE354-969C-498D-86A0-8683AADBA258}" destId="{348DE7FB-1C22-41AA-A12C-80BA3FCB5ABA}" srcOrd="3" destOrd="0" parTransId="{3CF917B7-4094-4917-A36C-1E60DC2D2B66}" sibTransId="{DC2F7B06-B713-491F-8F69-0410958B0C17}"/>
    <dgm:cxn modelId="{1E111613-9336-4A81-BD21-E2725A5F2DE5}" type="presParOf" srcId="{ED1A0A91-3915-412D-AA76-2610BDBCC4A9}" destId="{9919A597-6EB8-443B-9666-B773DA58BD40}" srcOrd="0" destOrd="0" presId="urn:microsoft.com/office/officeart/2005/8/layout/hierarchy6"/>
    <dgm:cxn modelId="{AA420279-EADD-4514-B15F-1491576B6DB6}" type="presParOf" srcId="{9919A597-6EB8-443B-9666-B773DA58BD40}" destId="{87A97B68-CDA3-49B9-B5D1-BD3B9565FF9C}" srcOrd="0" destOrd="0" presId="urn:microsoft.com/office/officeart/2005/8/layout/hierarchy6"/>
    <dgm:cxn modelId="{2E0EFD80-2D55-480F-8606-C3AAFEC956AE}" type="presParOf" srcId="{87A97B68-CDA3-49B9-B5D1-BD3B9565FF9C}" destId="{A1F3A9A8-5A97-438B-8E24-D06BE2B80E73}" srcOrd="0" destOrd="0" presId="urn:microsoft.com/office/officeart/2005/8/layout/hierarchy6"/>
    <dgm:cxn modelId="{F04D5F9C-2368-417B-B9E3-DB82DF7CA659}" type="presParOf" srcId="{A1F3A9A8-5A97-438B-8E24-D06BE2B80E73}" destId="{EB556181-2A91-461C-9FE9-2023DFCFF01D}" srcOrd="0" destOrd="0" presId="urn:microsoft.com/office/officeart/2005/8/layout/hierarchy6"/>
    <dgm:cxn modelId="{433D21A1-19B4-4A5F-94C2-D06EC220C2C0}" type="presParOf" srcId="{A1F3A9A8-5A97-438B-8E24-D06BE2B80E73}" destId="{5758F0C4-D11F-46E3-A44A-E8F8BBF704BF}" srcOrd="1" destOrd="0" presId="urn:microsoft.com/office/officeart/2005/8/layout/hierarchy6"/>
    <dgm:cxn modelId="{7C47F26F-9DF7-46E5-8F0A-5AF43FB98298}" type="presParOf" srcId="{5758F0C4-D11F-46E3-A44A-E8F8BBF704BF}" destId="{A1CEFBCF-63D4-4002-BA6C-5041D5A27720}" srcOrd="0" destOrd="0" presId="urn:microsoft.com/office/officeart/2005/8/layout/hierarchy6"/>
    <dgm:cxn modelId="{53B8E29B-3F5C-424B-9DE7-78C9B5152602}" type="presParOf" srcId="{5758F0C4-D11F-46E3-A44A-E8F8BBF704BF}" destId="{45BE5800-E0B3-4162-BBD3-8AD55ABC0ADF}" srcOrd="1" destOrd="0" presId="urn:microsoft.com/office/officeart/2005/8/layout/hierarchy6"/>
    <dgm:cxn modelId="{DDE95B1C-CA9A-43A4-BA90-7E50A405D612}" type="presParOf" srcId="{45BE5800-E0B3-4162-BBD3-8AD55ABC0ADF}" destId="{1CC7C8D6-8083-4C5B-8849-4524C3E7309C}" srcOrd="0" destOrd="0" presId="urn:microsoft.com/office/officeart/2005/8/layout/hierarchy6"/>
    <dgm:cxn modelId="{EE794C4C-2C99-4E7C-BCC3-AF84B75AA967}" type="presParOf" srcId="{45BE5800-E0B3-4162-BBD3-8AD55ABC0ADF}" destId="{2CE72C24-2240-46E7-B517-F46BDED6E586}" srcOrd="1" destOrd="0" presId="urn:microsoft.com/office/officeart/2005/8/layout/hierarchy6"/>
    <dgm:cxn modelId="{B49DB23B-94EC-412E-9287-EB38EF828B99}" type="presParOf" srcId="{5758F0C4-D11F-46E3-A44A-E8F8BBF704BF}" destId="{848E9E0F-C9B3-4EED-8F8C-99C51DB9EA4E}" srcOrd="2" destOrd="0" presId="urn:microsoft.com/office/officeart/2005/8/layout/hierarchy6"/>
    <dgm:cxn modelId="{CD47B707-2217-45D6-996E-484A3D49AF27}" type="presParOf" srcId="{5758F0C4-D11F-46E3-A44A-E8F8BBF704BF}" destId="{E4FF675F-3802-493F-B028-623C11D0EC05}" srcOrd="3" destOrd="0" presId="urn:microsoft.com/office/officeart/2005/8/layout/hierarchy6"/>
    <dgm:cxn modelId="{864652CC-DB5D-44A3-9EEE-B83D9B8BF5A4}" type="presParOf" srcId="{E4FF675F-3802-493F-B028-623C11D0EC05}" destId="{EDA5A753-27DD-421F-BC45-07333D70FAE9}" srcOrd="0" destOrd="0" presId="urn:microsoft.com/office/officeart/2005/8/layout/hierarchy6"/>
    <dgm:cxn modelId="{83D3764F-9702-47C4-9CEC-C96702B7C6F9}" type="presParOf" srcId="{E4FF675F-3802-493F-B028-623C11D0EC05}" destId="{C0D2D671-91CA-4B17-B99F-6540DB2FDF83}" srcOrd="1" destOrd="0" presId="urn:microsoft.com/office/officeart/2005/8/layout/hierarchy6"/>
    <dgm:cxn modelId="{E1AC089C-0FEE-4C30-BA4F-7CFD7B24DA20}" type="presParOf" srcId="{C0D2D671-91CA-4B17-B99F-6540DB2FDF83}" destId="{380322F4-57BE-4816-807F-E12D5241257A}" srcOrd="0" destOrd="0" presId="urn:microsoft.com/office/officeart/2005/8/layout/hierarchy6"/>
    <dgm:cxn modelId="{8D6E92D7-399C-46EC-90A7-6D4316103BB2}" type="presParOf" srcId="{C0D2D671-91CA-4B17-B99F-6540DB2FDF83}" destId="{5419D13B-D457-49C3-9097-4B5C614644EF}" srcOrd="1" destOrd="0" presId="urn:microsoft.com/office/officeart/2005/8/layout/hierarchy6"/>
    <dgm:cxn modelId="{573CE762-0D34-4AD3-9EC6-01C0F0F86AF6}" type="presParOf" srcId="{5419D13B-D457-49C3-9097-4B5C614644EF}" destId="{31BB0742-3710-46C3-9530-D11D16964A7B}" srcOrd="0" destOrd="0" presId="urn:microsoft.com/office/officeart/2005/8/layout/hierarchy6"/>
    <dgm:cxn modelId="{B36E5730-014D-4421-8F94-B54ED2207BC4}" type="presParOf" srcId="{5419D13B-D457-49C3-9097-4B5C614644EF}" destId="{BC892C50-D5AC-408A-8B04-DB81A7716D81}" srcOrd="1" destOrd="0" presId="urn:microsoft.com/office/officeart/2005/8/layout/hierarchy6"/>
    <dgm:cxn modelId="{D9B2C266-0130-4FF5-BB24-DDC9C9C00E59}" type="presParOf" srcId="{BC892C50-D5AC-408A-8B04-DB81A7716D81}" destId="{387148A4-927B-448B-98C3-E6E65B2B64F2}" srcOrd="0" destOrd="0" presId="urn:microsoft.com/office/officeart/2005/8/layout/hierarchy6"/>
    <dgm:cxn modelId="{08D81CEA-319B-4F3A-B4F6-4B724C061EE2}" type="presParOf" srcId="{BC892C50-D5AC-408A-8B04-DB81A7716D81}" destId="{38FA6556-112E-4A43-BCA0-FCB1679120DE}" srcOrd="1" destOrd="0" presId="urn:microsoft.com/office/officeart/2005/8/layout/hierarchy6"/>
    <dgm:cxn modelId="{9A37948C-7F89-4F9C-A260-5DD678954295}" type="presParOf" srcId="{38FA6556-112E-4A43-BCA0-FCB1679120DE}" destId="{2373C07A-77FD-4F0B-8412-5CAD97B3BACE}" srcOrd="0" destOrd="0" presId="urn:microsoft.com/office/officeart/2005/8/layout/hierarchy6"/>
    <dgm:cxn modelId="{12B0BEB3-0A54-44FA-AD36-98526B9FB64D}" type="presParOf" srcId="{38FA6556-112E-4A43-BCA0-FCB1679120DE}" destId="{37E28555-BA57-4134-9B8E-7D667A49C1B9}" srcOrd="1" destOrd="0" presId="urn:microsoft.com/office/officeart/2005/8/layout/hierarchy6"/>
    <dgm:cxn modelId="{B148CEBE-3156-410A-92E9-7BA475198B02}" type="presParOf" srcId="{BC892C50-D5AC-408A-8B04-DB81A7716D81}" destId="{5A5E28F9-3D69-436E-9A92-AA6BA7D31450}" srcOrd="2" destOrd="0" presId="urn:microsoft.com/office/officeart/2005/8/layout/hierarchy6"/>
    <dgm:cxn modelId="{819BC44E-44ED-4DC5-A578-68F5B6551AA0}" type="presParOf" srcId="{BC892C50-D5AC-408A-8B04-DB81A7716D81}" destId="{49190E9D-94EF-4FD2-801B-2E8C0D1566F9}" srcOrd="3" destOrd="0" presId="urn:microsoft.com/office/officeart/2005/8/layout/hierarchy6"/>
    <dgm:cxn modelId="{BB4910A2-C277-4BE0-B709-E58720903374}" type="presParOf" srcId="{49190E9D-94EF-4FD2-801B-2E8C0D1566F9}" destId="{24BCD09D-BB5A-493B-B4D3-FAED6B060446}" srcOrd="0" destOrd="0" presId="urn:microsoft.com/office/officeart/2005/8/layout/hierarchy6"/>
    <dgm:cxn modelId="{424D3014-3D57-4819-A763-4BE139AAF167}" type="presParOf" srcId="{49190E9D-94EF-4FD2-801B-2E8C0D1566F9}" destId="{022E8673-BB36-4A45-91AC-36D2B4312879}" srcOrd="1" destOrd="0" presId="urn:microsoft.com/office/officeart/2005/8/layout/hierarchy6"/>
    <dgm:cxn modelId="{37713F54-2266-43DE-ACD2-6727E8A961FD}" type="presParOf" srcId="{C0D2D671-91CA-4B17-B99F-6540DB2FDF83}" destId="{96D513FE-8BF4-4854-BAE2-47D418A0EA24}" srcOrd="2" destOrd="0" presId="urn:microsoft.com/office/officeart/2005/8/layout/hierarchy6"/>
    <dgm:cxn modelId="{20A45513-C508-411B-A201-ED84E18B41C0}" type="presParOf" srcId="{C0D2D671-91CA-4B17-B99F-6540DB2FDF83}" destId="{77DCEE91-BB91-4414-BE19-9AD9DB906ED0}" srcOrd="3" destOrd="0" presId="urn:microsoft.com/office/officeart/2005/8/layout/hierarchy6"/>
    <dgm:cxn modelId="{603D7B7C-D6D4-4A59-9A1C-1139786EAC89}" type="presParOf" srcId="{77DCEE91-BB91-4414-BE19-9AD9DB906ED0}" destId="{5CEA02F6-6E4C-47D7-AE53-9D496D0D1A3D}" srcOrd="0" destOrd="0" presId="urn:microsoft.com/office/officeart/2005/8/layout/hierarchy6"/>
    <dgm:cxn modelId="{748029B8-9780-4FB5-8E40-46ECEF56B3F2}" type="presParOf" srcId="{77DCEE91-BB91-4414-BE19-9AD9DB906ED0}" destId="{E06E38BF-7F26-47A8-9745-047EA6B171C7}" srcOrd="1" destOrd="0" presId="urn:microsoft.com/office/officeart/2005/8/layout/hierarchy6"/>
    <dgm:cxn modelId="{E855954B-977E-4EBE-80D7-BAEA36BE4E5F}" type="presParOf" srcId="{E06E38BF-7F26-47A8-9745-047EA6B171C7}" destId="{A0540E16-FED4-421A-B323-308DA2729327}" srcOrd="0" destOrd="0" presId="urn:microsoft.com/office/officeart/2005/8/layout/hierarchy6"/>
    <dgm:cxn modelId="{EA3EE414-9E8A-452E-A211-859C4608836A}" type="presParOf" srcId="{E06E38BF-7F26-47A8-9745-047EA6B171C7}" destId="{B5FB8191-9167-4A6F-9285-40ECDB5FB6CA}" srcOrd="1" destOrd="0" presId="urn:microsoft.com/office/officeart/2005/8/layout/hierarchy6"/>
    <dgm:cxn modelId="{95EBC222-34D7-4D63-9813-7A107747A363}" type="presParOf" srcId="{B5FB8191-9167-4A6F-9285-40ECDB5FB6CA}" destId="{22B14F6D-8617-49B8-8BA6-479706863532}" srcOrd="0" destOrd="0" presId="urn:microsoft.com/office/officeart/2005/8/layout/hierarchy6"/>
    <dgm:cxn modelId="{C35DE552-A84E-493D-83C9-084DB349A516}" type="presParOf" srcId="{B5FB8191-9167-4A6F-9285-40ECDB5FB6CA}" destId="{735040D2-52E9-4D4B-8A61-3784299714D7}" srcOrd="1" destOrd="0" presId="urn:microsoft.com/office/officeart/2005/8/layout/hierarchy6"/>
    <dgm:cxn modelId="{EB82602D-FBEB-45DA-9491-99A982B72F30}" type="presParOf" srcId="{C0D2D671-91CA-4B17-B99F-6540DB2FDF83}" destId="{E043E564-3957-43F0-B8C0-6B1B470DD2B9}" srcOrd="4" destOrd="0" presId="urn:microsoft.com/office/officeart/2005/8/layout/hierarchy6"/>
    <dgm:cxn modelId="{27916597-91F4-47A5-83C0-953EC989FF49}" type="presParOf" srcId="{C0D2D671-91CA-4B17-B99F-6540DB2FDF83}" destId="{9FD7B1B6-E391-4086-AC48-E9CECD1AEA1F}" srcOrd="5" destOrd="0" presId="urn:microsoft.com/office/officeart/2005/8/layout/hierarchy6"/>
    <dgm:cxn modelId="{EE7A1BA3-950D-4792-8D54-3A41CC96D8EE}" type="presParOf" srcId="{9FD7B1B6-E391-4086-AC48-E9CECD1AEA1F}" destId="{862827D9-C3DD-4DE0-A79A-E8B96C207F19}" srcOrd="0" destOrd="0" presId="urn:microsoft.com/office/officeart/2005/8/layout/hierarchy6"/>
    <dgm:cxn modelId="{EF25F389-BA47-439B-8E90-D87AB6A0BD1D}" type="presParOf" srcId="{9FD7B1B6-E391-4086-AC48-E9CECD1AEA1F}" destId="{EF482B81-4862-415B-91AA-9DCF00C924D6}" srcOrd="1" destOrd="0" presId="urn:microsoft.com/office/officeart/2005/8/layout/hierarchy6"/>
    <dgm:cxn modelId="{DFB68BDF-54A5-4FD9-8890-E4370E2759CA}" type="presParOf" srcId="{C0D2D671-91CA-4B17-B99F-6540DB2FDF83}" destId="{5CE182AC-0210-48C5-9C8E-6FE975553AD4}" srcOrd="6" destOrd="0" presId="urn:microsoft.com/office/officeart/2005/8/layout/hierarchy6"/>
    <dgm:cxn modelId="{7B23DA78-0E58-451E-823F-30D1F73FF170}" type="presParOf" srcId="{C0D2D671-91CA-4B17-B99F-6540DB2FDF83}" destId="{7AE6D8EC-A579-4941-BD7D-AC337B010EA4}" srcOrd="7" destOrd="0" presId="urn:microsoft.com/office/officeart/2005/8/layout/hierarchy6"/>
    <dgm:cxn modelId="{D1171213-7451-4878-A311-DEC3DCD2422E}" type="presParOf" srcId="{7AE6D8EC-A579-4941-BD7D-AC337B010EA4}" destId="{4C1D1463-36DA-4760-8DEB-126908982614}" srcOrd="0" destOrd="0" presId="urn:microsoft.com/office/officeart/2005/8/layout/hierarchy6"/>
    <dgm:cxn modelId="{7135243A-39AB-4594-8B43-85A03B7F0489}" type="presParOf" srcId="{7AE6D8EC-A579-4941-BD7D-AC337B010EA4}" destId="{C1923115-B850-4CED-B419-A899406ACF97}" srcOrd="1" destOrd="0" presId="urn:microsoft.com/office/officeart/2005/8/layout/hierarchy6"/>
    <dgm:cxn modelId="{90CBF7F2-0406-4986-81AB-BD1247233458}" type="presParOf" srcId="{C1923115-B850-4CED-B419-A899406ACF97}" destId="{1ECA76A4-3769-45B6-9FC9-2F65D7A33A80}" srcOrd="0" destOrd="0" presId="urn:microsoft.com/office/officeart/2005/8/layout/hierarchy6"/>
    <dgm:cxn modelId="{CF99EC0C-9D8A-4D4C-86F5-17DB6F1ED689}" type="presParOf" srcId="{C1923115-B850-4CED-B419-A899406ACF97}" destId="{50F1EFEC-9C1A-4741-8905-491BEA4C6378}" srcOrd="1" destOrd="0" presId="urn:microsoft.com/office/officeart/2005/8/layout/hierarchy6"/>
    <dgm:cxn modelId="{2B66E1F5-E815-43A8-9225-78ED64481BC9}" type="presParOf" srcId="{50F1EFEC-9C1A-4741-8905-491BEA4C6378}" destId="{F0490445-FAA9-4DAE-9916-17C19E5B6967}" srcOrd="0" destOrd="0" presId="urn:microsoft.com/office/officeart/2005/8/layout/hierarchy6"/>
    <dgm:cxn modelId="{A90CCFF1-A06A-4E02-A59C-66465C618811}" type="presParOf" srcId="{50F1EFEC-9C1A-4741-8905-491BEA4C6378}" destId="{8F6C218C-BEA0-41D4-9018-A814E2FE0C18}" srcOrd="1" destOrd="0" presId="urn:microsoft.com/office/officeart/2005/8/layout/hierarchy6"/>
    <dgm:cxn modelId="{4ECBD8B2-DE62-468A-9368-CFF3A314D41F}" type="presParOf" srcId="{C1923115-B850-4CED-B419-A899406ACF97}" destId="{1C2DEEE1-D32B-4856-AABA-718129D8D787}" srcOrd="2" destOrd="0" presId="urn:microsoft.com/office/officeart/2005/8/layout/hierarchy6"/>
    <dgm:cxn modelId="{0E81C8E0-C241-4D0A-8276-91C77A656275}" type="presParOf" srcId="{C1923115-B850-4CED-B419-A899406ACF97}" destId="{39C6A64C-2835-41AF-A62C-09420C3930D3}" srcOrd="3" destOrd="0" presId="urn:microsoft.com/office/officeart/2005/8/layout/hierarchy6"/>
    <dgm:cxn modelId="{3DFDFFD1-87D4-4AD5-A495-87E25FDF58F3}" type="presParOf" srcId="{39C6A64C-2835-41AF-A62C-09420C3930D3}" destId="{10418786-886F-4630-B966-1315BFC79BBB}" srcOrd="0" destOrd="0" presId="urn:microsoft.com/office/officeart/2005/8/layout/hierarchy6"/>
    <dgm:cxn modelId="{A3CBFE02-7E63-4323-B394-3C4CF8CE4034}" type="presParOf" srcId="{39C6A64C-2835-41AF-A62C-09420C3930D3}" destId="{DC93BBB2-0882-4C29-84DB-F18888F85BC8}" srcOrd="1" destOrd="0" presId="urn:microsoft.com/office/officeart/2005/8/layout/hierarchy6"/>
    <dgm:cxn modelId="{23936AF5-6862-46DB-B629-499CA93D7655}" type="presParOf" srcId="{5758F0C4-D11F-46E3-A44A-E8F8BBF704BF}" destId="{785E11EE-5A08-41F1-BB0F-024A0F91D569}" srcOrd="4" destOrd="0" presId="urn:microsoft.com/office/officeart/2005/8/layout/hierarchy6"/>
    <dgm:cxn modelId="{7113BA6F-ACF1-4508-8329-165E44000BFB}" type="presParOf" srcId="{5758F0C4-D11F-46E3-A44A-E8F8BBF704BF}" destId="{B479CA27-A218-4C40-8912-6464AACF6AE9}" srcOrd="5" destOrd="0" presId="urn:microsoft.com/office/officeart/2005/8/layout/hierarchy6"/>
    <dgm:cxn modelId="{4CBCC7CC-D516-4F50-BF66-7B6733D23CB3}" type="presParOf" srcId="{B479CA27-A218-4C40-8912-6464AACF6AE9}" destId="{58ED0F4A-ACB6-4D52-B857-1E2275A94F7D}" srcOrd="0" destOrd="0" presId="urn:microsoft.com/office/officeart/2005/8/layout/hierarchy6"/>
    <dgm:cxn modelId="{7EC36F3B-BD7C-4DA3-8455-AA2DCEDD4AE1}" type="presParOf" srcId="{B479CA27-A218-4C40-8912-6464AACF6AE9}" destId="{23541813-CF2D-4E5A-B3CF-3D2CD02AB065}" srcOrd="1" destOrd="0" presId="urn:microsoft.com/office/officeart/2005/8/layout/hierarchy6"/>
    <dgm:cxn modelId="{156A4885-1D21-4000-A3D7-ABD7A04D0087}" type="presParOf" srcId="{ED1A0A91-3915-412D-AA76-2610BDBCC4A9}" destId="{F65C0906-FE99-40D9-89C5-1F44C517E50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556181-2A91-461C-9FE9-2023DFCFF01D}">
      <dsp:nvSpPr>
        <dsp:cNvPr id="0" name=""/>
        <dsp:cNvSpPr/>
      </dsp:nvSpPr>
      <dsp:spPr>
        <a:xfrm>
          <a:off x="3806693" y="10592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GSICS Exec Panel</a:t>
          </a:r>
          <a:endParaRPr lang="en-GB" sz="1400" b="1" kern="1200" dirty="0"/>
        </a:p>
      </dsp:txBody>
      <dsp:txXfrm>
        <a:off x="3806693" y="10592"/>
        <a:ext cx="1298997" cy="865998"/>
      </dsp:txXfrm>
    </dsp:sp>
    <dsp:sp modelId="{A1CEFBCF-63D4-4002-BA6C-5041D5A27720}">
      <dsp:nvSpPr>
        <dsp:cNvPr id="0" name=""/>
        <dsp:cNvSpPr/>
      </dsp:nvSpPr>
      <dsp:spPr>
        <a:xfrm>
          <a:off x="2767495" y="876590"/>
          <a:ext cx="1688696" cy="346399"/>
        </a:xfrm>
        <a:custGeom>
          <a:avLst/>
          <a:gdLst/>
          <a:ahLst/>
          <a:cxnLst/>
          <a:rect l="0" t="0" r="0" b="0"/>
          <a:pathLst>
            <a:path>
              <a:moveTo>
                <a:pt x="1688696" y="0"/>
              </a:moveTo>
              <a:lnTo>
                <a:pt x="1688696" y="173199"/>
              </a:lnTo>
              <a:lnTo>
                <a:pt x="0" y="173199"/>
              </a:lnTo>
              <a:lnTo>
                <a:pt x="0" y="3463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7C8D6-8083-4C5B-8849-4524C3E7309C}">
      <dsp:nvSpPr>
        <dsp:cNvPr id="0" name=""/>
        <dsp:cNvSpPr/>
      </dsp:nvSpPr>
      <dsp:spPr>
        <a:xfrm>
          <a:off x="2117996" y="1222989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GSICS Coordination </a:t>
          </a:r>
          <a:r>
            <a:rPr lang="en-GB" sz="1400" b="1" kern="1200" dirty="0" err="1" smtClean="0"/>
            <a:t>Center</a:t>
          </a:r>
          <a:endParaRPr lang="en-GB" sz="1400" b="1" kern="1200" dirty="0"/>
        </a:p>
      </dsp:txBody>
      <dsp:txXfrm>
        <a:off x="2117996" y="1222989"/>
        <a:ext cx="1298997" cy="865998"/>
      </dsp:txXfrm>
    </dsp:sp>
    <dsp:sp modelId="{848E9E0F-C9B3-4EED-8F8C-99C51DB9EA4E}">
      <dsp:nvSpPr>
        <dsp:cNvPr id="0" name=""/>
        <dsp:cNvSpPr/>
      </dsp:nvSpPr>
      <dsp:spPr>
        <a:xfrm>
          <a:off x="4410472" y="876590"/>
          <a:ext cx="91440" cy="3463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3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5A753-27DD-421F-BC45-07333D70FAE9}">
      <dsp:nvSpPr>
        <dsp:cNvPr id="0" name=""/>
        <dsp:cNvSpPr/>
      </dsp:nvSpPr>
      <dsp:spPr>
        <a:xfrm>
          <a:off x="3806693" y="1222989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GSICS Research Working Group</a:t>
          </a:r>
          <a:endParaRPr lang="en-GB" sz="1400" b="1" kern="1200" dirty="0"/>
        </a:p>
      </dsp:txBody>
      <dsp:txXfrm>
        <a:off x="3806693" y="1222989"/>
        <a:ext cx="1298997" cy="865998"/>
      </dsp:txXfrm>
    </dsp:sp>
    <dsp:sp modelId="{380322F4-57BE-4816-807F-E12D5241257A}">
      <dsp:nvSpPr>
        <dsp:cNvPr id="0" name=""/>
        <dsp:cNvSpPr/>
      </dsp:nvSpPr>
      <dsp:spPr>
        <a:xfrm>
          <a:off x="1500972" y="2088987"/>
          <a:ext cx="2955219" cy="346399"/>
        </a:xfrm>
        <a:custGeom>
          <a:avLst/>
          <a:gdLst/>
          <a:ahLst/>
          <a:cxnLst/>
          <a:rect l="0" t="0" r="0" b="0"/>
          <a:pathLst>
            <a:path>
              <a:moveTo>
                <a:pt x="2955219" y="0"/>
              </a:moveTo>
              <a:lnTo>
                <a:pt x="2955219" y="173199"/>
              </a:lnTo>
              <a:lnTo>
                <a:pt x="0" y="173199"/>
              </a:lnTo>
              <a:lnTo>
                <a:pt x="0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B0742-3710-46C3-9530-D11D16964A7B}">
      <dsp:nvSpPr>
        <dsp:cNvPr id="0" name=""/>
        <dsp:cNvSpPr/>
      </dsp:nvSpPr>
      <dsp:spPr>
        <a:xfrm>
          <a:off x="851474" y="2435387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UV </a:t>
          </a:r>
          <a:br>
            <a:rPr lang="en-GB" sz="1400" kern="1200" dirty="0" smtClean="0"/>
          </a:br>
          <a:r>
            <a:rPr lang="en-GB" sz="1400" kern="1200" dirty="0" smtClean="0"/>
            <a:t>Sub-Group</a:t>
          </a:r>
          <a:endParaRPr lang="en-GB" sz="1400" kern="1200" dirty="0"/>
        </a:p>
      </dsp:txBody>
      <dsp:txXfrm>
        <a:off x="851474" y="2435387"/>
        <a:ext cx="1298997" cy="865998"/>
      </dsp:txXfrm>
    </dsp:sp>
    <dsp:sp modelId="{387148A4-927B-448B-98C3-E6E65B2B64F2}">
      <dsp:nvSpPr>
        <dsp:cNvPr id="0" name=""/>
        <dsp:cNvSpPr/>
      </dsp:nvSpPr>
      <dsp:spPr>
        <a:xfrm>
          <a:off x="656624" y="3301385"/>
          <a:ext cx="844348" cy="346399"/>
        </a:xfrm>
        <a:custGeom>
          <a:avLst/>
          <a:gdLst/>
          <a:ahLst/>
          <a:cxnLst/>
          <a:rect l="0" t="0" r="0" b="0"/>
          <a:pathLst>
            <a:path>
              <a:moveTo>
                <a:pt x="844348" y="0"/>
              </a:moveTo>
              <a:lnTo>
                <a:pt x="844348" y="173199"/>
              </a:lnTo>
              <a:lnTo>
                <a:pt x="0" y="173199"/>
              </a:lnTo>
              <a:lnTo>
                <a:pt x="0" y="3463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3C07A-77FD-4F0B-8412-5CAD97B3BACE}">
      <dsp:nvSpPr>
        <dsp:cNvPr id="0" name=""/>
        <dsp:cNvSpPr/>
      </dsp:nvSpPr>
      <dsp:spPr>
        <a:xfrm>
          <a:off x="7125" y="3647784"/>
          <a:ext cx="1298997" cy="86599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CEOS ACC</a:t>
          </a:r>
        </a:p>
      </dsp:txBody>
      <dsp:txXfrm>
        <a:off x="7125" y="3647784"/>
        <a:ext cx="1298997" cy="865998"/>
      </dsp:txXfrm>
    </dsp:sp>
    <dsp:sp modelId="{5A5E28F9-3D69-436E-9A92-AA6BA7D31450}">
      <dsp:nvSpPr>
        <dsp:cNvPr id="0" name=""/>
        <dsp:cNvSpPr/>
      </dsp:nvSpPr>
      <dsp:spPr>
        <a:xfrm>
          <a:off x="1500972" y="3301385"/>
          <a:ext cx="844348" cy="34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9"/>
              </a:lnTo>
              <a:lnTo>
                <a:pt x="844348" y="173199"/>
              </a:lnTo>
              <a:lnTo>
                <a:pt x="844348" y="3463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CD09D-BB5A-493B-B4D3-FAED6B060446}">
      <dsp:nvSpPr>
        <dsp:cNvPr id="0" name=""/>
        <dsp:cNvSpPr/>
      </dsp:nvSpPr>
      <dsp:spPr>
        <a:xfrm>
          <a:off x="1695822" y="3647784"/>
          <a:ext cx="1298997" cy="86599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WGCV ACSG</a:t>
          </a:r>
          <a:endParaRPr lang="en-GB" sz="1400" kern="1200" dirty="0"/>
        </a:p>
      </dsp:txBody>
      <dsp:txXfrm>
        <a:off x="1695822" y="3647784"/>
        <a:ext cx="1298997" cy="865998"/>
      </dsp:txXfrm>
    </dsp:sp>
    <dsp:sp modelId="{96D513FE-8BF4-4854-BAE2-47D418A0EA24}">
      <dsp:nvSpPr>
        <dsp:cNvPr id="0" name=""/>
        <dsp:cNvSpPr/>
      </dsp:nvSpPr>
      <dsp:spPr>
        <a:xfrm>
          <a:off x="4034017" y="2088987"/>
          <a:ext cx="422174" cy="346399"/>
        </a:xfrm>
        <a:custGeom>
          <a:avLst/>
          <a:gdLst/>
          <a:ahLst/>
          <a:cxnLst/>
          <a:rect l="0" t="0" r="0" b="0"/>
          <a:pathLst>
            <a:path>
              <a:moveTo>
                <a:pt x="422174" y="0"/>
              </a:moveTo>
              <a:lnTo>
                <a:pt x="422174" y="173199"/>
              </a:lnTo>
              <a:lnTo>
                <a:pt x="0" y="173199"/>
              </a:lnTo>
              <a:lnTo>
                <a:pt x="0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A02F6-6E4C-47D7-AE53-9D496D0D1A3D}">
      <dsp:nvSpPr>
        <dsp:cNvPr id="0" name=""/>
        <dsp:cNvSpPr/>
      </dsp:nvSpPr>
      <dsp:spPr>
        <a:xfrm>
          <a:off x="3384519" y="2435387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VIS/NIR </a:t>
          </a:r>
          <a:br>
            <a:rPr lang="en-GB" sz="1400" kern="1200" dirty="0" smtClean="0"/>
          </a:br>
          <a:r>
            <a:rPr lang="en-GB" sz="1400" kern="1200" dirty="0" smtClean="0"/>
            <a:t>Sub-Group</a:t>
          </a:r>
          <a:endParaRPr lang="en-GB" sz="1400" kern="1200" dirty="0"/>
        </a:p>
      </dsp:txBody>
      <dsp:txXfrm>
        <a:off x="3384519" y="2435387"/>
        <a:ext cx="1298997" cy="865998"/>
      </dsp:txXfrm>
    </dsp:sp>
    <dsp:sp modelId="{A0540E16-FED4-421A-B323-308DA2729327}">
      <dsp:nvSpPr>
        <dsp:cNvPr id="0" name=""/>
        <dsp:cNvSpPr/>
      </dsp:nvSpPr>
      <dsp:spPr>
        <a:xfrm>
          <a:off x="3987596" y="3301385"/>
          <a:ext cx="91440" cy="293582"/>
        </a:xfrm>
        <a:custGeom>
          <a:avLst/>
          <a:gdLst/>
          <a:ahLst/>
          <a:cxnLst/>
          <a:rect l="0" t="0" r="0" b="0"/>
          <a:pathLst>
            <a:path>
              <a:moveTo>
                <a:pt x="46421" y="0"/>
              </a:moveTo>
              <a:lnTo>
                <a:pt x="46421" y="146791"/>
              </a:lnTo>
              <a:lnTo>
                <a:pt x="45720" y="146791"/>
              </a:lnTo>
              <a:lnTo>
                <a:pt x="45720" y="293582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14F6D-8617-49B8-8BA6-479706863532}">
      <dsp:nvSpPr>
        <dsp:cNvPr id="0" name=""/>
        <dsp:cNvSpPr/>
      </dsp:nvSpPr>
      <dsp:spPr>
        <a:xfrm>
          <a:off x="3383817" y="3594967"/>
          <a:ext cx="1298997" cy="86599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WGCV IVOS</a:t>
          </a:r>
          <a:endParaRPr lang="en-GB" sz="1400" kern="1200" dirty="0"/>
        </a:p>
      </dsp:txBody>
      <dsp:txXfrm>
        <a:off x="3383817" y="3594967"/>
        <a:ext cx="1298997" cy="865998"/>
      </dsp:txXfrm>
    </dsp:sp>
    <dsp:sp modelId="{E043E564-3957-43F0-B8C0-6B1B470DD2B9}">
      <dsp:nvSpPr>
        <dsp:cNvPr id="0" name=""/>
        <dsp:cNvSpPr/>
      </dsp:nvSpPr>
      <dsp:spPr>
        <a:xfrm>
          <a:off x="4456191" y="2088987"/>
          <a:ext cx="1387588" cy="346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5"/>
              </a:lnTo>
              <a:lnTo>
                <a:pt x="1387588" y="173195"/>
              </a:lnTo>
              <a:lnTo>
                <a:pt x="1387588" y="3463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827D9-C3DD-4DE0-A79A-E8B96C207F19}">
      <dsp:nvSpPr>
        <dsp:cNvPr id="0" name=""/>
        <dsp:cNvSpPr/>
      </dsp:nvSpPr>
      <dsp:spPr>
        <a:xfrm>
          <a:off x="5194282" y="2435378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IR </a:t>
          </a:r>
          <a:br>
            <a:rPr lang="en-GB" sz="1400" kern="1200" dirty="0" smtClean="0"/>
          </a:br>
          <a:r>
            <a:rPr lang="en-GB" sz="1400" kern="1200" dirty="0" smtClean="0"/>
            <a:t>Sub-Group</a:t>
          </a:r>
          <a:endParaRPr lang="en-GB" sz="1400" kern="1200" dirty="0"/>
        </a:p>
      </dsp:txBody>
      <dsp:txXfrm>
        <a:off x="5194282" y="2435378"/>
        <a:ext cx="1298997" cy="865998"/>
      </dsp:txXfrm>
    </dsp:sp>
    <dsp:sp modelId="{5CE182AC-0210-48C5-9C8E-6FE975553AD4}">
      <dsp:nvSpPr>
        <dsp:cNvPr id="0" name=""/>
        <dsp:cNvSpPr/>
      </dsp:nvSpPr>
      <dsp:spPr>
        <a:xfrm>
          <a:off x="4456191" y="2088987"/>
          <a:ext cx="2955219" cy="34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9"/>
              </a:lnTo>
              <a:lnTo>
                <a:pt x="2955219" y="173199"/>
              </a:lnTo>
              <a:lnTo>
                <a:pt x="2955219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D1463-36DA-4760-8DEB-126908982614}">
      <dsp:nvSpPr>
        <dsp:cNvPr id="0" name=""/>
        <dsp:cNvSpPr/>
      </dsp:nvSpPr>
      <dsp:spPr>
        <a:xfrm>
          <a:off x="6761912" y="2435387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Microwave </a:t>
          </a:r>
          <a:r>
            <a:rPr lang="en-GB" sz="1400" kern="1200" dirty="0" smtClean="0"/>
            <a:t>Sub-Group</a:t>
          </a:r>
          <a:endParaRPr lang="en-GB" sz="1400" kern="1200" dirty="0"/>
        </a:p>
      </dsp:txBody>
      <dsp:txXfrm>
        <a:off x="6761912" y="2435387"/>
        <a:ext cx="1298997" cy="865998"/>
      </dsp:txXfrm>
    </dsp:sp>
    <dsp:sp modelId="{1ECA76A4-3769-45B6-9FC9-2F65D7A33A80}">
      <dsp:nvSpPr>
        <dsp:cNvPr id="0" name=""/>
        <dsp:cNvSpPr/>
      </dsp:nvSpPr>
      <dsp:spPr>
        <a:xfrm>
          <a:off x="6845333" y="3301385"/>
          <a:ext cx="566077" cy="332751"/>
        </a:xfrm>
        <a:custGeom>
          <a:avLst/>
          <a:gdLst/>
          <a:ahLst/>
          <a:cxnLst/>
          <a:rect l="0" t="0" r="0" b="0"/>
          <a:pathLst>
            <a:path>
              <a:moveTo>
                <a:pt x="566077" y="0"/>
              </a:moveTo>
              <a:lnTo>
                <a:pt x="566077" y="166375"/>
              </a:lnTo>
              <a:lnTo>
                <a:pt x="0" y="166375"/>
              </a:lnTo>
              <a:lnTo>
                <a:pt x="0" y="332751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90445-FAA9-4DAE-9916-17C19E5B6967}">
      <dsp:nvSpPr>
        <dsp:cNvPr id="0" name=""/>
        <dsp:cNvSpPr/>
      </dsp:nvSpPr>
      <dsp:spPr>
        <a:xfrm>
          <a:off x="6195835" y="3634136"/>
          <a:ext cx="1298997" cy="86599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WGCV MWSG</a:t>
          </a:r>
          <a:endParaRPr lang="en-GB" sz="1400" kern="1200" dirty="0"/>
        </a:p>
      </dsp:txBody>
      <dsp:txXfrm>
        <a:off x="6195835" y="3634136"/>
        <a:ext cx="1298997" cy="865998"/>
      </dsp:txXfrm>
    </dsp:sp>
    <dsp:sp modelId="{1C2DEEE1-D32B-4856-AABA-718129D8D787}">
      <dsp:nvSpPr>
        <dsp:cNvPr id="0" name=""/>
        <dsp:cNvSpPr/>
      </dsp:nvSpPr>
      <dsp:spPr>
        <a:xfrm>
          <a:off x="7411411" y="3301385"/>
          <a:ext cx="851474" cy="34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9"/>
              </a:lnTo>
              <a:lnTo>
                <a:pt x="851474" y="173199"/>
              </a:lnTo>
              <a:lnTo>
                <a:pt x="851474" y="34639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18786-886F-4630-B966-1315BFC79BBB}">
      <dsp:nvSpPr>
        <dsp:cNvPr id="0" name=""/>
        <dsp:cNvSpPr/>
      </dsp:nvSpPr>
      <dsp:spPr>
        <a:xfrm>
          <a:off x="7613386" y="3647784"/>
          <a:ext cx="1298997" cy="86599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GPM X-CAL</a:t>
          </a:r>
          <a:endParaRPr lang="en-GB" sz="1400" kern="1200" dirty="0"/>
        </a:p>
      </dsp:txBody>
      <dsp:txXfrm>
        <a:off x="7613386" y="3647784"/>
        <a:ext cx="1298997" cy="865998"/>
      </dsp:txXfrm>
    </dsp:sp>
    <dsp:sp modelId="{785E11EE-5A08-41F1-BB0F-024A0F91D569}">
      <dsp:nvSpPr>
        <dsp:cNvPr id="0" name=""/>
        <dsp:cNvSpPr/>
      </dsp:nvSpPr>
      <dsp:spPr>
        <a:xfrm>
          <a:off x="4456192" y="876590"/>
          <a:ext cx="1688696" cy="34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9"/>
              </a:lnTo>
              <a:lnTo>
                <a:pt x="1688696" y="173199"/>
              </a:lnTo>
              <a:lnTo>
                <a:pt x="1688696" y="3463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D0F4A-ACB6-4D52-B857-1E2275A94F7D}">
      <dsp:nvSpPr>
        <dsp:cNvPr id="0" name=""/>
        <dsp:cNvSpPr/>
      </dsp:nvSpPr>
      <dsp:spPr>
        <a:xfrm>
          <a:off x="5495389" y="1222989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GSICS Data Working Group</a:t>
          </a:r>
          <a:endParaRPr lang="en-GB" sz="1400" b="1" kern="1200" dirty="0"/>
        </a:p>
      </dsp:txBody>
      <dsp:txXfrm>
        <a:off x="5495389" y="1222989"/>
        <a:ext cx="1298997" cy="86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4EEF07B-51DE-4201-8CCF-20C10C04D12D}" type="datetime4">
              <a:rPr lang="en-GB"/>
              <a:pPr>
                <a:defRPr/>
              </a:pPr>
              <a:t>09 July 2015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BA05D423-9087-49C9-96CB-255EA4FB52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6B6EBD-0252-48E9-9459-449BC2F074D7}" type="datetime4">
              <a:rPr lang="en-GB"/>
              <a:pPr>
                <a:defRPr/>
              </a:pPr>
              <a:t>09 July 2015</a:t>
            </a:fld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2950"/>
            <a:ext cx="537686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6BC23AE-E8F4-48C3-8980-9CBD96E298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/>
              <a:pPr/>
              <a:t>09 July 2015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09/07/2015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71A935-43A3-4515-8773-7D3F2D3DAA36}" type="slidenum">
              <a:rPr lang="de-DE"/>
              <a:pPr/>
              <a:t>26</a:t>
            </a:fld>
            <a:endParaRPr lang="de-DE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778939" y="9431339"/>
            <a:ext cx="2888563" cy="496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800" tIns="46080" rIns="91800" bIns="4608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A36E6ED-6C82-4005-B5A7-D3367B259A0C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63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8"/>
            <a:ext cx="476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488113"/>
            <a:ext cx="6272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5C8A98A-0D5C-476A-ACDA-54820DD7185A}" type="datetime4">
              <a:rPr lang="en-GB">
                <a:solidFill>
                  <a:schemeClr val="tx1"/>
                </a:solidFill>
              </a:rPr>
              <a:pPr>
                <a:defRPr/>
              </a:pPr>
              <a:t>09 July 2015</a:t>
            </a:fld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Slide: </a:t>
            </a:r>
            <a:fld id="{46609B84-6F9F-42AA-AC09-69CEFB7C0A02}" type="slidenum">
              <a:rPr lang="en-GB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500" y="1206500"/>
            <a:ext cx="8839200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1030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91500" y="6162675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52" r:id="rId3"/>
    <p:sldLayoutId id="2147484453" r:id="rId4"/>
    <p:sldLayoutId id="2147484454" r:id="rId5"/>
    <p:sldLayoutId id="2147484462" r:id="rId6"/>
    <p:sldLayoutId id="2147484463" r:id="rId7"/>
    <p:sldLayoutId id="2147484455" r:id="rId8"/>
    <p:sldLayoutId id="2147484456" r:id="rId9"/>
    <p:sldLayoutId id="2147484457" r:id="rId10"/>
    <p:sldLayoutId id="2147484458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sics.nesdis.noaa.gov/wiki/Development/RolesAndResponsibiliti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AYPVuck9VezhYfoIqYUfC8_MCCuojRVNVnkRANeG-AM/edit?usp=shari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33425" y="2225675"/>
            <a:ext cx="8420100" cy="2892425"/>
          </a:xfrm>
        </p:spPr>
        <p:txBody>
          <a:bodyPr/>
          <a:lstStyle/>
          <a:p>
            <a:r>
              <a:rPr lang="en-IE" sz="4000" dirty="0" smtClean="0"/>
              <a:t>Formation of IR Sub-Group and Reference Selection</a:t>
            </a:r>
            <a:br>
              <a:rPr lang="en-IE" sz="4000" dirty="0" smtClean="0"/>
            </a:br>
            <a:endParaRPr lang="en-GB" sz="4000" b="1" dirty="0" smtClean="0"/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4735773"/>
            <a:ext cx="9144000" cy="998277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Tim Hewison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(EUMETSAT)</a:t>
            </a:r>
            <a:br>
              <a:rPr lang="en-GB" sz="2400" b="1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(Outgoing GRWG Chair)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Scope of IR Sub-Group</a:t>
            </a:r>
          </a:p>
          <a:p>
            <a:r>
              <a:rPr lang="en-GB" dirty="0" smtClean="0"/>
              <a:t>Membership</a:t>
            </a:r>
          </a:p>
          <a:p>
            <a:pPr lvl="1"/>
            <a:r>
              <a:rPr lang="en-GB" dirty="0" smtClean="0"/>
              <a:t>Self-introductions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Chairing the IR Sub-Group</a:t>
            </a:r>
          </a:p>
          <a:p>
            <a:r>
              <a:rPr lang="en-GB" dirty="0" smtClean="0"/>
              <a:t>Possible Projects </a:t>
            </a:r>
          </a:p>
          <a:p>
            <a:r>
              <a:rPr lang="en-GB" dirty="0" smtClean="0"/>
              <a:t>Discussion: Priorities, contributions, PIs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Selection of IR Sub-Group Chair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8424"/>
            <a:ext cx="8915400" cy="4747739"/>
          </a:xfrm>
        </p:spPr>
        <p:txBody>
          <a:bodyPr/>
          <a:lstStyle/>
          <a:p>
            <a:pPr>
              <a:buNone/>
            </a:pPr>
            <a:r>
              <a:rPr lang="en-IE" sz="2000" dirty="0" smtClean="0"/>
              <a:t>From </a:t>
            </a:r>
            <a:r>
              <a:rPr lang="en-IE" sz="2000" dirty="0" smtClean="0">
                <a:hlinkClick r:id="rId2"/>
              </a:rPr>
              <a:t>https://gsics.nesdis.noaa.gov/wiki/Development/RolesAndResponsibilities</a:t>
            </a:r>
            <a:r>
              <a:rPr lang="en-IE" sz="2000" dirty="0" smtClean="0"/>
              <a:t>:</a:t>
            </a:r>
          </a:p>
          <a:p>
            <a:r>
              <a:rPr lang="en-IE" sz="2000" dirty="0" smtClean="0"/>
              <a:t>Understanding users’ requirements for inter-calibration products</a:t>
            </a:r>
          </a:p>
          <a:p>
            <a:r>
              <a:rPr lang="en-IE" sz="2000" dirty="0" smtClean="0"/>
              <a:t>Identifying existing products that could meet those requirements</a:t>
            </a:r>
          </a:p>
          <a:p>
            <a:r>
              <a:rPr lang="en-IE" sz="2000" dirty="0" smtClean="0"/>
              <a:t>Providing direction in the development of new inter-calibration products and enhancement of existing ones</a:t>
            </a:r>
          </a:p>
          <a:p>
            <a:r>
              <a:rPr lang="en-IE" sz="2000" dirty="0" smtClean="0"/>
              <a:t>Promoting these products towards operational status</a:t>
            </a:r>
          </a:p>
          <a:p>
            <a:pPr lvl="1"/>
            <a:r>
              <a:rPr lang="en-IE" sz="1800" dirty="0" smtClean="0"/>
              <a:t>by coordinating reviews through the GSICS Procedure for Product Acceptance</a:t>
            </a:r>
          </a:p>
          <a:p>
            <a:r>
              <a:rPr lang="en-IE" sz="2000" dirty="0" smtClean="0"/>
              <a:t>Coordinating with other groups (such as WGCV Sub-Groups) to generate standards and best practices</a:t>
            </a:r>
          </a:p>
          <a:p>
            <a:r>
              <a:rPr lang="en-IE" sz="2000" dirty="0" smtClean="0"/>
              <a:t>Define and chair portions of the agenda of the GRWG meeting, if possible</a:t>
            </a:r>
          </a:p>
          <a:p>
            <a:r>
              <a:rPr lang="en-IE" sz="2000" dirty="0" smtClean="0"/>
              <a:t>Chair occasional teleconference meetings on specific topics of interest to the Sub-Group</a:t>
            </a:r>
          </a:p>
          <a:p>
            <a:r>
              <a:rPr lang="en-IE" sz="2000" dirty="0" smtClean="0"/>
              <a:t>Agree actions and recommendations from above meetings, and follow these up</a:t>
            </a:r>
          </a:p>
          <a:p>
            <a:r>
              <a:rPr lang="en-IE" sz="2000" dirty="0" smtClean="0"/>
              <a:t>Report to GRWG and Exec Panel, if possible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Nomination of IR Sub-Group Chair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8424"/>
            <a:ext cx="8915400" cy="4747739"/>
          </a:xfrm>
        </p:spPr>
        <p:txBody>
          <a:bodyPr/>
          <a:lstStyle/>
          <a:p>
            <a:pPr>
              <a:buNone/>
            </a:pPr>
            <a:r>
              <a:rPr lang="en-IE" sz="2800" dirty="0" smtClean="0"/>
              <a:t>Nominations accepted:</a:t>
            </a:r>
          </a:p>
          <a:p>
            <a:pPr>
              <a:buNone/>
            </a:pPr>
            <a:r>
              <a:rPr lang="en-IE" sz="2800" dirty="0" smtClean="0"/>
              <a:t>Chair:  Tim Hewison (EUMETSAT)</a:t>
            </a:r>
          </a:p>
          <a:p>
            <a:pPr>
              <a:buNone/>
            </a:pPr>
            <a:r>
              <a:rPr lang="en-IE" sz="2800" dirty="0" smtClean="0"/>
              <a:t>Vice-chair: Likun Wang (NOAA)</a:t>
            </a:r>
          </a:p>
          <a:p>
            <a:pPr>
              <a:buNone/>
            </a:pPr>
            <a:endParaRPr lang="en-IE" sz="2800" dirty="0" smtClean="0"/>
          </a:p>
          <a:p>
            <a:pPr>
              <a:buNone/>
            </a:pPr>
            <a:r>
              <a:rPr lang="en-IE" sz="2800" dirty="0" smtClean="0"/>
              <a:t>Period: Initially 2 years</a:t>
            </a:r>
          </a:p>
          <a:p>
            <a:pPr>
              <a:buNone/>
            </a:pPr>
            <a:r>
              <a:rPr lang="en-IE" sz="2800" dirty="0" smtClean="0"/>
              <a:t>Thereafter every 3 years </a:t>
            </a:r>
            <a:br>
              <a:rPr lang="en-IE" sz="2800" dirty="0" smtClean="0"/>
            </a:br>
            <a:r>
              <a:rPr lang="en-IE" sz="2800" dirty="0" smtClean="0"/>
              <a:t>– to not be simultaneous with GRWG chair</a:t>
            </a:r>
            <a:endParaRPr lang="en-I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Scope of IR Sub-Group</a:t>
            </a:r>
          </a:p>
          <a:p>
            <a:r>
              <a:rPr lang="en-GB" dirty="0" smtClean="0"/>
              <a:t>Membership</a:t>
            </a:r>
          </a:p>
          <a:p>
            <a:pPr lvl="1"/>
            <a:r>
              <a:rPr lang="en-GB" dirty="0" smtClean="0"/>
              <a:t>Self-introductions</a:t>
            </a:r>
          </a:p>
          <a:p>
            <a:r>
              <a:rPr lang="en-GB" dirty="0" smtClean="0"/>
              <a:t>Chairing the IR Sub-Group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Possible Projects </a:t>
            </a:r>
          </a:p>
          <a:p>
            <a:r>
              <a:rPr lang="en-GB" dirty="0" smtClean="0"/>
              <a:t>Discussion: Priorities, contributions, PIs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IR Sub-Group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82890"/>
            <a:ext cx="8915400" cy="53274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Promote GEO-LEO IR products to </a:t>
            </a:r>
            <a:r>
              <a:rPr lang="en-GB" sz="1800" i="1" dirty="0" smtClean="0"/>
              <a:t>Operational</a:t>
            </a:r>
            <a:r>
              <a:rPr lang="en-GB" sz="1800" dirty="0" smtClean="0"/>
              <a:t>! – Support &amp; Further Development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1600" dirty="0" smtClean="0"/>
              <a:t>For IR channels of GEO imagers – Tim, Masaya, </a:t>
            </a:r>
            <a:r>
              <a:rPr lang="en-GB" sz="1600" dirty="0" smtClean="0"/>
              <a:t>Dohyeong, Hyesook, </a:t>
            </a:r>
            <a:r>
              <a:rPr lang="en-GB" sz="1600" dirty="0" err="1" smtClean="0"/>
              <a:t>Minju</a:t>
            </a:r>
            <a:r>
              <a:rPr lang="en-GB" sz="1600" dirty="0" smtClean="0"/>
              <a:t>, </a:t>
            </a:r>
            <a:r>
              <a:rPr lang="en-GB" sz="1600" dirty="0" smtClean="0"/>
              <a:t>Manik, Fangfang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1600" dirty="0" smtClean="0"/>
              <a:t>GEO IR Sounders (broad-band) , Fangfang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1600" dirty="0" smtClean="0"/>
              <a:t>Preparation for hyperspectral IR?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Development of LEO-LEO IR products for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1600" dirty="0" smtClean="0"/>
              <a:t> imagers – Likun, Manik (</a:t>
            </a:r>
            <a:r>
              <a:rPr lang="en-GB" sz="1600" dirty="0" err="1" smtClean="0"/>
              <a:t>MetopA</a:t>
            </a:r>
            <a:r>
              <a:rPr lang="en-GB" sz="1600" dirty="0" smtClean="0"/>
              <a:t>/AVHRR), Tim, Fred ?, Fangfang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1600" dirty="0" smtClean="0"/>
              <a:t>Hyperspectral IR - Likun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Deployment of </a:t>
            </a:r>
            <a:r>
              <a:rPr lang="en-GB" sz="1800" i="1" dirty="0" smtClean="0"/>
              <a:t>Prime </a:t>
            </a:r>
            <a:r>
              <a:rPr lang="en-GB" sz="1800" dirty="0" smtClean="0"/>
              <a:t>GSICS Corrections – Tim , Masaya, Fangfang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Diurnal </a:t>
            </a:r>
            <a:r>
              <a:rPr lang="en-GB" sz="1800" dirty="0" smtClean="0"/>
              <a:t>calibration </a:t>
            </a:r>
            <a:r>
              <a:rPr lang="en-GB" sz="1800" dirty="0" smtClean="0"/>
              <a:t>variations -  </a:t>
            </a:r>
            <a:r>
              <a:rPr lang="en-GB" sz="1800" dirty="0" smtClean="0"/>
              <a:t>Masaya , Fangfang, </a:t>
            </a:r>
            <a:r>
              <a:rPr lang="en-GB" sz="1800" dirty="0" smtClean="0"/>
              <a:t>Dohyeong, </a:t>
            </a:r>
            <a:r>
              <a:rPr lang="en-GB" sz="1800" dirty="0" smtClean="0"/>
              <a:t>Hyesook</a:t>
            </a:r>
            <a:r>
              <a:rPr lang="en-GB" sz="1800" dirty="0" smtClean="0"/>
              <a:t>, </a:t>
            </a:r>
            <a:r>
              <a:rPr lang="en-GB" sz="1800" dirty="0" err="1" smtClean="0"/>
              <a:t>Minju</a:t>
            </a:r>
            <a:endParaRPr lang="en-GB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Report on </a:t>
            </a:r>
            <a:r>
              <a:rPr lang="en-GB" sz="1800" dirty="0" smtClean="0">
                <a:hlinkClick r:id="rId2"/>
              </a:rPr>
              <a:t>Reference Sensor Traceability and Uncertainty</a:t>
            </a:r>
            <a:r>
              <a:rPr lang="en-GB" sz="1800" dirty="0" smtClean="0"/>
              <a:t> – Tim, Likun,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Development of </a:t>
            </a:r>
            <a:r>
              <a:rPr lang="en-GB" sz="1800" i="1" dirty="0" smtClean="0"/>
              <a:t>NWP </a:t>
            </a:r>
            <a:r>
              <a:rPr lang="en-GB" sz="1800" dirty="0" smtClean="0"/>
              <a:t>inter-calibration method , Fangfang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GEO-GEO comparisons	- Dave, Hidehiko, Dohyeong</a:t>
            </a:r>
            <a:r>
              <a:rPr lang="en-GB" sz="1800" dirty="0" smtClean="0"/>
              <a:t>, </a:t>
            </a:r>
            <a:r>
              <a:rPr lang="en-GB" sz="1800" dirty="0" smtClean="0"/>
              <a:t>Hyesook, </a:t>
            </a:r>
            <a:r>
              <a:rPr lang="en-GB" sz="1800" dirty="0" err="1" smtClean="0"/>
              <a:t>Minju</a:t>
            </a:r>
            <a:r>
              <a:rPr lang="en-GB" sz="1800" dirty="0" smtClean="0"/>
              <a:t> </a:t>
            </a:r>
            <a:r>
              <a:rPr lang="en-GB" sz="1800" dirty="0" smtClean="0"/>
              <a:t>, Fangfang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Instrument </a:t>
            </a:r>
            <a:r>
              <a:rPr lang="en-GB" sz="1800" dirty="0" smtClean="0"/>
              <a:t>specification, </a:t>
            </a:r>
            <a:r>
              <a:rPr lang="en-GB" sz="1800" dirty="0" smtClean="0"/>
              <a:t>pre-launch </a:t>
            </a:r>
            <a:r>
              <a:rPr lang="en-GB" sz="1800" dirty="0" smtClean="0"/>
              <a:t>characterisation, cal/</a:t>
            </a:r>
            <a:r>
              <a:rPr lang="en-GB" sz="1800" dirty="0" err="1" smtClean="0"/>
              <a:t>val</a:t>
            </a:r>
            <a:r>
              <a:rPr lang="en-GB" sz="1800" dirty="0" smtClean="0"/>
              <a:t> </a:t>
            </a:r>
            <a:r>
              <a:rPr lang="en-GB" sz="1800" dirty="0" smtClean="0"/>
              <a:t>testing </a:t>
            </a:r>
            <a:r>
              <a:rPr lang="en-GB" sz="1800" dirty="0" smtClean="0"/>
              <a:t>- Likun , Fangfang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Broadband Reference IR inter-calibration – Dave, Rob, </a:t>
            </a:r>
            <a:r>
              <a:rPr lang="en-GB" sz="1800" dirty="0" smtClean="0"/>
              <a:t>Likun</a:t>
            </a:r>
            <a:endParaRPr lang="en-GB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Spectral Response Function retrieval - Manik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GSICS Corrections for GEO-LEO IR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2015, 6 GPRCs are preparing for their GEO-LEO IR GSICS products to enter new modes:</a:t>
            </a:r>
          </a:p>
          <a:p>
            <a:pPr lvl="1"/>
            <a:r>
              <a:rPr lang="en-GB" dirty="0" smtClean="0"/>
              <a:t>EUMETSAT and NOAA -&gt; Operational mode</a:t>
            </a:r>
          </a:p>
          <a:p>
            <a:pPr lvl="1"/>
            <a:r>
              <a:rPr lang="en-GB" dirty="0" smtClean="0"/>
              <a:t>JMA -&gt; pre-operational mode</a:t>
            </a:r>
          </a:p>
          <a:p>
            <a:pPr lvl="1"/>
            <a:r>
              <a:rPr lang="en-GB" dirty="0" smtClean="0"/>
              <a:t>ISRO, CMA, KMA -&gt; demonstration mode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For the first time we will be able to inter-calibrate the geostationary ring to the same reference!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IR - Hyperspectral SNO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2B3461"/>
                </a:solidFill>
                <a:cs typeface="Arial" charset="0"/>
              </a:rPr>
              <a:t>Simultaneous near-Nadir Overpasses</a:t>
            </a:r>
          </a:p>
          <a:p>
            <a:pPr lvl="1">
              <a:lnSpc>
                <a:spcPct val="80000"/>
              </a:lnSpc>
            </a:pPr>
            <a:r>
              <a:rPr lang="en-GB" sz="1800" dirty="0">
                <a:solidFill>
                  <a:srgbClr val="2B3461"/>
                </a:solidFill>
                <a:cs typeface="Arial" charset="0"/>
              </a:rPr>
              <a:t>of GEO imager and LEO sounder</a:t>
            </a:r>
          </a:p>
          <a:p>
            <a:r>
              <a:rPr lang="en-GB" sz="2000" dirty="0"/>
              <a:t>Select Collocations</a:t>
            </a:r>
          </a:p>
          <a:p>
            <a:pPr lvl="1"/>
            <a:r>
              <a:rPr lang="en-GB" sz="1600" dirty="0"/>
              <a:t>Spatial, temporal and geometric thresholds</a:t>
            </a:r>
          </a:p>
          <a:p>
            <a:endParaRPr lang="en-GB" sz="2000" dirty="0"/>
          </a:p>
        </p:txBody>
      </p:sp>
      <p:pic>
        <p:nvPicPr>
          <p:cNvPr id="5" name="Picture 4" descr="H:\MY DOCUMENTS\plots\GEO-LEO collocations_V01_2012-0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7363" y="1428750"/>
            <a:ext cx="40608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657850" y="5048250"/>
            <a:ext cx="4114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</a:rPr>
              <a:t>Schematic illustration of the geostationary orbit (GEO) and polar low Earth orbit (LEO) satellites and distribution of their collocated observations.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the GEO 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5451" y="1600200"/>
            <a:ext cx="2290549" cy="4525963"/>
          </a:xfrm>
        </p:spPr>
        <p:txBody>
          <a:bodyPr/>
          <a:lstStyle/>
          <a:p>
            <a:r>
              <a:rPr lang="en-GB" sz="2000" b="1" dirty="0" smtClean="0"/>
              <a:t>Schematic Example of GEO and LEO Earth Observing Satellite</a:t>
            </a:r>
          </a:p>
          <a:p>
            <a:r>
              <a:rPr lang="en-GB" sz="2000" dirty="0" smtClean="0"/>
              <a:t>Showing GEO sub-satellite longitude and equator crossing time for sun-synchronous LEO satellites</a:t>
            </a:r>
            <a:endParaRPr lang="en-GB" sz="2000" dirty="0"/>
          </a:p>
        </p:txBody>
      </p:sp>
      <p:pic>
        <p:nvPicPr>
          <p:cNvPr id="147458" name="Picture 2" descr="http://www.eumetsat.int/website/wcm/idc/idcplg?IdcService=GET_FILE&amp;dDocName=GSICS_SATOVERVIEW&amp;RevisionSelectionMethod=LatestReleased&amp;Rendition=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797441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the GEO ring</a:t>
            </a:r>
            <a:endParaRPr lang="en-GB" dirty="0"/>
          </a:p>
        </p:txBody>
      </p:sp>
      <p:pic>
        <p:nvPicPr>
          <p:cNvPr id="147458" name="Picture 2" descr="http://www.eumetsat.int/website/wcm/idc/idcplg?IdcService=GET_FILE&amp;dDocName=GSICS_SATOVERVIEW&amp;RevisionSelectionMethod=LatestReleased&amp;Rendition=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7974417" cy="68580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770496" y="1719618"/>
            <a:ext cx="1173707" cy="4735773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56848" y="1719618"/>
            <a:ext cx="3848669" cy="3275463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756848" y="1719618"/>
            <a:ext cx="4217159" cy="2442949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743200" y="1705970"/>
            <a:ext cx="4244454" cy="764275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770496" y="1364776"/>
            <a:ext cx="3630304" cy="354842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84144" y="723331"/>
            <a:ext cx="2934268" cy="996287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19618" y="1050878"/>
            <a:ext cx="1050878" cy="682388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14400" y="1719618"/>
            <a:ext cx="1856096" cy="777922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255594" y="1719618"/>
            <a:ext cx="1514902" cy="3166281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28048" y="1719618"/>
            <a:ext cx="1856095" cy="2374711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7615451" y="1600200"/>
            <a:ext cx="22905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GSICS Corrections for GEO-LEO IR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using Metop/IASI as hyperspectral </a:t>
            </a: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references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Solid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lines = </a:t>
            </a:r>
            <a:b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Pre-Operational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0" baseline="0" dirty="0" smtClean="0">
                <a:solidFill>
                  <a:schemeClr val="tx1"/>
                </a:solidFill>
                <a:latin typeface="+mn-lt"/>
              </a:rPr>
              <a:t>Dashed</a:t>
            </a: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 lines = Demonstration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Dotted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lines = Prototype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GEO-GEO IR – Broadband SNO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2B3461"/>
                </a:solidFill>
                <a:cs typeface="Arial" charset="0"/>
              </a:rPr>
              <a:t>Simultaneous near-Nadir Overpasses</a:t>
            </a:r>
          </a:p>
          <a:p>
            <a:pPr lvl="1">
              <a:lnSpc>
                <a:spcPct val="80000"/>
              </a:lnSpc>
            </a:pPr>
            <a:r>
              <a:rPr lang="en-GB" sz="1800" dirty="0">
                <a:solidFill>
                  <a:srgbClr val="2B3461"/>
                </a:solidFill>
                <a:cs typeface="Arial" charset="0"/>
              </a:rPr>
              <a:t>of GEO imager </a:t>
            </a:r>
            <a:r>
              <a:rPr lang="en-GB" sz="1800" dirty="0" smtClean="0">
                <a:solidFill>
                  <a:srgbClr val="2B3461"/>
                </a:solidFill>
                <a:cs typeface="Arial" charset="0"/>
              </a:rPr>
              <a:t>pairs</a:t>
            </a:r>
            <a:endParaRPr lang="en-GB" sz="1800" dirty="0">
              <a:solidFill>
                <a:srgbClr val="2B3461"/>
              </a:solidFill>
              <a:cs typeface="Arial" charset="0"/>
            </a:endParaRPr>
          </a:p>
          <a:p>
            <a:r>
              <a:rPr lang="en-GB" sz="2000" dirty="0"/>
              <a:t>Select Collocations</a:t>
            </a:r>
          </a:p>
          <a:p>
            <a:pPr lvl="1"/>
            <a:r>
              <a:rPr lang="en-GB" sz="1600" dirty="0"/>
              <a:t>Spatial, temporal and geometric </a:t>
            </a:r>
            <a:r>
              <a:rPr lang="en-GB" sz="1600" dirty="0" smtClean="0"/>
              <a:t>thresholds</a:t>
            </a:r>
          </a:p>
          <a:p>
            <a:pPr lvl="1"/>
            <a:endParaRPr lang="en-GB" sz="1600" dirty="0" smtClean="0"/>
          </a:p>
          <a:p>
            <a:r>
              <a:rPr lang="en-GB" sz="2000" dirty="0" smtClean="0"/>
              <a:t>Narrow longitudinal strip of collocations</a:t>
            </a:r>
          </a:p>
          <a:p>
            <a:endParaRPr lang="en-GB" sz="2000" dirty="0" smtClean="0"/>
          </a:p>
          <a:p>
            <a:r>
              <a:rPr lang="en-GB" sz="2000" dirty="0" smtClean="0"/>
              <a:t>Allows continuous comparisons 24/7</a:t>
            </a:r>
          </a:p>
          <a:p>
            <a:pPr lvl="1"/>
            <a:r>
              <a:rPr lang="en-GB" sz="1600" dirty="0" smtClean="0"/>
              <a:t>Investigate midnight calibration problems</a:t>
            </a:r>
          </a:p>
          <a:p>
            <a:endParaRPr lang="en-GB" sz="2000" dirty="0" smtClean="0"/>
          </a:p>
          <a:p>
            <a:r>
              <a:rPr lang="en-GB" sz="2000" dirty="0" smtClean="0"/>
              <a:t>Non-identical Spectral Responses</a:t>
            </a:r>
          </a:p>
          <a:p>
            <a:endParaRPr lang="en-GB" sz="2000" dirty="0" smtClean="0"/>
          </a:p>
          <a:p>
            <a:r>
              <a:rPr lang="en-GB" sz="2000" dirty="0" smtClean="0"/>
              <a:t>Need Spectral Band Adjustment Factor</a:t>
            </a:r>
          </a:p>
          <a:p>
            <a:pPr lvl="1"/>
            <a:r>
              <a:rPr lang="en-GB" sz="1600" dirty="0" smtClean="0"/>
              <a:t>Based on IASI observations</a:t>
            </a:r>
          </a:p>
          <a:p>
            <a:pPr lvl="1"/>
            <a:r>
              <a:rPr lang="en-GB" sz="1600" dirty="0" smtClean="0"/>
              <a:t>Or reference profiles + RTMs</a:t>
            </a:r>
            <a:endParaRPr lang="en-GB" sz="1600" dirty="0"/>
          </a:p>
          <a:p>
            <a:endParaRPr lang="en-GB" sz="2000" dirty="0"/>
          </a:p>
        </p:txBody>
      </p:sp>
      <p:pic>
        <p:nvPicPr>
          <p:cNvPr id="7" name="graphics40"/>
          <p:cNvPicPr>
            <a:picLocks noChangeAspect="1" noChangeArrowheads="1"/>
          </p:cNvPicPr>
          <p:nvPr/>
        </p:nvPicPr>
        <p:blipFill>
          <a:blip r:embed="rId2" cstate="print"/>
          <a:srcRect l="5307" r="15550" b="3993"/>
          <a:stretch>
            <a:fillRect/>
          </a:stretch>
        </p:blipFill>
        <p:spPr bwMode="auto">
          <a:xfrm>
            <a:off x="5568288" y="1402594"/>
            <a:ext cx="4095582" cy="397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334000" y="5452389"/>
            <a:ext cx="4572000" cy="56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0" dirty="0" smtClean="0">
                <a:solidFill>
                  <a:schemeClr val="tx1"/>
                </a:solidFill>
              </a:rPr>
              <a:t>Example Image of Meteosat-9 10.8</a:t>
            </a:r>
            <a:r>
              <a:rPr lang="el-GR" sz="1600" b="0" dirty="0" smtClean="0">
                <a:solidFill>
                  <a:schemeClr val="tx1"/>
                </a:solidFill>
              </a:rPr>
              <a:t>μ</a:t>
            </a:r>
            <a:r>
              <a:rPr lang="en-GB" sz="1600" b="0" dirty="0" smtClean="0">
                <a:solidFill>
                  <a:schemeClr val="tx1"/>
                </a:solidFill>
              </a:rPr>
              <a:t>m Channel</a:t>
            </a:r>
            <a:br>
              <a:rPr lang="en-GB" sz="1600" b="0" dirty="0" smtClean="0">
                <a:solidFill>
                  <a:schemeClr val="tx1"/>
                </a:solidFill>
              </a:rPr>
            </a:br>
            <a:r>
              <a:rPr lang="en-GB" sz="1600" b="0" dirty="0" smtClean="0">
                <a:solidFill>
                  <a:schemeClr val="tx1"/>
                </a:solidFill>
              </a:rPr>
              <a:t>Grey area shows collocated MSG2-MSG1 pixels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Scope of IR Sub-Group</a:t>
            </a:r>
          </a:p>
          <a:p>
            <a:r>
              <a:rPr lang="en-GB" dirty="0" smtClean="0"/>
              <a:t>Membership</a:t>
            </a:r>
          </a:p>
          <a:p>
            <a:pPr lvl="1"/>
            <a:r>
              <a:rPr lang="en-GB" dirty="0" smtClean="0"/>
              <a:t>Self-introductions</a:t>
            </a:r>
          </a:p>
          <a:p>
            <a:r>
              <a:rPr lang="en-GB" dirty="0" smtClean="0"/>
              <a:t>Chairing the IR Sub-Group</a:t>
            </a:r>
          </a:p>
          <a:p>
            <a:r>
              <a:rPr lang="en-GB" dirty="0" smtClean="0"/>
              <a:t>Possible Projects </a:t>
            </a:r>
          </a:p>
          <a:p>
            <a:r>
              <a:rPr lang="en-GB" dirty="0" smtClean="0"/>
              <a:t>Discussion: Priorities, contributions, PIs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the GEO ring</a:t>
            </a:r>
            <a:endParaRPr lang="en-GB" dirty="0"/>
          </a:p>
        </p:txBody>
      </p:sp>
      <p:pic>
        <p:nvPicPr>
          <p:cNvPr id="147458" name="Picture 2" descr="http://www.eumetsat.int/website/wcm/idc/idcplg?IdcService=GET_FILE&amp;dDocName=GSICS_SATOVERVIEW&amp;RevisionSelectionMethod=LatestReleased&amp;Rendition=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7974417" cy="68580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3944204" y="4995081"/>
            <a:ext cx="2634017" cy="1460311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605516" y="4162567"/>
            <a:ext cx="368490" cy="818866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974006" y="2470245"/>
            <a:ext cx="13648" cy="1665027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414448" y="1351128"/>
            <a:ext cx="573206" cy="1091821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5707" y="709684"/>
            <a:ext cx="668741" cy="641444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746913" y="709684"/>
            <a:ext cx="3985147" cy="354841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914400" y="1105469"/>
            <a:ext cx="805218" cy="1405720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14400" y="2483893"/>
            <a:ext cx="0" cy="1610436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914400" y="4080681"/>
            <a:ext cx="327546" cy="777922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214651" y="4858603"/>
            <a:ext cx="2729553" cy="1583140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7615451" y="1600200"/>
            <a:ext cx="22905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GEO-GEO Comparisons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b="0" smtClean="0">
                <a:solidFill>
                  <a:schemeClr val="tx1"/>
                </a:solidFill>
                <a:latin typeface="+mn-lt"/>
              </a:rPr>
              <a:t>Based on collocated observations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 imager pairs</a:t>
            </a:r>
            <a:endParaRPr lang="en-GB" sz="2000" b="0" smtClean="0">
              <a:solidFill>
                <a:schemeClr val="tx1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0" baseline="0" smtClean="0">
                <a:solidFill>
                  <a:schemeClr val="tx1"/>
                </a:solidFill>
                <a:latin typeface="+mn-lt"/>
              </a:rPr>
              <a:t>Need SBAFs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1"/>
          <p:cNvSpPr txBox="1">
            <a:spLocks/>
          </p:cNvSpPr>
          <p:nvPr/>
        </p:nvSpPr>
        <p:spPr>
          <a:xfrm>
            <a:off x="4645025" y="2601218"/>
            <a:ext cx="4041775" cy="41847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Restricted to narrow strip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extend to cover 24hr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19"/>
          <p:cNvSpPr txBox="1">
            <a:spLocks/>
          </p:cNvSpPr>
          <p:nvPr/>
        </p:nvSpPr>
        <p:spPr>
          <a:xfrm>
            <a:off x="457200" y="2601218"/>
            <a:ext cx="4040188" cy="42567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Restricted to ~tropics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~1000 collocations/orbit/night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6" name="graphics40"/>
          <p:cNvPicPr>
            <a:picLocks noChangeAspect="1" noChangeArrowheads="1"/>
          </p:cNvPicPr>
          <p:nvPr/>
        </p:nvPicPr>
        <p:blipFill>
          <a:blip r:embed="rId2" cstate="print"/>
          <a:srcRect l="5307" r="15550" b="3993"/>
          <a:stretch>
            <a:fillRect/>
          </a:stretch>
        </p:blipFill>
        <p:spPr bwMode="auto">
          <a:xfrm>
            <a:off x="5564794" y="3329928"/>
            <a:ext cx="296764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5438" y="128588"/>
            <a:ext cx="8423025" cy="944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Collocation Criteria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142940"/>
            <a:ext cx="4572000" cy="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Example Image of Meteosat-9 10.8</a:t>
            </a:r>
            <a:r>
              <a:rPr lang="el-GR" b="1" dirty="0" smtClean="0">
                <a:solidFill>
                  <a:schemeClr val="tx1"/>
                </a:solidFill>
              </a:rPr>
              <a:t>μ</a:t>
            </a:r>
            <a:r>
              <a:rPr lang="en-GB" b="1" dirty="0" smtClean="0">
                <a:solidFill>
                  <a:schemeClr val="tx1"/>
                </a:solidFill>
              </a:rPr>
              <a:t>m Channel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 Red points show collocated MSG-IASI pixels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72000" y="6121129"/>
            <a:ext cx="4572000" cy="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Example Image of Meteosat-9 10.8</a:t>
            </a:r>
            <a:r>
              <a:rPr lang="el-GR" b="1" dirty="0" smtClean="0">
                <a:solidFill>
                  <a:schemeClr val="tx1"/>
                </a:solidFill>
              </a:rPr>
              <a:t>μ</a:t>
            </a:r>
            <a:r>
              <a:rPr lang="en-GB" b="1" dirty="0" smtClean="0">
                <a:solidFill>
                  <a:schemeClr val="tx1"/>
                </a:solidFill>
              </a:rPr>
              <a:t>m Channel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Grey area shows collocated MSG2-MSG1 pixels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7475" r="20469" b="4326"/>
          <a:stretch>
            <a:fillRect/>
          </a:stretch>
        </p:blipFill>
        <p:spPr bwMode="auto">
          <a:xfrm>
            <a:off x="611560" y="3257600"/>
            <a:ext cx="289206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39552" y="1253683"/>
            <a:ext cx="82725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/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GB" sz="2000" b="0" dirty="0">
                <a:solidFill>
                  <a:schemeClr val="tx1"/>
                </a:solidFill>
                <a:cs typeface="Arial" charset="0"/>
              </a:rPr>
              <a:t>Simultaneous </a:t>
            </a:r>
            <a:r>
              <a:rPr lang="en-GB" sz="2000" b="0" dirty="0" smtClean="0">
                <a:solidFill>
                  <a:schemeClr val="tx1"/>
                </a:solidFill>
                <a:cs typeface="Arial" charset="0"/>
              </a:rPr>
              <a:t> near-Nadir Overpasses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000" b="0" dirty="0" smtClean="0">
                <a:solidFill>
                  <a:schemeClr val="tx1"/>
                </a:solidFill>
                <a:cs typeface="Arial" charset="0"/>
              </a:rPr>
              <a:t>Only night-time data  </a:t>
            </a:r>
            <a:r>
              <a:rPr lang="en-GB" sz="2000" b="0" dirty="0" err="1" smtClean="0">
                <a:solidFill>
                  <a:schemeClr val="tx1"/>
                </a:solidFill>
                <a:cs typeface="Arial" charset="0"/>
              </a:rPr>
              <a:t>ΔLat</a:t>
            </a:r>
            <a:r>
              <a:rPr lang="en-GB" sz="2000" b="0" dirty="0" smtClean="0">
                <a:solidFill>
                  <a:schemeClr val="tx1"/>
                </a:solidFill>
                <a:cs typeface="Arial" charset="0"/>
              </a:rPr>
              <a:t>&lt;35° </a:t>
            </a:r>
            <a:r>
              <a:rPr lang="en-GB" sz="2000" b="0" dirty="0" err="1" smtClean="0">
                <a:solidFill>
                  <a:schemeClr val="tx1"/>
                </a:solidFill>
                <a:cs typeface="Arial" charset="0"/>
              </a:rPr>
              <a:t>ΔLon</a:t>
            </a:r>
            <a:r>
              <a:rPr lang="en-GB" sz="2000" b="0" dirty="0" smtClean="0">
                <a:solidFill>
                  <a:schemeClr val="tx1"/>
                </a:solidFill>
                <a:cs typeface="Arial" charset="0"/>
              </a:rPr>
              <a:t>&lt;35° </a:t>
            </a:r>
            <a:r>
              <a:rPr lang="en-GB" sz="2000" b="0" dirty="0" err="1" smtClean="0">
                <a:solidFill>
                  <a:schemeClr val="tx1"/>
                </a:solidFill>
                <a:cs typeface="Arial" charset="0"/>
              </a:rPr>
              <a:t>Δ</a:t>
            </a:r>
            <a:r>
              <a:rPr lang="en-GB" sz="2000" b="0" i="1" dirty="0" err="1" smtClean="0">
                <a:solidFill>
                  <a:schemeClr val="tx1"/>
                </a:solidFill>
                <a:cs typeface="Arial" charset="0"/>
              </a:rPr>
              <a:t>t</a:t>
            </a:r>
            <a:r>
              <a:rPr lang="en-GB" sz="2000" b="0" dirty="0" smtClean="0">
                <a:solidFill>
                  <a:schemeClr val="tx1"/>
                </a:solidFill>
                <a:cs typeface="Arial" charset="0"/>
              </a:rPr>
              <a:t>&lt; 5 min </a:t>
            </a:r>
            <a:r>
              <a:rPr lang="en-GB" sz="2000" b="0" dirty="0" err="1" smtClean="0">
                <a:solidFill>
                  <a:schemeClr val="tx1"/>
                </a:solidFill>
                <a:cs typeface="Arial" charset="0"/>
              </a:rPr>
              <a:t>Δsec</a:t>
            </a:r>
            <a:r>
              <a:rPr lang="en-GB" sz="2000" b="0" i="1" dirty="0" err="1" smtClean="0">
                <a:solidFill>
                  <a:schemeClr val="tx1"/>
                </a:solidFill>
                <a:cs typeface="Arial" charset="0"/>
              </a:rPr>
              <a:t>θ</a:t>
            </a:r>
            <a:r>
              <a:rPr lang="en-GB" sz="2000" b="0" dirty="0" smtClean="0">
                <a:solidFill>
                  <a:schemeClr val="tx1"/>
                </a:solidFill>
                <a:cs typeface="Arial" charset="0"/>
              </a:rPr>
              <a:t> &lt; 0.01 </a:t>
            </a:r>
          </a:p>
        </p:txBody>
      </p:sp>
      <p:sp>
        <p:nvSpPr>
          <p:cNvPr id="12" name="Text Placeholder 18"/>
          <p:cNvSpPr txBox="1">
            <a:spLocks/>
          </p:cNvSpPr>
          <p:nvPr/>
        </p:nvSpPr>
        <p:spPr bwMode="auto">
          <a:xfrm>
            <a:off x="457200" y="1961456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GEO-LEO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20"/>
          <p:cNvSpPr txBox="1">
            <a:spLocks/>
          </p:cNvSpPr>
          <p:nvPr/>
        </p:nvSpPr>
        <p:spPr>
          <a:xfrm>
            <a:off x="4645025" y="1961456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GEO-GEO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545632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the GEO ring</a:t>
            </a:r>
            <a:endParaRPr lang="en-GB" dirty="0"/>
          </a:p>
        </p:txBody>
      </p:sp>
      <p:pic>
        <p:nvPicPr>
          <p:cNvPr id="147458" name="Picture 2" descr="http://www.eumetsat.int/website/wcm/idc/idcplg?IdcService=GET_FILE&amp;dDocName=GSICS_SATOVERVIEW&amp;RevisionSelectionMethod=LatestReleased&amp;Rendition=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7974417" cy="68580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770496" y="1719618"/>
            <a:ext cx="1173707" cy="4735773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56848" y="1719618"/>
            <a:ext cx="3848669" cy="3275463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756848" y="1719618"/>
            <a:ext cx="4217159" cy="2442949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743200" y="1705970"/>
            <a:ext cx="4244454" cy="764275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770496" y="1364776"/>
            <a:ext cx="3630304" cy="354842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84144" y="723331"/>
            <a:ext cx="2934268" cy="996287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19618" y="1050878"/>
            <a:ext cx="1050878" cy="682388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14400" y="1719618"/>
            <a:ext cx="1856096" cy="777922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255594" y="1719618"/>
            <a:ext cx="1514902" cy="3166281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28048" y="1719618"/>
            <a:ext cx="1856095" cy="2374711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944204" y="4995081"/>
            <a:ext cx="2634017" cy="1460311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605516" y="4162567"/>
            <a:ext cx="368490" cy="818866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974006" y="2470245"/>
            <a:ext cx="13648" cy="1665027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14448" y="1351128"/>
            <a:ext cx="573206" cy="1091821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45707" y="709684"/>
            <a:ext cx="668741" cy="641444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746913" y="709684"/>
            <a:ext cx="3985147" cy="354841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14400" y="1105469"/>
            <a:ext cx="805218" cy="1405720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914400" y="2483893"/>
            <a:ext cx="0" cy="1610436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914400" y="4080681"/>
            <a:ext cx="327546" cy="777922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214651" y="4858603"/>
            <a:ext cx="2729553" cy="1583140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7615451" y="1600200"/>
            <a:ext cx="22905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Comparing </a:t>
            </a:r>
            <a:b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GEO-LEO  and GEO-GEO Differences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To Validate Uncertainty estimates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Ensure consistency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GB" sz="2000" dirty="0" smtClean="0">
                <a:solidFill>
                  <a:schemeClr val="tx1"/>
                </a:solidFill>
              </a:rPr>
              <a:t>Generate global L2 products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Ensure consistency</a:t>
            </a:r>
          </a:p>
          <a:p>
            <a:pPr marL="342900" indent="-342900" eaLnBrk="0" hangingPunct="0">
              <a:spcBef>
                <a:spcPct val="20000"/>
              </a:spcBef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 for closing the GEO 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000" dirty="0" smtClean="0"/>
              <a:t>First step: Identify one date which is common to all GEOs </a:t>
            </a:r>
          </a:p>
          <a:p>
            <a:pPr lvl="1"/>
            <a:r>
              <a:rPr lang="en-IE" sz="1600" dirty="0" smtClean="0"/>
              <a:t>(without stray light or midnight effect)</a:t>
            </a:r>
          </a:p>
          <a:p>
            <a:r>
              <a:rPr lang="en-IE" sz="2000" dirty="0" smtClean="0"/>
              <a:t>Second step: to investigate the GEO-GEO comparison across the GEO ring.</a:t>
            </a:r>
          </a:p>
          <a:p>
            <a:r>
              <a:rPr lang="en-IE" sz="2000" dirty="0" smtClean="0"/>
              <a:t>Rob mentioned that the climate community would test the result of this work.</a:t>
            </a:r>
          </a:p>
          <a:p>
            <a:r>
              <a:rPr lang="en-IE" sz="2000" dirty="0" smtClean="0"/>
              <a:t>Action: Tim to ask ECMWF for double differencing of geostationary ring.</a:t>
            </a:r>
          </a:p>
          <a:p>
            <a:r>
              <a:rPr lang="en-IE" sz="2000" dirty="0" smtClean="0"/>
              <a:t>Action: IMD/ISRO to contact the IMD NWP and NCMRWF about the same topic.</a:t>
            </a:r>
          </a:p>
          <a:p>
            <a:r>
              <a:rPr lang="en-IE" sz="2000" dirty="0" smtClean="0"/>
              <a:t>Action: Tim to conduct a survey to identify a date among GPRC so that they produce the GSICS corrections for that date and provide them to Dave.</a:t>
            </a:r>
          </a:p>
          <a:p>
            <a:r>
              <a:rPr lang="en-IE" sz="2000" dirty="0" smtClean="0"/>
              <a:t>Dave suggests taking 0/3/ 6/9 GMT for that date.</a:t>
            </a:r>
          </a:p>
          <a:p>
            <a:r>
              <a:rPr lang="en-IE" sz="2000" dirty="0" smtClean="0"/>
              <a:t>Action: Dave to report on the analysis of these data.</a:t>
            </a:r>
          </a:p>
          <a:p>
            <a:r>
              <a:rPr lang="en-IE" sz="2000" dirty="0" smtClean="0"/>
              <a:t>Action: Tim to provide SBAF tool to support this analysis</a:t>
            </a:r>
          </a:p>
          <a:p>
            <a:r>
              <a:rPr lang="en-IE" sz="2000" dirty="0" smtClean="0"/>
              <a:t>CMA are interested to compare the FY-2 observations to other instruments.</a:t>
            </a:r>
          </a:p>
          <a:p>
            <a:endParaRPr lang="en-GB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Managing IR Sub-Group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by Sub-Group chair?</a:t>
            </a:r>
          </a:p>
          <a:p>
            <a:r>
              <a:rPr lang="en-GB" dirty="0" smtClean="0"/>
              <a:t>Or delegate to Principle Investigators, assigned to each project?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Scope of IR Sub-Group</a:t>
            </a:r>
          </a:p>
          <a:p>
            <a:r>
              <a:rPr lang="en-GB" dirty="0" smtClean="0"/>
              <a:t>Membership</a:t>
            </a:r>
          </a:p>
          <a:p>
            <a:pPr lvl="1"/>
            <a:r>
              <a:rPr lang="en-GB" dirty="0" smtClean="0"/>
              <a:t>Self-introductions</a:t>
            </a:r>
          </a:p>
          <a:p>
            <a:r>
              <a:rPr lang="en-GB" dirty="0" smtClean="0"/>
              <a:t>Chairing the IR Sub-Group</a:t>
            </a:r>
          </a:p>
          <a:p>
            <a:r>
              <a:rPr lang="en-GB" dirty="0" smtClean="0"/>
              <a:t>Possible Projects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Discussion: Priorities, contributions, PIs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742831" y="2693989"/>
            <a:ext cx="8418750" cy="1470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000000"/>
                </a:solidFill>
                <a:latin typeface="Calibri" pitchFamily="32" charset="0"/>
              </a:rPr>
              <a:t>Thank You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485662" y="4473575"/>
            <a:ext cx="6933089" cy="175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Scope of IR Sub-Group</a:t>
            </a:r>
          </a:p>
          <a:p>
            <a:r>
              <a:rPr lang="en-GB" dirty="0" smtClean="0"/>
              <a:t>Membership</a:t>
            </a:r>
          </a:p>
          <a:p>
            <a:pPr lvl="1"/>
            <a:r>
              <a:rPr lang="en-GB" dirty="0" smtClean="0"/>
              <a:t>Self-introductions</a:t>
            </a:r>
          </a:p>
          <a:p>
            <a:r>
              <a:rPr lang="en-GB" dirty="0" smtClean="0"/>
              <a:t>Chairing the IR Sub-Group</a:t>
            </a:r>
          </a:p>
          <a:p>
            <a:r>
              <a:rPr lang="en-GB" dirty="0" smtClean="0"/>
              <a:t>Possible Projects </a:t>
            </a:r>
          </a:p>
          <a:p>
            <a:r>
              <a:rPr lang="en-GB" dirty="0" smtClean="0"/>
              <a:t>Discussion: Priorities, contributions, PIs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Revised Vision for GSICS in 2020s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73958"/>
            <a:ext cx="8915400" cy="4356930"/>
          </a:xfrm>
        </p:spPr>
        <p:txBody>
          <a:bodyPr/>
          <a:lstStyle/>
          <a:p>
            <a:r>
              <a:rPr lang="en-GB" sz="2000" dirty="0"/>
              <a:t>The aim of the Global Space-based Inter-calibration System (GSICS) is to </a:t>
            </a:r>
            <a:r>
              <a:rPr lang="en-GB" sz="2000" dirty="0" smtClean="0"/>
              <a:t>coordinate the </a:t>
            </a:r>
            <a:r>
              <a:rPr lang="en-GB" sz="2000" dirty="0"/>
              <a:t>production of satellite inter-calibration information </a:t>
            </a:r>
            <a:r>
              <a:rPr lang="en-GB" sz="2000" dirty="0" smtClean="0"/>
              <a:t>enabling the use </a:t>
            </a:r>
            <a:r>
              <a:rPr lang="en-GB" sz="2000" dirty="0"/>
              <a:t>of  space-based </a:t>
            </a:r>
            <a:r>
              <a:rPr lang="en-GB" sz="2000" dirty="0" smtClean="0"/>
              <a:t>observations with improved </a:t>
            </a:r>
            <a:r>
              <a:rPr lang="en-GB" sz="2000" dirty="0"/>
              <a:t>and consistent accuracy </a:t>
            </a:r>
            <a:r>
              <a:rPr lang="en-GB" sz="2000" dirty="0" smtClean="0"/>
              <a:t>for climate monitoring, weather forecasting and environmental applications(…)</a:t>
            </a:r>
          </a:p>
          <a:p>
            <a:r>
              <a:rPr lang="en-GB" sz="2000" dirty="0" smtClean="0"/>
              <a:t>The focus of this activity is the systematic generation of in-orbit (…)</a:t>
            </a:r>
          </a:p>
          <a:p>
            <a:r>
              <a:rPr lang="en-GB" sz="2000" dirty="0" smtClean="0"/>
              <a:t>This production is, however ,part of a comprehensive strategy, </a:t>
            </a:r>
            <a:br>
              <a:rPr lang="en-GB" sz="2000" dirty="0" smtClean="0"/>
            </a:br>
            <a:r>
              <a:rPr lang="en-GB" sz="2000" dirty="0" smtClean="0"/>
              <a:t>which involves a broad range of activities including:</a:t>
            </a:r>
          </a:p>
          <a:p>
            <a:pPr lvl="1"/>
            <a:r>
              <a:rPr lang="en-GB" sz="1800" dirty="0" smtClean="0"/>
              <a:t>Instrument Level 1 data monitoring</a:t>
            </a:r>
          </a:p>
          <a:p>
            <a:pPr lvl="1"/>
            <a:r>
              <a:rPr lang="en-GB" sz="1800" dirty="0" smtClean="0"/>
              <a:t>In-orbit instrument comparison with references</a:t>
            </a:r>
            <a:r>
              <a:rPr lang="en-GB" sz="1800" strike="sngStrike" dirty="0" smtClean="0"/>
              <a:t> </a:t>
            </a:r>
          </a:p>
          <a:p>
            <a:pPr lvl="1"/>
            <a:r>
              <a:rPr lang="en-GB" sz="1800" dirty="0" smtClean="0"/>
              <a:t>Routine generation of </a:t>
            </a:r>
            <a:r>
              <a:rPr lang="en-GB" sz="1800" dirty="0" err="1" smtClean="0"/>
              <a:t>intercalibration</a:t>
            </a:r>
            <a:r>
              <a:rPr lang="en-GB" sz="1800" dirty="0" smtClean="0"/>
              <a:t> corrections for near real-time applications</a:t>
            </a:r>
          </a:p>
          <a:p>
            <a:pPr lvl="1"/>
            <a:r>
              <a:rPr lang="en-GB" sz="1800" dirty="0" smtClean="0"/>
              <a:t>Provision of algorithms enabling recalibration of archived data,</a:t>
            </a:r>
          </a:p>
          <a:p>
            <a:pPr lvl="1"/>
            <a:r>
              <a:rPr lang="en-GB" sz="1800" dirty="0" smtClean="0"/>
              <a:t>Traceability to absolute calibration standards, </a:t>
            </a:r>
          </a:p>
          <a:p>
            <a:pPr lvl="1"/>
            <a:r>
              <a:rPr lang="en-GB" sz="1800" dirty="0" smtClean="0"/>
              <a:t>Pre-launch instrument characterization</a:t>
            </a:r>
          </a:p>
          <a:p>
            <a:pPr lvl="1"/>
            <a:r>
              <a:rPr lang="en-GB" sz="1800" dirty="0" smtClean="0"/>
              <a:t>Documenting state-of-the-art calibration techniques.</a:t>
            </a:r>
          </a:p>
          <a:p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924775" y="6356351"/>
            <a:ext cx="413445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GSICS-EP-16, Boulder, 15-16 May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9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GSICS functions/deliverables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1600200"/>
            <a:ext cx="9219632" cy="4525963"/>
          </a:xfrm>
        </p:spPr>
        <p:txBody>
          <a:bodyPr/>
          <a:lstStyle/>
          <a:p>
            <a:pPr marL="857250" lvl="1" indent="-457200"/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Intercomparison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of space-based instruments with GSICS references, and operational calibration adjustments </a:t>
            </a:r>
          </a:p>
          <a:p>
            <a:pPr marL="857250" lvl="1" indent="-457200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Algorithms for such comparisons or corrections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(NRT or archive)</a:t>
            </a:r>
          </a:p>
          <a:p>
            <a:pPr marL="857250" lvl="1" indent="-457200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Documentation and information </a:t>
            </a:r>
          </a:p>
          <a:p>
            <a:pPr marL="857250" lvl="1" indent="-457200"/>
            <a:r>
              <a:rPr lang="en-US" dirty="0" smtClean="0">
                <a:solidFill>
                  <a:srgbClr val="002060"/>
                </a:solidFill>
              </a:rPr>
              <a:t>Measurement references, software tools, data sets, infrastructure</a:t>
            </a:r>
          </a:p>
          <a:p>
            <a:pPr marL="857250" lvl="1" indent="-457200"/>
            <a:r>
              <a:rPr lang="en-US" dirty="0" smtClean="0">
                <a:solidFill>
                  <a:srgbClr val="002060"/>
                </a:solidFill>
              </a:rPr>
              <a:t>Standard procedures and best practices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GSICS Organisation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5221" y="1600201"/>
          <a:ext cx="8912384" cy="452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4"/>
          <p:cNvGrpSpPr/>
          <p:nvPr/>
        </p:nvGrpSpPr>
        <p:grpSpPr>
          <a:xfrm>
            <a:off x="921199" y="1484784"/>
            <a:ext cx="1298997" cy="866137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CGMS</a:t>
              </a:r>
              <a:endParaRPr lang="en-GB" sz="1400" kern="1200" dirty="0"/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7832859" y="1484784"/>
            <a:ext cx="1298997" cy="866137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WMO</a:t>
              </a:r>
              <a:endParaRPr lang="en-GB" sz="1400" kern="1200" dirty="0"/>
            </a:p>
          </p:txBody>
        </p:sp>
      </p:grpSp>
      <p:cxnSp>
        <p:nvCxnSpPr>
          <p:cNvPr id="12" name="Straight Arrow Connector 11"/>
          <p:cNvCxnSpPr>
            <a:stCxn id="6" idx="3"/>
          </p:cNvCxnSpPr>
          <p:nvPr/>
        </p:nvCxnSpPr>
        <p:spPr bwMode="auto">
          <a:xfrm>
            <a:off x="2220195" y="1917854"/>
            <a:ext cx="2084837" cy="709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9" idx="1"/>
          </p:cNvCxnSpPr>
          <p:nvPr/>
        </p:nvCxnSpPr>
        <p:spPr bwMode="auto">
          <a:xfrm flipH="1">
            <a:off x="5600968" y="1917854"/>
            <a:ext cx="2231890" cy="709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Connector 24"/>
          <p:cNvCxnSpPr/>
          <p:nvPr/>
        </p:nvCxnSpPr>
        <p:spPr>
          <a:xfrm>
            <a:off x="2825087" y="5063319"/>
            <a:ext cx="122829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53385" y="5063319"/>
            <a:ext cx="0" cy="12283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42764" y="5051946"/>
            <a:ext cx="122829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168788" y="4899546"/>
            <a:ext cx="2274" cy="1524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895850" y="5048250"/>
            <a:ext cx="9525" cy="13335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 of IR Sub-Group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23976"/>
            <a:ext cx="8915400" cy="4802188"/>
          </a:xfrm>
        </p:spPr>
        <p:txBody>
          <a:bodyPr/>
          <a:lstStyle/>
          <a:p>
            <a:r>
              <a:rPr lang="en-GB" sz="2800" dirty="0" smtClean="0"/>
              <a:t>Counterpart of VIS/NIR, Microwave and UV Sub-Groups</a:t>
            </a:r>
          </a:p>
          <a:p>
            <a:pPr lvl="1"/>
            <a:r>
              <a:rPr lang="en-GB" sz="2400" dirty="0" smtClean="0"/>
              <a:t>For satellite instruments channels in thermal infrared</a:t>
            </a:r>
          </a:p>
          <a:p>
            <a:r>
              <a:rPr lang="en-GB" sz="2800" dirty="0" smtClean="0"/>
              <a:t>To establish user requirements for inter-calibration</a:t>
            </a:r>
          </a:p>
          <a:p>
            <a:r>
              <a:rPr lang="en-GB" sz="2800" dirty="0" smtClean="0"/>
              <a:t>Cooperate with instrument calibration groups</a:t>
            </a:r>
          </a:p>
          <a:p>
            <a:pPr lvl="1"/>
            <a:r>
              <a:rPr lang="en-GB" sz="2000" dirty="0" smtClean="0"/>
              <a:t>To communicate relevant information to the users</a:t>
            </a:r>
          </a:p>
          <a:p>
            <a:pPr lvl="1"/>
            <a:r>
              <a:rPr lang="en-GB" sz="2000" dirty="0" smtClean="0"/>
              <a:t>To help them understand the root cause of observed biases and develop fixes</a:t>
            </a:r>
          </a:p>
          <a:p>
            <a:r>
              <a:rPr lang="en-GB" sz="2800" dirty="0" smtClean="0"/>
              <a:t>Review existing, or Develop new inter-calibration</a:t>
            </a:r>
          </a:p>
          <a:p>
            <a:pPr lvl="1"/>
            <a:r>
              <a:rPr lang="en-GB" sz="2400" dirty="0" smtClean="0"/>
              <a:t>algorithms, procedures, corrections, etc.</a:t>
            </a:r>
          </a:p>
          <a:p>
            <a:pPr lvl="1"/>
            <a:r>
              <a:rPr lang="en-GB" sz="2400" dirty="0" smtClean="0"/>
              <a:t>to meet these</a:t>
            </a:r>
          </a:p>
          <a:p>
            <a:r>
              <a:rPr lang="en-GB" sz="2800" dirty="0" smtClean="0"/>
              <a:t>To define and promote calibration standards, tools and datasets, and best practices</a:t>
            </a:r>
          </a:p>
          <a:p>
            <a:pPr lvl="1"/>
            <a:r>
              <a:rPr lang="en-GB" sz="2400" dirty="0" smtClean="0"/>
              <a:t>Including selection of inter-calibration reference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Scope of IR Sub-Group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Membership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Self-introductions</a:t>
            </a:r>
          </a:p>
          <a:p>
            <a:r>
              <a:rPr lang="en-GB" dirty="0" smtClean="0"/>
              <a:t>Chairing the IR Sub-Group</a:t>
            </a:r>
          </a:p>
          <a:p>
            <a:r>
              <a:rPr lang="en-GB" dirty="0" smtClean="0"/>
              <a:t>Possible Projects </a:t>
            </a:r>
          </a:p>
          <a:p>
            <a:r>
              <a:rPr lang="en-GB" dirty="0" smtClean="0"/>
              <a:t>Discussion: Priorities, contributions, PIs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Membership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3094630"/>
          </a:xfrm>
        </p:spPr>
        <p:txBody>
          <a:bodyPr/>
          <a:lstStyle/>
          <a:p>
            <a:r>
              <a:rPr lang="en-GB" dirty="0" smtClean="0"/>
              <a:t>All GRWG members can participate</a:t>
            </a:r>
          </a:p>
          <a:p>
            <a:r>
              <a:rPr lang="en-GB" dirty="0" smtClean="0"/>
              <a:t>External experts can also join</a:t>
            </a:r>
          </a:p>
          <a:p>
            <a:endParaRPr lang="en-GB" dirty="0" smtClean="0"/>
          </a:p>
          <a:p>
            <a:r>
              <a:rPr lang="en-GB" dirty="0" smtClean="0"/>
              <a:t>Please introduce yourself!</a:t>
            </a:r>
          </a:p>
          <a:p>
            <a:r>
              <a:rPr lang="en-GB" dirty="0" smtClean="0"/>
              <a:t>In particular, planned activities related to GSICS</a:t>
            </a:r>
          </a:p>
          <a:p>
            <a:pPr lvl="1"/>
            <a:endParaRPr lang="en-GB" dirty="0" smtClean="0"/>
          </a:p>
        </p:txBody>
      </p:sp>
      <p:sp>
        <p:nvSpPr>
          <p:cNvPr id="1028" name="AutoShape 4" descr="Image result for unknown person silhoue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unknown person silhou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7406" y="4629150"/>
            <a:ext cx="2057400" cy="2228850"/>
          </a:xfrm>
          <a:prstGeom prst="rect">
            <a:avLst/>
          </a:prstGeom>
          <a:noFill/>
        </p:spPr>
      </p:pic>
      <p:sp>
        <p:nvSpPr>
          <p:cNvPr id="1032" name="AutoShape 8" descr="Image result for unknown person silhoue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AutoShape 10" descr="Image result for unknown person silhoue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AutoShape 12" descr="Image result for unknown person silhoue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8" name="AutoShape 14" descr="Image result for unknown person silhoue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AutoShape 16" descr="Image result for unknown person silhoue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2" name="Picture 18" descr="Image result for unknown person silhouet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139" y="4391025"/>
            <a:ext cx="1847850" cy="2466975"/>
          </a:xfrm>
          <a:prstGeom prst="rect">
            <a:avLst/>
          </a:prstGeom>
          <a:noFill/>
        </p:spPr>
      </p:pic>
      <p:sp>
        <p:nvSpPr>
          <p:cNvPr id="1044" name="AutoShape 20" descr="Image result for unknown person silhoue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6" name="AutoShape 22" descr="Image result for unknown person silhoue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8" name="AutoShape 24" descr="Image result for unknown silhoue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0" name="AutoShape 26" descr="Image result for unknown silhoue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2" name="AutoShape 28" descr="Image result for unknown person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4" name="Picture 30" descr="Female Id Unknown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6190" y="4647970"/>
            <a:ext cx="2150897" cy="2210029"/>
          </a:xfrm>
          <a:prstGeom prst="rect">
            <a:avLst/>
          </a:prstGeom>
          <a:noFill/>
        </p:spPr>
      </p:pic>
      <p:pic>
        <p:nvPicPr>
          <p:cNvPr id="1056" name="Picture 32" descr="https://www.lariba.com/site/images/testimg/question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388" y="4516035"/>
            <a:ext cx="2341965" cy="2341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27211</TotalTime>
  <Words>1129</Words>
  <Application>Microsoft Office PowerPoint</Application>
  <PresentationFormat>A4 Paper (210x297 mm)</PresentationFormat>
  <Paragraphs>216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Formation of IR Sub-Group and Reference Selection </vt:lpstr>
      <vt:lpstr>Overview</vt:lpstr>
      <vt:lpstr>Overview</vt:lpstr>
      <vt:lpstr>Revised Vision for GSICS in 2020s</vt:lpstr>
      <vt:lpstr>GSICS functions/deliverables</vt:lpstr>
      <vt:lpstr>GSICS Organisation</vt:lpstr>
      <vt:lpstr>Scope of IR Sub-Group</vt:lpstr>
      <vt:lpstr>Overview</vt:lpstr>
      <vt:lpstr>Membership</vt:lpstr>
      <vt:lpstr>Overview</vt:lpstr>
      <vt:lpstr>Selection of IR Sub-Group Chair</vt:lpstr>
      <vt:lpstr>Nomination of IR Sub-Group Chair</vt:lpstr>
      <vt:lpstr>Overview</vt:lpstr>
      <vt:lpstr>Possible IR Sub-Group Projects</vt:lpstr>
      <vt:lpstr>GSICS Corrections for GEO-LEO IR </vt:lpstr>
      <vt:lpstr>GEO-LEO IR - Hyperspectral SNO</vt:lpstr>
      <vt:lpstr>Linking the GEO ring</vt:lpstr>
      <vt:lpstr>Linking the GEO ring</vt:lpstr>
      <vt:lpstr>GEO-GEO IR – Broadband SNO</vt:lpstr>
      <vt:lpstr>Linking the GEO ring</vt:lpstr>
      <vt:lpstr>Slide 21</vt:lpstr>
      <vt:lpstr>Linking the GEO ring</vt:lpstr>
      <vt:lpstr>Strategy for closing the GEO Ring</vt:lpstr>
      <vt:lpstr>Managing IR Sub-Group Projects</vt:lpstr>
      <vt:lpstr>Overview</vt:lpstr>
      <vt:lpstr>Slide 26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Tim Hewison</cp:lastModifiedBy>
  <cp:revision>1140</cp:revision>
  <cp:lastPrinted>2006-03-06T14:11:17Z</cp:lastPrinted>
  <dcterms:created xsi:type="dcterms:W3CDTF">1997-07-23T08:21:02Z</dcterms:created>
  <dcterms:modified xsi:type="dcterms:W3CDTF">2015-07-09T15:16:27Z</dcterms:modified>
</cp:coreProperties>
</file>