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447" r:id="rId2"/>
    <p:sldId id="514" r:id="rId3"/>
    <p:sldId id="490" r:id="rId4"/>
    <p:sldId id="512" r:id="rId5"/>
    <p:sldId id="452" r:id="rId6"/>
    <p:sldId id="515" r:id="rId7"/>
    <p:sldId id="465" r:id="rId8"/>
    <p:sldId id="503" r:id="rId9"/>
    <p:sldId id="505" r:id="rId10"/>
    <p:sldId id="506" r:id="rId11"/>
    <p:sldId id="508" r:id="rId12"/>
    <p:sldId id="510" r:id="rId13"/>
    <p:sldId id="468" r:id="rId14"/>
    <p:sldId id="519" r:id="rId15"/>
    <p:sldId id="517" r:id="rId16"/>
    <p:sldId id="518" r:id="rId17"/>
    <p:sldId id="494" r:id="rId18"/>
    <p:sldId id="49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8" autoAdjust="0"/>
  </p:normalViewPr>
  <p:slideViewPr>
    <p:cSldViewPr>
      <p:cViewPr varScale="1">
        <p:scale>
          <a:sx n="84" d="100"/>
          <a:sy n="84" d="100"/>
        </p:scale>
        <p:origin x="-75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ED679-4030-49E1-A3B1-E59A23184F3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D502869-D21E-4CEE-850D-2E96747F170E}">
      <dgm:prSet phldrT="[文本]"/>
      <dgm:spPr/>
      <dgm:t>
        <a:bodyPr/>
        <a:lstStyle/>
        <a:p>
          <a:r>
            <a:rPr lang="en-US" altLang="zh-CN" smtClean="0"/>
            <a:t>Requirements</a:t>
          </a:r>
          <a:endParaRPr lang="zh-CN" altLang="en-US"/>
        </a:p>
      </dgm:t>
    </dgm:pt>
    <dgm:pt modelId="{3E59CFC2-E4A5-48DF-9DBE-23BF291EF406}" type="parTrans" cxnId="{3597A5F1-5C25-4946-94D5-4623D00F1BA6}">
      <dgm:prSet/>
      <dgm:spPr/>
      <dgm:t>
        <a:bodyPr/>
        <a:lstStyle/>
        <a:p>
          <a:endParaRPr lang="zh-CN" altLang="en-US"/>
        </a:p>
      </dgm:t>
    </dgm:pt>
    <dgm:pt modelId="{06BD4775-56F8-4582-BCD8-73D5091ADF58}" type="sibTrans" cxnId="{3597A5F1-5C25-4946-94D5-4623D00F1BA6}">
      <dgm:prSet/>
      <dgm:spPr/>
      <dgm:t>
        <a:bodyPr/>
        <a:lstStyle/>
        <a:p>
          <a:endParaRPr lang="zh-CN" altLang="en-US"/>
        </a:p>
      </dgm:t>
    </dgm:pt>
    <dgm:pt modelId="{8A774372-5254-49F9-ABB1-C31A16134ADA}">
      <dgm:prSet/>
      <dgm:spPr/>
      <dgm:t>
        <a:bodyPr/>
        <a:lstStyle/>
        <a:p>
          <a:r>
            <a:rPr lang="en-US" altLang="zh-CN" smtClean="0"/>
            <a:t>Targets</a:t>
          </a:r>
          <a:endParaRPr lang="en-US" altLang="zh-CN" dirty="0" smtClean="0"/>
        </a:p>
      </dgm:t>
    </dgm:pt>
    <dgm:pt modelId="{CF30FFC5-4697-4E4E-AFA0-7C1AFC4E2CF9}" type="parTrans" cxnId="{EA3C756C-81B1-444B-B557-748D6CF79C71}">
      <dgm:prSet/>
      <dgm:spPr/>
      <dgm:t>
        <a:bodyPr/>
        <a:lstStyle/>
        <a:p>
          <a:endParaRPr lang="zh-CN" altLang="en-US"/>
        </a:p>
      </dgm:t>
    </dgm:pt>
    <dgm:pt modelId="{8F102C14-27A5-4185-9AF2-2DCBAAECF2AF}" type="sibTrans" cxnId="{EA3C756C-81B1-444B-B557-748D6CF79C71}">
      <dgm:prSet/>
      <dgm:spPr/>
      <dgm:t>
        <a:bodyPr/>
        <a:lstStyle/>
        <a:p>
          <a:endParaRPr lang="zh-CN" altLang="en-US"/>
        </a:p>
      </dgm:t>
    </dgm:pt>
    <dgm:pt modelId="{467DDF0F-6786-45BB-9EEC-705579BD58C6}">
      <dgm:prSet/>
      <dgm:spPr/>
      <dgm:t>
        <a:bodyPr/>
        <a:lstStyle/>
        <a:p>
          <a:r>
            <a:rPr lang="en-US" altLang="zh-CN" dirty="0" smtClean="0"/>
            <a:t>Stage Progress</a:t>
          </a:r>
          <a:endParaRPr lang="en-US" altLang="zh-CN" dirty="0" smtClean="0"/>
        </a:p>
      </dgm:t>
    </dgm:pt>
    <dgm:pt modelId="{B3203DC4-93D0-494D-85CE-2D29C9A76EC5}" type="parTrans" cxnId="{7060139F-8162-4C8A-9500-B37D4CE095F9}">
      <dgm:prSet/>
      <dgm:spPr/>
      <dgm:t>
        <a:bodyPr/>
        <a:lstStyle/>
        <a:p>
          <a:endParaRPr lang="zh-CN" altLang="en-US"/>
        </a:p>
      </dgm:t>
    </dgm:pt>
    <dgm:pt modelId="{6D35A81B-CCCD-4492-A46E-89E83FB5F9CA}" type="sibTrans" cxnId="{7060139F-8162-4C8A-9500-B37D4CE095F9}">
      <dgm:prSet/>
      <dgm:spPr/>
      <dgm:t>
        <a:bodyPr/>
        <a:lstStyle/>
        <a:p>
          <a:endParaRPr lang="zh-CN" altLang="en-US"/>
        </a:p>
      </dgm:t>
    </dgm:pt>
    <dgm:pt modelId="{BA957AD2-A60E-4903-AF6E-43945666BD01}">
      <dgm:prSet/>
      <dgm:spPr/>
      <dgm:t>
        <a:bodyPr/>
        <a:lstStyle/>
        <a:p>
          <a:r>
            <a:rPr lang="en-US" altLang="zh-CN" smtClean="0"/>
            <a:t>Some results</a:t>
          </a:r>
          <a:endParaRPr lang="en-US" altLang="zh-CN" dirty="0" smtClean="0"/>
        </a:p>
      </dgm:t>
    </dgm:pt>
    <dgm:pt modelId="{8D0A0BE7-4A38-4CF5-8B84-05B928711428}" type="parTrans" cxnId="{4E284349-9CA3-43C0-824D-DE259B102B43}">
      <dgm:prSet/>
      <dgm:spPr/>
      <dgm:t>
        <a:bodyPr/>
        <a:lstStyle/>
        <a:p>
          <a:endParaRPr lang="zh-CN" altLang="en-US"/>
        </a:p>
      </dgm:t>
    </dgm:pt>
    <dgm:pt modelId="{4591DB2F-03FA-4E01-81F4-5F07A6075238}" type="sibTrans" cxnId="{4E284349-9CA3-43C0-824D-DE259B102B43}">
      <dgm:prSet/>
      <dgm:spPr/>
      <dgm:t>
        <a:bodyPr/>
        <a:lstStyle/>
        <a:p>
          <a:endParaRPr lang="zh-CN" altLang="en-US"/>
        </a:p>
      </dgm:t>
    </dgm:pt>
    <dgm:pt modelId="{1990856D-9368-41FA-A2A9-FB37C7CB04BE}">
      <dgm:prSet/>
      <dgm:spPr/>
      <dgm:t>
        <a:bodyPr/>
        <a:lstStyle/>
        <a:p>
          <a:r>
            <a:rPr lang="en-US" altLang="zh-CN" smtClean="0"/>
            <a:t>Currently problems</a:t>
          </a:r>
          <a:endParaRPr lang="en-US" altLang="zh-CN" dirty="0" smtClean="0"/>
        </a:p>
      </dgm:t>
    </dgm:pt>
    <dgm:pt modelId="{CBA76F29-50C8-4D1C-A59A-E0E1A2AB00B8}" type="parTrans" cxnId="{0159B584-9D87-43FC-8237-8A3CD62C3F88}">
      <dgm:prSet/>
      <dgm:spPr/>
      <dgm:t>
        <a:bodyPr/>
        <a:lstStyle/>
        <a:p>
          <a:endParaRPr lang="zh-CN" altLang="en-US"/>
        </a:p>
      </dgm:t>
    </dgm:pt>
    <dgm:pt modelId="{A017D143-F924-4CD0-8F4B-E21F647BFE43}" type="sibTrans" cxnId="{0159B584-9D87-43FC-8237-8A3CD62C3F88}">
      <dgm:prSet/>
      <dgm:spPr/>
      <dgm:t>
        <a:bodyPr/>
        <a:lstStyle/>
        <a:p>
          <a:endParaRPr lang="zh-CN" altLang="en-US"/>
        </a:p>
      </dgm:t>
    </dgm:pt>
    <dgm:pt modelId="{0C9A9DA1-3909-4268-BB74-985C1A555BE5}" type="pres">
      <dgm:prSet presAssocID="{14DED679-4030-49E1-A3B1-E59A23184F34}" presName="linear" presStyleCnt="0">
        <dgm:presLayoutVars>
          <dgm:dir/>
          <dgm:animLvl val="lvl"/>
          <dgm:resizeHandles val="exact"/>
        </dgm:presLayoutVars>
      </dgm:prSet>
      <dgm:spPr/>
    </dgm:pt>
    <dgm:pt modelId="{16C3DB1B-1EE9-4809-A849-8E1BF8787599}" type="pres">
      <dgm:prSet presAssocID="{8D502869-D21E-4CEE-850D-2E96747F170E}" presName="parentLin" presStyleCnt="0"/>
      <dgm:spPr/>
    </dgm:pt>
    <dgm:pt modelId="{F794F19A-D876-406A-AB53-CDDFFF7F1945}" type="pres">
      <dgm:prSet presAssocID="{8D502869-D21E-4CEE-850D-2E96747F170E}" presName="parentLeftMargin" presStyleLbl="node1" presStyleIdx="0" presStyleCnt="5"/>
      <dgm:spPr/>
    </dgm:pt>
    <dgm:pt modelId="{43EFC2C9-D291-45EA-947C-2C5B0A5DDF0B}" type="pres">
      <dgm:prSet presAssocID="{8D502869-D21E-4CEE-850D-2E96747F170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4583DA-98A7-41AA-BE06-14331D350681}" type="pres">
      <dgm:prSet presAssocID="{8D502869-D21E-4CEE-850D-2E96747F170E}" presName="negativeSpace" presStyleCnt="0"/>
      <dgm:spPr/>
    </dgm:pt>
    <dgm:pt modelId="{72B186F7-A1CF-4E8E-976E-840ED86D0227}" type="pres">
      <dgm:prSet presAssocID="{8D502869-D21E-4CEE-850D-2E96747F170E}" presName="childText" presStyleLbl="conFgAcc1" presStyleIdx="0" presStyleCnt="5">
        <dgm:presLayoutVars>
          <dgm:bulletEnabled val="1"/>
        </dgm:presLayoutVars>
      </dgm:prSet>
      <dgm:spPr/>
    </dgm:pt>
    <dgm:pt modelId="{8D3B5AC4-E051-4AD3-832B-EDEDAADF39BC}" type="pres">
      <dgm:prSet presAssocID="{06BD4775-56F8-4582-BCD8-73D5091ADF58}" presName="spaceBetweenRectangles" presStyleCnt="0"/>
      <dgm:spPr/>
    </dgm:pt>
    <dgm:pt modelId="{D9B46E54-C37C-41C1-892F-4CF18F75EA55}" type="pres">
      <dgm:prSet presAssocID="{8A774372-5254-49F9-ABB1-C31A16134ADA}" presName="parentLin" presStyleCnt="0"/>
      <dgm:spPr/>
    </dgm:pt>
    <dgm:pt modelId="{C002ED19-5A65-4941-BA13-4006028DC123}" type="pres">
      <dgm:prSet presAssocID="{8A774372-5254-49F9-ABB1-C31A16134ADA}" presName="parentLeftMargin" presStyleLbl="node1" presStyleIdx="0" presStyleCnt="5"/>
      <dgm:spPr/>
    </dgm:pt>
    <dgm:pt modelId="{C6A6D38E-EDF2-4EB2-856B-468579E7BD34}" type="pres">
      <dgm:prSet presAssocID="{8A774372-5254-49F9-ABB1-C31A16134A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AD82032-258A-4158-8A0C-6D505E4E1150}" type="pres">
      <dgm:prSet presAssocID="{8A774372-5254-49F9-ABB1-C31A16134ADA}" presName="negativeSpace" presStyleCnt="0"/>
      <dgm:spPr/>
    </dgm:pt>
    <dgm:pt modelId="{AB4222AE-740C-4781-AA4A-966173F18F86}" type="pres">
      <dgm:prSet presAssocID="{8A774372-5254-49F9-ABB1-C31A16134ADA}" presName="childText" presStyleLbl="conFgAcc1" presStyleIdx="1" presStyleCnt="5">
        <dgm:presLayoutVars>
          <dgm:bulletEnabled val="1"/>
        </dgm:presLayoutVars>
      </dgm:prSet>
      <dgm:spPr/>
    </dgm:pt>
    <dgm:pt modelId="{7D1F7C32-8004-474C-8FEB-4AF82BC8874E}" type="pres">
      <dgm:prSet presAssocID="{8F102C14-27A5-4185-9AF2-2DCBAAECF2AF}" presName="spaceBetweenRectangles" presStyleCnt="0"/>
      <dgm:spPr/>
    </dgm:pt>
    <dgm:pt modelId="{2F9D99E7-A84C-4F54-AAE7-58BDE8A5768D}" type="pres">
      <dgm:prSet presAssocID="{467DDF0F-6786-45BB-9EEC-705579BD58C6}" presName="parentLin" presStyleCnt="0"/>
      <dgm:spPr/>
    </dgm:pt>
    <dgm:pt modelId="{0A4DD065-04AB-477A-9A98-8DFB9B67EB12}" type="pres">
      <dgm:prSet presAssocID="{467DDF0F-6786-45BB-9EEC-705579BD58C6}" presName="parentLeftMargin" presStyleLbl="node1" presStyleIdx="1" presStyleCnt="5"/>
      <dgm:spPr/>
    </dgm:pt>
    <dgm:pt modelId="{1FEB718F-B7B9-4418-9E2D-D399E7DEA20F}" type="pres">
      <dgm:prSet presAssocID="{467DDF0F-6786-45BB-9EEC-705579BD58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D359D6-3883-4AFD-988F-13199DAB4D40}" type="pres">
      <dgm:prSet presAssocID="{467DDF0F-6786-45BB-9EEC-705579BD58C6}" presName="negativeSpace" presStyleCnt="0"/>
      <dgm:spPr/>
    </dgm:pt>
    <dgm:pt modelId="{8913922C-9BB7-4D92-8A08-B6B9EEB19FFB}" type="pres">
      <dgm:prSet presAssocID="{467DDF0F-6786-45BB-9EEC-705579BD58C6}" presName="childText" presStyleLbl="conFgAcc1" presStyleIdx="2" presStyleCnt="5">
        <dgm:presLayoutVars>
          <dgm:bulletEnabled val="1"/>
        </dgm:presLayoutVars>
      </dgm:prSet>
      <dgm:spPr/>
    </dgm:pt>
    <dgm:pt modelId="{717A9903-CA4C-47CB-8D83-23034B358FED}" type="pres">
      <dgm:prSet presAssocID="{6D35A81B-CCCD-4492-A46E-89E83FB5F9CA}" presName="spaceBetweenRectangles" presStyleCnt="0"/>
      <dgm:spPr/>
    </dgm:pt>
    <dgm:pt modelId="{D8E2373C-BCF1-4FCB-AF19-ABF51BE3A16A}" type="pres">
      <dgm:prSet presAssocID="{BA957AD2-A60E-4903-AF6E-43945666BD01}" presName="parentLin" presStyleCnt="0"/>
      <dgm:spPr/>
    </dgm:pt>
    <dgm:pt modelId="{790F50FF-B9A7-4878-B6BF-59EC6FF5CF1E}" type="pres">
      <dgm:prSet presAssocID="{BA957AD2-A60E-4903-AF6E-43945666BD01}" presName="parentLeftMargin" presStyleLbl="node1" presStyleIdx="2" presStyleCnt="5"/>
      <dgm:spPr/>
    </dgm:pt>
    <dgm:pt modelId="{3B7E5963-357C-40C7-882D-01E47387CC9A}" type="pres">
      <dgm:prSet presAssocID="{BA957AD2-A60E-4903-AF6E-43945666BD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FFDD401-9C0E-4920-92A8-4ADB22600DCA}" type="pres">
      <dgm:prSet presAssocID="{BA957AD2-A60E-4903-AF6E-43945666BD01}" presName="negativeSpace" presStyleCnt="0"/>
      <dgm:spPr/>
    </dgm:pt>
    <dgm:pt modelId="{4575E961-4496-47A1-AE8A-74EDD559B6DD}" type="pres">
      <dgm:prSet presAssocID="{BA957AD2-A60E-4903-AF6E-43945666BD01}" presName="childText" presStyleLbl="conFgAcc1" presStyleIdx="3" presStyleCnt="5">
        <dgm:presLayoutVars>
          <dgm:bulletEnabled val="1"/>
        </dgm:presLayoutVars>
      </dgm:prSet>
      <dgm:spPr/>
    </dgm:pt>
    <dgm:pt modelId="{3FBD784D-487C-4B09-8EF1-E3B82D8E8833}" type="pres">
      <dgm:prSet presAssocID="{4591DB2F-03FA-4E01-81F4-5F07A6075238}" presName="spaceBetweenRectangles" presStyleCnt="0"/>
      <dgm:spPr/>
    </dgm:pt>
    <dgm:pt modelId="{83E062E2-9118-4A8D-9C57-6910C38EC673}" type="pres">
      <dgm:prSet presAssocID="{1990856D-9368-41FA-A2A9-FB37C7CB04BE}" presName="parentLin" presStyleCnt="0"/>
      <dgm:spPr/>
    </dgm:pt>
    <dgm:pt modelId="{C5E6C945-4B75-4AF7-A461-C0DE317746ED}" type="pres">
      <dgm:prSet presAssocID="{1990856D-9368-41FA-A2A9-FB37C7CB04BE}" presName="parentLeftMargin" presStyleLbl="node1" presStyleIdx="3" presStyleCnt="5"/>
      <dgm:spPr/>
    </dgm:pt>
    <dgm:pt modelId="{4E3DF15D-97AA-4187-93D7-50C30A357D01}" type="pres">
      <dgm:prSet presAssocID="{1990856D-9368-41FA-A2A9-FB37C7CB04B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D33CA56-735C-4FF6-82CC-53CEF194219B}" type="pres">
      <dgm:prSet presAssocID="{1990856D-9368-41FA-A2A9-FB37C7CB04BE}" presName="negativeSpace" presStyleCnt="0"/>
      <dgm:spPr/>
    </dgm:pt>
    <dgm:pt modelId="{D18600EA-2299-4635-A481-C7CC987F2E71}" type="pres">
      <dgm:prSet presAssocID="{1990856D-9368-41FA-A2A9-FB37C7CB04B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A97DAF4-B9EB-4EEE-82FB-98E7133EA9F0}" type="presOf" srcId="{8D502869-D21E-4CEE-850D-2E96747F170E}" destId="{F794F19A-D876-406A-AB53-CDDFFF7F1945}" srcOrd="0" destOrd="0" presId="urn:microsoft.com/office/officeart/2005/8/layout/list1"/>
    <dgm:cxn modelId="{3C57501F-AD1C-4394-8C12-DBDDC567DAA0}" type="presOf" srcId="{467DDF0F-6786-45BB-9EEC-705579BD58C6}" destId="{0A4DD065-04AB-477A-9A98-8DFB9B67EB12}" srcOrd="0" destOrd="0" presId="urn:microsoft.com/office/officeart/2005/8/layout/list1"/>
    <dgm:cxn modelId="{EA3C756C-81B1-444B-B557-748D6CF79C71}" srcId="{14DED679-4030-49E1-A3B1-E59A23184F34}" destId="{8A774372-5254-49F9-ABB1-C31A16134ADA}" srcOrd="1" destOrd="0" parTransId="{CF30FFC5-4697-4E4E-AFA0-7C1AFC4E2CF9}" sibTransId="{8F102C14-27A5-4185-9AF2-2DCBAAECF2AF}"/>
    <dgm:cxn modelId="{3597A5F1-5C25-4946-94D5-4623D00F1BA6}" srcId="{14DED679-4030-49E1-A3B1-E59A23184F34}" destId="{8D502869-D21E-4CEE-850D-2E96747F170E}" srcOrd="0" destOrd="0" parTransId="{3E59CFC2-E4A5-48DF-9DBE-23BF291EF406}" sibTransId="{06BD4775-56F8-4582-BCD8-73D5091ADF58}"/>
    <dgm:cxn modelId="{8FA64898-5271-4782-B935-23BD27666F21}" type="presOf" srcId="{1990856D-9368-41FA-A2A9-FB37C7CB04BE}" destId="{4E3DF15D-97AA-4187-93D7-50C30A357D01}" srcOrd="1" destOrd="0" presId="urn:microsoft.com/office/officeart/2005/8/layout/list1"/>
    <dgm:cxn modelId="{3561EFBC-DDDF-4E67-A4AD-4B11FD121D3F}" type="presOf" srcId="{8A774372-5254-49F9-ABB1-C31A16134ADA}" destId="{C6A6D38E-EDF2-4EB2-856B-468579E7BD34}" srcOrd="1" destOrd="0" presId="urn:microsoft.com/office/officeart/2005/8/layout/list1"/>
    <dgm:cxn modelId="{4E284349-9CA3-43C0-824D-DE259B102B43}" srcId="{14DED679-4030-49E1-A3B1-E59A23184F34}" destId="{BA957AD2-A60E-4903-AF6E-43945666BD01}" srcOrd="3" destOrd="0" parTransId="{8D0A0BE7-4A38-4CF5-8B84-05B928711428}" sibTransId="{4591DB2F-03FA-4E01-81F4-5F07A6075238}"/>
    <dgm:cxn modelId="{7060139F-8162-4C8A-9500-B37D4CE095F9}" srcId="{14DED679-4030-49E1-A3B1-E59A23184F34}" destId="{467DDF0F-6786-45BB-9EEC-705579BD58C6}" srcOrd="2" destOrd="0" parTransId="{B3203DC4-93D0-494D-85CE-2D29C9A76EC5}" sibTransId="{6D35A81B-CCCD-4492-A46E-89E83FB5F9CA}"/>
    <dgm:cxn modelId="{9E676E7E-D1B2-47B2-B44B-8BDD22DE4DA2}" type="presOf" srcId="{14DED679-4030-49E1-A3B1-E59A23184F34}" destId="{0C9A9DA1-3909-4268-BB74-985C1A555BE5}" srcOrd="0" destOrd="0" presId="urn:microsoft.com/office/officeart/2005/8/layout/list1"/>
    <dgm:cxn modelId="{06FED864-50BD-46D4-9599-EE9D0BF3B6E8}" type="presOf" srcId="{467DDF0F-6786-45BB-9EEC-705579BD58C6}" destId="{1FEB718F-B7B9-4418-9E2D-D399E7DEA20F}" srcOrd="1" destOrd="0" presId="urn:microsoft.com/office/officeart/2005/8/layout/list1"/>
    <dgm:cxn modelId="{15B052F1-C069-4336-BB87-52F0A6A34B49}" type="presOf" srcId="{1990856D-9368-41FA-A2A9-FB37C7CB04BE}" destId="{C5E6C945-4B75-4AF7-A461-C0DE317746ED}" srcOrd="0" destOrd="0" presId="urn:microsoft.com/office/officeart/2005/8/layout/list1"/>
    <dgm:cxn modelId="{0159B584-9D87-43FC-8237-8A3CD62C3F88}" srcId="{14DED679-4030-49E1-A3B1-E59A23184F34}" destId="{1990856D-9368-41FA-A2A9-FB37C7CB04BE}" srcOrd="4" destOrd="0" parTransId="{CBA76F29-50C8-4D1C-A59A-E0E1A2AB00B8}" sibTransId="{A017D143-F924-4CD0-8F4B-E21F647BFE43}"/>
    <dgm:cxn modelId="{0936B442-EF09-4C83-A658-070C2B733884}" type="presOf" srcId="{BA957AD2-A60E-4903-AF6E-43945666BD01}" destId="{3B7E5963-357C-40C7-882D-01E47387CC9A}" srcOrd="1" destOrd="0" presId="urn:microsoft.com/office/officeart/2005/8/layout/list1"/>
    <dgm:cxn modelId="{5CDAF7CA-8033-4121-B032-1C49C1C9EE1B}" type="presOf" srcId="{8D502869-D21E-4CEE-850D-2E96747F170E}" destId="{43EFC2C9-D291-45EA-947C-2C5B0A5DDF0B}" srcOrd="1" destOrd="0" presId="urn:microsoft.com/office/officeart/2005/8/layout/list1"/>
    <dgm:cxn modelId="{37DB3311-99EE-4B3C-9560-46B0914791D9}" type="presOf" srcId="{BA957AD2-A60E-4903-AF6E-43945666BD01}" destId="{790F50FF-B9A7-4878-B6BF-59EC6FF5CF1E}" srcOrd="0" destOrd="0" presId="urn:microsoft.com/office/officeart/2005/8/layout/list1"/>
    <dgm:cxn modelId="{E67D7C01-6B6C-4970-BA96-AFAB6B7286DD}" type="presOf" srcId="{8A774372-5254-49F9-ABB1-C31A16134ADA}" destId="{C002ED19-5A65-4941-BA13-4006028DC123}" srcOrd="0" destOrd="0" presId="urn:microsoft.com/office/officeart/2005/8/layout/list1"/>
    <dgm:cxn modelId="{E7E49C6A-E034-4B7A-8E5B-21BC9656064D}" type="presParOf" srcId="{0C9A9DA1-3909-4268-BB74-985C1A555BE5}" destId="{16C3DB1B-1EE9-4809-A849-8E1BF8787599}" srcOrd="0" destOrd="0" presId="urn:microsoft.com/office/officeart/2005/8/layout/list1"/>
    <dgm:cxn modelId="{35A11BB0-B74B-4CAA-BDD4-943275C87D7E}" type="presParOf" srcId="{16C3DB1B-1EE9-4809-A849-8E1BF8787599}" destId="{F794F19A-D876-406A-AB53-CDDFFF7F1945}" srcOrd="0" destOrd="0" presId="urn:microsoft.com/office/officeart/2005/8/layout/list1"/>
    <dgm:cxn modelId="{1527C944-5958-43E2-B6C3-8991FD78B1F4}" type="presParOf" srcId="{16C3DB1B-1EE9-4809-A849-8E1BF8787599}" destId="{43EFC2C9-D291-45EA-947C-2C5B0A5DDF0B}" srcOrd="1" destOrd="0" presId="urn:microsoft.com/office/officeart/2005/8/layout/list1"/>
    <dgm:cxn modelId="{5CDC3C18-FE7E-4195-948C-7C4E34FEA4D2}" type="presParOf" srcId="{0C9A9DA1-3909-4268-BB74-985C1A555BE5}" destId="{F54583DA-98A7-41AA-BE06-14331D350681}" srcOrd="1" destOrd="0" presId="urn:microsoft.com/office/officeart/2005/8/layout/list1"/>
    <dgm:cxn modelId="{2FFD9415-BC96-4E59-90EB-77FA1F9478FA}" type="presParOf" srcId="{0C9A9DA1-3909-4268-BB74-985C1A555BE5}" destId="{72B186F7-A1CF-4E8E-976E-840ED86D0227}" srcOrd="2" destOrd="0" presId="urn:microsoft.com/office/officeart/2005/8/layout/list1"/>
    <dgm:cxn modelId="{DD4B198A-E43F-41A2-9F0F-E0D2AF98982D}" type="presParOf" srcId="{0C9A9DA1-3909-4268-BB74-985C1A555BE5}" destId="{8D3B5AC4-E051-4AD3-832B-EDEDAADF39BC}" srcOrd="3" destOrd="0" presId="urn:microsoft.com/office/officeart/2005/8/layout/list1"/>
    <dgm:cxn modelId="{482FD1CC-A5FC-4EF5-BA6A-CCCD0ED2EDB1}" type="presParOf" srcId="{0C9A9DA1-3909-4268-BB74-985C1A555BE5}" destId="{D9B46E54-C37C-41C1-892F-4CF18F75EA55}" srcOrd="4" destOrd="0" presId="urn:microsoft.com/office/officeart/2005/8/layout/list1"/>
    <dgm:cxn modelId="{7C272DD7-889A-4C52-A8EA-021628DB648F}" type="presParOf" srcId="{D9B46E54-C37C-41C1-892F-4CF18F75EA55}" destId="{C002ED19-5A65-4941-BA13-4006028DC123}" srcOrd="0" destOrd="0" presId="urn:microsoft.com/office/officeart/2005/8/layout/list1"/>
    <dgm:cxn modelId="{19F72897-414F-42C8-B4B6-39417924C54E}" type="presParOf" srcId="{D9B46E54-C37C-41C1-892F-4CF18F75EA55}" destId="{C6A6D38E-EDF2-4EB2-856B-468579E7BD34}" srcOrd="1" destOrd="0" presId="urn:microsoft.com/office/officeart/2005/8/layout/list1"/>
    <dgm:cxn modelId="{74630636-D461-4D04-939F-FEB3AD2F96D4}" type="presParOf" srcId="{0C9A9DA1-3909-4268-BB74-985C1A555BE5}" destId="{9AD82032-258A-4158-8A0C-6D505E4E1150}" srcOrd="5" destOrd="0" presId="urn:microsoft.com/office/officeart/2005/8/layout/list1"/>
    <dgm:cxn modelId="{39425478-D643-4F6B-B9A7-386FA657E3CD}" type="presParOf" srcId="{0C9A9DA1-3909-4268-BB74-985C1A555BE5}" destId="{AB4222AE-740C-4781-AA4A-966173F18F86}" srcOrd="6" destOrd="0" presId="urn:microsoft.com/office/officeart/2005/8/layout/list1"/>
    <dgm:cxn modelId="{69C4D3ED-3D2B-4D31-8A20-361101079306}" type="presParOf" srcId="{0C9A9DA1-3909-4268-BB74-985C1A555BE5}" destId="{7D1F7C32-8004-474C-8FEB-4AF82BC8874E}" srcOrd="7" destOrd="0" presId="urn:microsoft.com/office/officeart/2005/8/layout/list1"/>
    <dgm:cxn modelId="{A7F77664-2088-4EDA-B120-B64475D159DE}" type="presParOf" srcId="{0C9A9DA1-3909-4268-BB74-985C1A555BE5}" destId="{2F9D99E7-A84C-4F54-AAE7-58BDE8A5768D}" srcOrd="8" destOrd="0" presId="urn:microsoft.com/office/officeart/2005/8/layout/list1"/>
    <dgm:cxn modelId="{D44BA593-64FD-41BC-9C7D-AED321918D86}" type="presParOf" srcId="{2F9D99E7-A84C-4F54-AAE7-58BDE8A5768D}" destId="{0A4DD065-04AB-477A-9A98-8DFB9B67EB12}" srcOrd="0" destOrd="0" presId="urn:microsoft.com/office/officeart/2005/8/layout/list1"/>
    <dgm:cxn modelId="{A4B055A3-7AE6-44B4-8025-9E0CFD93CEE9}" type="presParOf" srcId="{2F9D99E7-A84C-4F54-AAE7-58BDE8A5768D}" destId="{1FEB718F-B7B9-4418-9E2D-D399E7DEA20F}" srcOrd="1" destOrd="0" presId="urn:microsoft.com/office/officeart/2005/8/layout/list1"/>
    <dgm:cxn modelId="{1EA04D05-8830-44AC-B83A-6E9D85233ABE}" type="presParOf" srcId="{0C9A9DA1-3909-4268-BB74-985C1A555BE5}" destId="{CED359D6-3883-4AFD-988F-13199DAB4D40}" srcOrd="9" destOrd="0" presId="urn:microsoft.com/office/officeart/2005/8/layout/list1"/>
    <dgm:cxn modelId="{087401E9-3875-461A-A930-9F5EAA82048D}" type="presParOf" srcId="{0C9A9DA1-3909-4268-BB74-985C1A555BE5}" destId="{8913922C-9BB7-4D92-8A08-B6B9EEB19FFB}" srcOrd="10" destOrd="0" presId="urn:microsoft.com/office/officeart/2005/8/layout/list1"/>
    <dgm:cxn modelId="{B2C833FE-1E08-478D-A7C5-A281D9264BD7}" type="presParOf" srcId="{0C9A9DA1-3909-4268-BB74-985C1A555BE5}" destId="{717A9903-CA4C-47CB-8D83-23034B358FED}" srcOrd="11" destOrd="0" presId="urn:microsoft.com/office/officeart/2005/8/layout/list1"/>
    <dgm:cxn modelId="{A3AB9EF0-D833-47E4-AE1F-6511C4D45E59}" type="presParOf" srcId="{0C9A9DA1-3909-4268-BB74-985C1A555BE5}" destId="{D8E2373C-BCF1-4FCB-AF19-ABF51BE3A16A}" srcOrd="12" destOrd="0" presId="urn:microsoft.com/office/officeart/2005/8/layout/list1"/>
    <dgm:cxn modelId="{09EF5923-C120-42A7-8DE3-D562B846E07F}" type="presParOf" srcId="{D8E2373C-BCF1-4FCB-AF19-ABF51BE3A16A}" destId="{790F50FF-B9A7-4878-B6BF-59EC6FF5CF1E}" srcOrd="0" destOrd="0" presId="urn:microsoft.com/office/officeart/2005/8/layout/list1"/>
    <dgm:cxn modelId="{B698D6E3-558C-40D5-B8C6-82DF4A526373}" type="presParOf" srcId="{D8E2373C-BCF1-4FCB-AF19-ABF51BE3A16A}" destId="{3B7E5963-357C-40C7-882D-01E47387CC9A}" srcOrd="1" destOrd="0" presId="urn:microsoft.com/office/officeart/2005/8/layout/list1"/>
    <dgm:cxn modelId="{A1584A12-5767-4B2E-9436-31BD224F6D75}" type="presParOf" srcId="{0C9A9DA1-3909-4268-BB74-985C1A555BE5}" destId="{4FFDD401-9C0E-4920-92A8-4ADB22600DCA}" srcOrd="13" destOrd="0" presId="urn:microsoft.com/office/officeart/2005/8/layout/list1"/>
    <dgm:cxn modelId="{23268537-A5D8-4FAF-AEFD-0994B02A2F75}" type="presParOf" srcId="{0C9A9DA1-3909-4268-BB74-985C1A555BE5}" destId="{4575E961-4496-47A1-AE8A-74EDD559B6DD}" srcOrd="14" destOrd="0" presId="urn:microsoft.com/office/officeart/2005/8/layout/list1"/>
    <dgm:cxn modelId="{BDBA6CFD-AA78-4610-9642-98C9AE597738}" type="presParOf" srcId="{0C9A9DA1-3909-4268-BB74-985C1A555BE5}" destId="{3FBD784D-487C-4B09-8EF1-E3B82D8E8833}" srcOrd="15" destOrd="0" presId="urn:microsoft.com/office/officeart/2005/8/layout/list1"/>
    <dgm:cxn modelId="{94663BCF-F36C-4862-93FF-F88FE77E7329}" type="presParOf" srcId="{0C9A9DA1-3909-4268-BB74-985C1A555BE5}" destId="{83E062E2-9118-4A8D-9C57-6910C38EC673}" srcOrd="16" destOrd="0" presId="urn:microsoft.com/office/officeart/2005/8/layout/list1"/>
    <dgm:cxn modelId="{21E3ED70-5F97-434D-8AD3-6C7BD295DE69}" type="presParOf" srcId="{83E062E2-9118-4A8D-9C57-6910C38EC673}" destId="{C5E6C945-4B75-4AF7-A461-C0DE317746ED}" srcOrd="0" destOrd="0" presId="urn:microsoft.com/office/officeart/2005/8/layout/list1"/>
    <dgm:cxn modelId="{2F09596C-607A-4BD3-8DF2-7E298BFE23C8}" type="presParOf" srcId="{83E062E2-9118-4A8D-9C57-6910C38EC673}" destId="{4E3DF15D-97AA-4187-93D7-50C30A357D01}" srcOrd="1" destOrd="0" presId="urn:microsoft.com/office/officeart/2005/8/layout/list1"/>
    <dgm:cxn modelId="{FCC02B07-DCDC-4117-884A-55C469147A35}" type="presParOf" srcId="{0C9A9DA1-3909-4268-BB74-985C1A555BE5}" destId="{1D33CA56-735C-4FF6-82CC-53CEF194219B}" srcOrd="17" destOrd="0" presId="urn:microsoft.com/office/officeart/2005/8/layout/list1"/>
    <dgm:cxn modelId="{894DC660-8784-46CE-8CF2-0E1233FF06E7}" type="presParOf" srcId="{0C9A9DA1-3909-4268-BB74-985C1A555BE5}" destId="{D18600EA-2299-4635-A481-C7CC987F2E7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D0670-663C-481E-B480-E85FF22C6AC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D57F502-B538-4BAE-8DA5-2AA3AE7C1317}">
      <dgm:prSet phldrT="[文本]"/>
      <dgm:spPr/>
      <dgm:t>
        <a:bodyPr/>
        <a:lstStyle/>
        <a:p>
          <a:r>
            <a:rPr lang="en-US" altLang="zh-CN" dirty="0" smtClean="0"/>
            <a:t>International </a:t>
          </a:r>
          <a:r>
            <a:rPr lang="en-US" altLang="zh-CN" dirty="0" smtClean="0"/>
            <a:t>needs (OSCAR landing page)</a:t>
          </a:r>
          <a:endParaRPr lang="zh-CN" altLang="en-US" dirty="0"/>
        </a:p>
      </dgm:t>
    </dgm:pt>
    <dgm:pt modelId="{00C1EDEA-12A1-45B6-A8D7-90E6E5EB5159}" type="parTrans" cxnId="{E5145803-B132-4DA3-80FC-A4202CFAFAD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3F7285E-4C1B-475F-A264-D29903AA0539}" type="sibTrans" cxnId="{E5145803-B132-4DA3-80FC-A4202CFAFAD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AFD48C2-747F-4E2B-8AF5-B29B2F243EEA}">
      <dgm:prSet/>
      <dgm:spPr/>
      <dgm:t>
        <a:bodyPr/>
        <a:lstStyle/>
        <a:p>
          <a:r>
            <a:rPr lang="en-GB" altLang="zh-CN" dirty="0" smtClean="0"/>
            <a:t>The upgraded WMO-OSCAR data model will facilitate to store </a:t>
          </a:r>
          <a:r>
            <a:rPr lang="en-GB" altLang="zh-CN" b="1" dirty="0" smtClean="0"/>
            <a:t>one stable link</a:t>
          </a:r>
          <a:r>
            <a:rPr lang="en-GB" altLang="zh-CN" dirty="0" smtClean="0"/>
            <a:t> for each satellite/instrument direct the users to a </a:t>
          </a:r>
          <a:r>
            <a:rPr lang="en-GB" altLang="zh-CN" i="1" dirty="0" smtClean="0"/>
            <a:t>landing page</a:t>
          </a:r>
          <a:r>
            <a:rPr lang="en-GB" altLang="zh-CN" dirty="0" smtClean="0"/>
            <a:t> created by each operator .</a:t>
          </a:r>
          <a:endParaRPr lang="en-US" altLang="zh-CN" dirty="0"/>
        </a:p>
      </dgm:t>
    </dgm:pt>
    <dgm:pt modelId="{1782CBD1-F8BA-451F-A286-1A9BF9266FDD}" type="parTrans" cxnId="{73739427-B464-46EA-A5A9-284A442008A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724D2DE-8208-449F-8F13-1B225D3EDF87}" type="sibTrans" cxnId="{73739427-B464-46EA-A5A9-284A442008A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968F392-C887-4D7C-9A40-111DB7EA9EC4}">
      <dgm:prSet/>
      <dgm:spPr/>
      <dgm:t>
        <a:bodyPr/>
        <a:lstStyle/>
        <a:p>
          <a:r>
            <a:rPr lang="en-US" altLang="zh-CN" dirty="0" smtClean="0"/>
            <a:t>Operational monitoring requirements</a:t>
          </a:r>
        </a:p>
      </dgm:t>
    </dgm:pt>
    <dgm:pt modelId="{6AE8D86C-3A2B-4DA1-944A-B1EFE8444FB4}" type="parTrans" cxnId="{02CAD031-C7FF-489B-A44A-604D8BB43AA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2EE345F-2075-4003-B96A-297C5BED4622}" type="sibTrans" cxnId="{02CAD031-C7FF-489B-A44A-604D8BB43AA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95AC163-0871-4001-B24D-9C08036A4F3D}">
      <dgm:prSet/>
      <dgm:spPr/>
      <dgm:t>
        <a:bodyPr/>
        <a:lstStyle/>
        <a:p>
          <a:r>
            <a:rPr lang="en-US" altLang="zh-CN" dirty="0" smtClean="0"/>
            <a:t>Instrument performance monitoring, operation status monitoring.</a:t>
          </a:r>
          <a:endParaRPr lang="en-US" altLang="zh-CN" dirty="0"/>
        </a:p>
      </dgm:t>
    </dgm:pt>
    <dgm:pt modelId="{C7A9581A-E89A-49C9-8091-9171569AAC42}" type="parTrans" cxnId="{E7580C59-837E-4B2F-8B0A-94DB577209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B9870B1-03CD-4D9F-AF53-38FC7B318EC8}" type="sibTrans" cxnId="{E7580C59-837E-4B2F-8B0A-94DB577209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C11D64EA-A9A1-4AEC-9FAF-5D03AF8ED9BC}">
      <dgm:prSet/>
      <dgm:spPr/>
      <dgm:t>
        <a:bodyPr/>
        <a:lstStyle/>
        <a:p>
          <a:r>
            <a:rPr lang="en-US" altLang="zh-CN" dirty="0" smtClean="0"/>
            <a:t>Instrumental analysis requirements</a:t>
          </a:r>
        </a:p>
      </dgm:t>
    </dgm:pt>
    <dgm:pt modelId="{0F7363B4-9600-4616-A032-E11D30ECB6A5}" type="parTrans" cxnId="{91299AFC-476C-4AA7-99BC-A7538B6FF7E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6FD7FED-1641-40E8-978B-38130BBBEC01}" type="sibTrans" cxnId="{91299AFC-476C-4AA7-99BC-A7538B6FF7E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B33CF9F-462A-4B72-ACA3-476481C07D7B}">
      <dgm:prSet/>
      <dgm:spPr/>
      <dgm:t>
        <a:bodyPr/>
        <a:lstStyle/>
        <a:p>
          <a:r>
            <a:rPr lang="en-US" altLang="zh-CN" dirty="0" smtClean="0"/>
            <a:t>Status variation analysis </a:t>
          </a:r>
          <a:r>
            <a:rPr lang="en-US" altLang="zh-CN" dirty="0" smtClean="0"/>
            <a:t>of the </a:t>
          </a:r>
          <a:r>
            <a:rPr lang="en-US" altLang="zh-CN" dirty="0" smtClean="0"/>
            <a:t>instrument</a:t>
          </a:r>
          <a:r>
            <a:rPr lang="en-US" altLang="zh-CN" dirty="0" smtClean="0"/>
            <a:t>.</a:t>
          </a:r>
        </a:p>
      </dgm:t>
    </dgm:pt>
    <dgm:pt modelId="{685160E4-A505-4C9B-9360-37B1E49EA6FD}" type="parTrans" cxnId="{38EA8ACA-5900-4F27-AD97-9884883E035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8B17507-CA9F-447C-855D-E5FA34A207F9}" type="sibTrans" cxnId="{38EA8ACA-5900-4F27-AD97-9884883E035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4F794A0-1A58-44F1-8D65-8733E615FD58}">
      <dgm:prSet/>
      <dgm:spPr/>
      <dgm:t>
        <a:bodyPr/>
        <a:lstStyle/>
        <a:p>
          <a:r>
            <a:rPr lang="en-US" altLang="zh-CN" dirty="0" smtClean="0"/>
            <a:t>Scientific application requirements</a:t>
          </a:r>
          <a:endParaRPr lang="en-US" altLang="zh-CN" dirty="0" smtClean="0"/>
        </a:p>
      </dgm:t>
    </dgm:pt>
    <dgm:pt modelId="{E6F94944-469D-4911-98A2-90121150833E}" type="parTrans" cxnId="{6A40A797-212E-4D8E-B8FB-5E5AA4F75021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5D2956F-E780-41F6-8B34-90BC3E18DC06}" type="sibTrans" cxnId="{6A40A797-212E-4D8E-B8FB-5E5AA4F75021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3D9F4FE-8052-412C-B0A3-F0FCA492A7EA}">
      <dgm:prSet/>
      <dgm:spPr/>
      <dgm:t>
        <a:bodyPr/>
        <a:lstStyle/>
        <a:p>
          <a:r>
            <a:rPr lang="en-US" altLang="zh-CN" dirty="0" smtClean="0"/>
            <a:t>Summarizing </a:t>
          </a:r>
          <a:r>
            <a:rPr lang="en-US" altLang="zh-CN" dirty="0" smtClean="0"/>
            <a:t>the variation trend and the influence of the performance parameters, and assistant the optimization design of the instrument.</a:t>
          </a:r>
          <a:endParaRPr lang="zh-CN" altLang="en-US" dirty="0"/>
        </a:p>
      </dgm:t>
    </dgm:pt>
    <dgm:pt modelId="{943F39B1-CE33-4DF0-A0D4-A1532DBF5685}" type="parTrans" cxnId="{22019988-D936-4D97-B6DC-2AD34FFC35F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3BAAE76-D412-4C5E-B121-40C9A77DF97C}" type="sibTrans" cxnId="{22019988-D936-4D97-B6DC-2AD34FFC35F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935CE6A-BFC4-484E-B3B0-DB5E08B1A16E}">
      <dgm:prSet/>
      <dgm:spPr/>
      <dgm:t>
        <a:bodyPr/>
        <a:lstStyle/>
        <a:p>
          <a:r>
            <a:rPr lang="en-GB" altLang="zh-CN" u="sng" dirty="0" smtClean="0"/>
            <a:t>Instrument Specifications</a:t>
          </a:r>
          <a:r>
            <a:rPr lang="en-GB" altLang="zh-CN" dirty="0" smtClean="0"/>
            <a:t> (static information describing instrument characteristics)</a:t>
          </a:r>
          <a:endParaRPr lang="en-GB" altLang="zh-CN" dirty="0"/>
        </a:p>
      </dgm:t>
    </dgm:pt>
    <dgm:pt modelId="{F40665CE-322A-4F43-AA64-CEA2D4A305FE}" type="parTrans" cxnId="{1A350BC5-F846-4971-A4B1-575E4CE0DE40}">
      <dgm:prSet/>
      <dgm:spPr/>
      <dgm:t>
        <a:bodyPr/>
        <a:lstStyle/>
        <a:p>
          <a:endParaRPr lang="zh-CN" altLang="en-US"/>
        </a:p>
      </dgm:t>
    </dgm:pt>
    <dgm:pt modelId="{1C54EED3-F623-43AD-BCF2-EB98A8BE1194}" type="sibTrans" cxnId="{1A350BC5-F846-4971-A4B1-575E4CE0DE40}">
      <dgm:prSet/>
      <dgm:spPr/>
      <dgm:t>
        <a:bodyPr/>
        <a:lstStyle/>
        <a:p>
          <a:endParaRPr lang="zh-CN" altLang="en-US"/>
        </a:p>
      </dgm:t>
    </dgm:pt>
    <dgm:pt modelId="{C8710161-EF20-4A53-BF4A-F4FEC7126EEA}">
      <dgm:prSet/>
      <dgm:spPr/>
      <dgm:t>
        <a:bodyPr/>
        <a:lstStyle/>
        <a:p>
          <a:r>
            <a:rPr lang="en-GB" altLang="zh-CN" u="sng" dirty="0" smtClean="0"/>
            <a:t>Calibration Events</a:t>
          </a:r>
          <a:r>
            <a:rPr lang="en-GB" altLang="zh-CN" dirty="0" smtClean="0"/>
            <a:t> (information on the most important geometric and radiometric calibration events)</a:t>
          </a:r>
          <a:endParaRPr lang="en-GB" altLang="zh-CN" dirty="0"/>
        </a:p>
      </dgm:t>
    </dgm:pt>
    <dgm:pt modelId="{0C7B7383-D7E4-41F5-BA19-FEB8EE9AAAE7}" type="parTrans" cxnId="{4B7447C9-46F5-4407-B72B-F2DCA12FFD0F}">
      <dgm:prSet/>
      <dgm:spPr/>
      <dgm:t>
        <a:bodyPr/>
        <a:lstStyle/>
        <a:p>
          <a:endParaRPr lang="zh-CN" altLang="en-US"/>
        </a:p>
      </dgm:t>
    </dgm:pt>
    <dgm:pt modelId="{248FEB2C-4F67-4155-BE2C-F4AF6F067D40}" type="sibTrans" cxnId="{4B7447C9-46F5-4407-B72B-F2DCA12FFD0F}">
      <dgm:prSet/>
      <dgm:spPr/>
      <dgm:t>
        <a:bodyPr/>
        <a:lstStyle/>
        <a:p>
          <a:endParaRPr lang="zh-CN" altLang="en-US"/>
        </a:p>
      </dgm:t>
    </dgm:pt>
    <dgm:pt modelId="{FB1ECF5C-C808-4CE1-B5B9-5857346EF8CA}">
      <dgm:prSet/>
      <dgm:spPr/>
      <dgm:t>
        <a:bodyPr/>
        <a:lstStyle/>
        <a:p>
          <a:r>
            <a:rPr lang="en-GB" altLang="zh-CN" u="sng" dirty="0" smtClean="0"/>
            <a:t>Data Outages</a:t>
          </a:r>
          <a:r>
            <a:rPr lang="en-GB" altLang="zh-CN" dirty="0" smtClean="0"/>
            <a:t> (optional, can also be part of the calibration events database)</a:t>
          </a:r>
          <a:endParaRPr lang="en-GB" altLang="zh-CN" dirty="0"/>
        </a:p>
      </dgm:t>
    </dgm:pt>
    <dgm:pt modelId="{DC7B0F53-5D80-4917-ABE9-FB4124D59404}" type="parTrans" cxnId="{CFC6AEFD-13E6-42AE-BBBD-E66CD94A4C3A}">
      <dgm:prSet/>
      <dgm:spPr/>
      <dgm:t>
        <a:bodyPr/>
        <a:lstStyle/>
        <a:p>
          <a:endParaRPr lang="zh-CN" altLang="en-US"/>
        </a:p>
      </dgm:t>
    </dgm:pt>
    <dgm:pt modelId="{347CDAA6-738C-455F-8E24-7F7C96F0F73B}" type="sibTrans" cxnId="{CFC6AEFD-13E6-42AE-BBBD-E66CD94A4C3A}">
      <dgm:prSet/>
      <dgm:spPr/>
      <dgm:t>
        <a:bodyPr/>
        <a:lstStyle/>
        <a:p>
          <a:endParaRPr lang="zh-CN" altLang="en-US"/>
        </a:p>
      </dgm:t>
    </dgm:pt>
    <dgm:pt modelId="{D4D8A1FB-B57D-49DD-93F5-DDA921820BA6}">
      <dgm:prSet/>
      <dgm:spPr/>
      <dgm:t>
        <a:bodyPr/>
        <a:lstStyle/>
        <a:p>
          <a:r>
            <a:rPr lang="en-GB" altLang="zh-CN" u="sng" dirty="0" smtClean="0"/>
            <a:t>Instrument Monitoring</a:t>
          </a:r>
          <a:r>
            <a:rPr lang="en-GB" altLang="zh-CN" dirty="0" smtClean="0"/>
            <a:t> (optional, for present missions this is done by some space agencies)</a:t>
          </a:r>
          <a:endParaRPr lang="zh-CN" altLang="en-US" dirty="0"/>
        </a:p>
      </dgm:t>
    </dgm:pt>
    <dgm:pt modelId="{A2126192-67AB-4E48-AEB0-C58EED8B29E3}" type="parTrans" cxnId="{FDC25603-7BB1-42D8-816D-1E1F83F2FDF2}">
      <dgm:prSet/>
      <dgm:spPr/>
      <dgm:t>
        <a:bodyPr/>
        <a:lstStyle/>
        <a:p>
          <a:endParaRPr lang="zh-CN" altLang="en-US"/>
        </a:p>
      </dgm:t>
    </dgm:pt>
    <dgm:pt modelId="{10A49AB5-A874-4748-B48E-B407FC865696}" type="sibTrans" cxnId="{FDC25603-7BB1-42D8-816D-1E1F83F2FDF2}">
      <dgm:prSet/>
      <dgm:spPr/>
      <dgm:t>
        <a:bodyPr/>
        <a:lstStyle/>
        <a:p>
          <a:endParaRPr lang="zh-CN" altLang="en-US"/>
        </a:p>
      </dgm:t>
    </dgm:pt>
    <dgm:pt modelId="{E795FE26-3DD2-4709-AF15-E1860D1FDFDC}" type="pres">
      <dgm:prSet presAssocID="{426D0670-663C-481E-B480-E85FF22C6A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C2E8BE4-0C42-47A3-9DC8-D0EE50469798}" type="pres">
      <dgm:prSet presAssocID="{1D57F502-B538-4BAE-8DA5-2AA3AE7C1317}" presName="parentLin" presStyleCnt="0"/>
      <dgm:spPr/>
    </dgm:pt>
    <dgm:pt modelId="{87E01E30-C014-4DF0-87AF-B465E6859062}" type="pres">
      <dgm:prSet presAssocID="{1D57F502-B538-4BAE-8DA5-2AA3AE7C1317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A9F382AF-FCCD-4E5B-866C-E22A3ABCBFDD}" type="pres">
      <dgm:prSet presAssocID="{1D57F502-B538-4BAE-8DA5-2AA3AE7C131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9E3D6C-AB3D-462D-A3F4-6C35B1B49CE8}" type="pres">
      <dgm:prSet presAssocID="{1D57F502-B538-4BAE-8DA5-2AA3AE7C1317}" presName="negativeSpace" presStyleCnt="0"/>
      <dgm:spPr/>
    </dgm:pt>
    <dgm:pt modelId="{2A6737EA-2A0B-45CC-96CF-066B00A1652C}" type="pres">
      <dgm:prSet presAssocID="{1D57F502-B538-4BAE-8DA5-2AA3AE7C131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9A6FE5-3396-449F-82A4-FB231905A33F}" type="pres">
      <dgm:prSet presAssocID="{23F7285E-4C1B-475F-A264-D29903AA0539}" presName="spaceBetweenRectangles" presStyleCnt="0"/>
      <dgm:spPr/>
    </dgm:pt>
    <dgm:pt modelId="{A1BE9F33-5A99-481F-A3CB-52121FF2C789}" type="pres">
      <dgm:prSet presAssocID="{3968F392-C887-4D7C-9A40-111DB7EA9EC4}" presName="parentLin" presStyleCnt="0"/>
      <dgm:spPr/>
    </dgm:pt>
    <dgm:pt modelId="{FFB0BDEA-7C2C-43CE-A425-B69A9E498F92}" type="pres">
      <dgm:prSet presAssocID="{3968F392-C887-4D7C-9A40-111DB7EA9EC4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513C5C34-7F70-4280-B015-BAAB51F0FB8E}" type="pres">
      <dgm:prSet presAssocID="{3968F392-C887-4D7C-9A40-111DB7EA9E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BECE9A-4035-41A7-81FF-B7F25FA1ED98}" type="pres">
      <dgm:prSet presAssocID="{3968F392-C887-4D7C-9A40-111DB7EA9EC4}" presName="negativeSpace" presStyleCnt="0"/>
      <dgm:spPr/>
    </dgm:pt>
    <dgm:pt modelId="{994E72B5-D835-471E-A303-9C5153C32606}" type="pres">
      <dgm:prSet presAssocID="{3968F392-C887-4D7C-9A40-111DB7EA9EC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619BE2-BDEF-4D44-BC2A-8B01DB55D94E}" type="pres">
      <dgm:prSet presAssocID="{02EE345F-2075-4003-B96A-297C5BED4622}" presName="spaceBetweenRectangles" presStyleCnt="0"/>
      <dgm:spPr/>
    </dgm:pt>
    <dgm:pt modelId="{79A09901-696B-40CC-BAB2-546D6233209F}" type="pres">
      <dgm:prSet presAssocID="{C11D64EA-A9A1-4AEC-9FAF-5D03AF8ED9BC}" presName="parentLin" presStyleCnt="0"/>
      <dgm:spPr/>
    </dgm:pt>
    <dgm:pt modelId="{0A759DCB-8F18-4095-9CB0-242FAC3659CF}" type="pres">
      <dgm:prSet presAssocID="{C11D64EA-A9A1-4AEC-9FAF-5D03AF8ED9BC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B3514929-CC3B-42DB-9166-53AE60B226BB}" type="pres">
      <dgm:prSet presAssocID="{C11D64EA-A9A1-4AEC-9FAF-5D03AF8ED9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D305BD-2798-46BD-92F4-9119F645E3E4}" type="pres">
      <dgm:prSet presAssocID="{C11D64EA-A9A1-4AEC-9FAF-5D03AF8ED9BC}" presName="negativeSpace" presStyleCnt="0"/>
      <dgm:spPr/>
    </dgm:pt>
    <dgm:pt modelId="{7761FE44-C207-4DE2-BC2A-60D1F3826B48}" type="pres">
      <dgm:prSet presAssocID="{C11D64EA-A9A1-4AEC-9FAF-5D03AF8ED9B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1A2D51-14BE-4F8F-A0D0-E0CCA0A00D12}" type="pres">
      <dgm:prSet presAssocID="{76FD7FED-1641-40E8-978B-38130BBBEC01}" presName="spaceBetweenRectangles" presStyleCnt="0"/>
      <dgm:spPr/>
    </dgm:pt>
    <dgm:pt modelId="{CE58B418-E60A-4DDC-B294-A0AC3674556C}" type="pres">
      <dgm:prSet presAssocID="{14F794A0-1A58-44F1-8D65-8733E615FD58}" presName="parentLin" presStyleCnt="0"/>
      <dgm:spPr/>
    </dgm:pt>
    <dgm:pt modelId="{3F1F0966-0273-48F7-8611-9158A94BFEDD}" type="pres">
      <dgm:prSet presAssocID="{14F794A0-1A58-44F1-8D65-8733E615FD58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21BB5441-208C-4B9A-B1CE-E2EF0994F8C1}" type="pres">
      <dgm:prSet presAssocID="{14F794A0-1A58-44F1-8D65-8733E615FD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1CF2EA-9425-425B-9163-2F630609D59E}" type="pres">
      <dgm:prSet presAssocID="{14F794A0-1A58-44F1-8D65-8733E615FD58}" presName="negativeSpace" presStyleCnt="0"/>
      <dgm:spPr/>
    </dgm:pt>
    <dgm:pt modelId="{5CFA8B99-D99B-40CE-A4BF-0DFC8CA68258}" type="pres">
      <dgm:prSet presAssocID="{14F794A0-1A58-44F1-8D65-8733E615FD5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1299AFC-476C-4AA7-99BC-A7538B6FF7EE}" srcId="{426D0670-663C-481E-B480-E85FF22C6ACD}" destId="{C11D64EA-A9A1-4AEC-9FAF-5D03AF8ED9BC}" srcOrd="2" destOrd="0" parTransId="{0F7363B4-9600-4616-A032-E11D30ECB6A5}" sibTransId="{76FD7FED-1641-40E8-978B-38130BBBEC01}"/>
    <dgm:cxn modelId="{FDC25603-7BB1-42D8-816D-1E1F83F2FDF2}" srcId="{1D57F502-B538-4BAE-8DA5-2AA3AE7C1317}" destId="{D4D8A1FB-B57D-49DD-93F5-DDA921820BA6}" srcOrd="4" destOrd="0" parTransId="{A2126192-67AB-4E48-AEB0-C58EED8B29E3}" sibTransId="{10A49AB5-A874-4748-B48E-B407FC865696}"/>
    <dgm:cxn modelId="{4B7447C9-46F5-4407-B72B-F2DCA12FFD0F}" srcId="{1D57F502-B538-4BAE-8DA5-2AA3AE7C1317}" destId="{C8710161-EF20-4A53-BF4A-F4FEC7126EEA}" srcOrd="2" destOrd="0" parTransId="{0C7B7383-D7E4-41F5-BA19-FEB8EE9AAAE7}" sibTransId="{248FEB2C-4F67-4155-BE2C-F4AF6F067D40}"/>
    <dgm:cxn modelId="{38EA8ACA-5900-4F27-AD97-9884883E035E}" srcId="{C11D64EA-A9A1-4AEC-9FAF-5D03AF8ED9BC}" destId="{9B33CF9F-462A-4B72-ACA3-476481C07D7B}" srcOrd="0" destOrd="0" parTransId="{685160E4-A505-4C9B-9360-37B1E49EA6FD}" sibTransId="{78B17507-CA9F-447C-855D-E5FA34A207F9}"/>
    <dgm:cxn modelId="{94DB09B1-2703-4110-9822-2719EAB74762}" type="presOf" srcId="{C11D64EA-A9A1-4AEC-9FAF-5D03AF8ED9BC}" destId="{B3514929-CC3B-42DB-9166-53AE60B226BB}" srcOrd="1" destOrd="0" presId="urn:microsoft.com/office/officeart/2005/8/layout/list1"/>
    <dgm:cxn modelId="{2B0E997A-3D72-49F6-9FE0-CFB4F7B8CEC5}" type="presOf" srcId="{2935CE6A-BFC4-484E-B3B0-DB5E08B1A16E}" destId="{2A6737EA-2A0B-45CC-96CF-066B00A1652C}" srcOrd="0" destOrd="1" presId="urn:microsoft.com/office/officeart/2005/8/layout/list1"/>
    <dgm:cxn modelId="{6BF0EF39-0045-4C52-B2EF-2C73ABA17D23}" type="presOf" srcId="{1D57F502-B538-4BAE-8DA5-2AA3AE7C1317}" destId="{A9F382AF-FCCD-4E5B-866C-E22A3ABCBFDD}" srcOrd="1" destOrd="0" presId="urn:microsoft.com/office/officeart/2005/8/layout/list1"/>
    <dgm:cxn modelId="{538C2DE6-C120-4F32-8A04-13636C1C4039}" type="presOf" srcId="{895AC163-0871-4001-B24D-9C08036A4F3D}" destId="{994E72B5-D835-471E-A303-9C5153C32606}" srcOrd="0" destOrd="0" presId="urn:microsoft.com/office/officeart/2005/8/layout/list1"/>
    <dgm:cxn modelId="{E5145803-B132-4DA3-80FC-A4202CFAFAD7}" srcId="{426D0670-663C-481E-B480-E85FF22C6ACD}" destId="{1D57F502-B538-4BAE-8DA5-2AA3AE7C1317}" srcOrd="0" destOrd="0" parTransId="{00C1EDEA-12A1-45B6-A8D7-90E6E5EB5159}" sibTransId="{23F7285E-4C1B-475F-A264-D29903AA0539}"/>
    <dgm:cxn modelId="{EF9BCE32-D8B7-497D-8314-54A69B410F72}" type="presOf" srcId="{14F794A0-1A58-44F1-8D65-8733E615FD58}" destId="{3F1F0966-0273-48F7-8611-9158A94BFEDD}" srcOrd="0" destOrd="0" presId="urn:microsoft.com/office/officeart/2005/8/layout/list1"/>
    <dgm:cxn modelId="{6482D92E-7EEA-4614-9263-6CD92FE5A7DE}" type="presOf" srcId="{BAFD48C2-747F-4E2B-8AF5-B29B2F243EEA}" destId="{2A6737EA-2A0B-45CC-96CF-066B00A1652C}" srcOrd="0" destOrd="0" presId="urn:microsoft.com/office/officeart/2005/8/layout/list1"/>
    <dgm:cxn modelId="{83983D40-9C69-4A9F-A124-BFF0DF8D7BE9}" type="presOf" srcId="{FB1ECF5C-C808-4CE1-B5B9-5857346EF8CA}" destId="{2A6737EA-2A0B-45CC-96CF-066B00A1652C}" srcOrd="0" destOrd="3" presId="urn:microsoft.com/office/officeart/2005/8/layout/list1"/>
    <dgm:cxn modelId="{188763D9-775A-4637-A4A0-385A2670CA67}" type="presOf" srcId="{3968F392-C887-4D7C-9A40-111DB7EA9EC4}" destId="{513C5C34-7F70-4280-B015-BAAB51F0FB8E}" srcOrd="1" destOrd="0" presId="urn:microsoft.com/office/officeart/2005/8/layout/list1"/>
    <dgm:cxn modelId="{9D0233DC-FC87-45BE-A8FD-E2D7854D8A9C}" type="presOf" srcId="{C11D64EA-A9A1-4AEC-9FAF-5D03AF8ED9BC}" destId="{0A759DCB-8F18-4095-9CB0-242FAC3659CF}" srcOrd="0" destOrd="0" presId="urn:microsoft.com/office/officeart/2005/8/layout/list1"/>
    <dgm:cxn modelId="{22019988-D936-4D97-B6DC-2AD34FFC35F4}" srcId="{14F794A0-1A58-44F1-8D65-8733E615FD58}" destId="{43D9F4FE-8052-412C-B0A3-F0FCA492A7EA}" srcOrd="0" destOrd="0" parTransId="{943F39B1-CE33-4DF0-A0D4-A1532DBF5685}" sibTransId="{E3BAAE76-D412-4C5E-B121-40C9A77DF97C}"/>
    <dgm:cxn modelId="{CFC6AEFD-13E6-42AE-BBBD-E66CD94A4C3A}" srcId="{1D57F502-B538-4BAE-8DA5-2AA3AE7C1317}" destId="{FB1ECF5C-C808-4CE1-B5B9-5857346EF8CA}" srcOrd="3" destOrd="0" parTransId="{DC7B0F53-5D80-4917-ABE9-FB4124D59404}" sibTransId="{347CDAA6-738C-455F-8E24-7F7C96F0F73B}"/>
    <dgm:cxn modelId="{4600763A-1A5C-41FD-82D2-7354A6641775}" type="presOf" srcId="{C8710161-EF20-4A53-BF4A-F4FEC7126EEA}" destId="{2A6737EA-2A0B-45CC-96CF-066B00A1652C}" srcOrd="0" destOrd="2" presId="urn:microsoft.com/office/officeart/2005/8/layout/list1"/>
    <dgm:cxn modelId="{C4356000-94AE-4DF7-B7A2-690EE7ED70F5}" type="presOf" srcId="{3968F392-C887-4D7C-9A40-111DB7EA9EC4}" destId="{FFB0BDEA-7C2C-43CE-A425-B69A9E498F92}" srcOrd="0" destOrd="0" presId="urn:microsoft.com/office/officeart/2005/8/layout/list1"/>
    <dgm:cxn modelId="{DE9FCD5D-CF6B-4996-9EE6-C669D9FBE296}" type="presOf" srcId="{14F794A0-1A58-44F1-8D65-8733E615FD58}" destId="{21BB5441-208C-4B9A-B1CE-E2EF0994F8C1}" srcOrd="1" destOrd="0" presId="urn:microsoft.com/office/officeart/2005/8/layout/list1"/>
    <dgm:cxn modelId="{6A40A797-212E-4D8E-B8FB-5E5AA4F75021}" srcId="{426D0670-663C-481E-B480-E85FF22C6ACD}" destId="{14F794A0-1A58-44F1-8D65-8733E615FD58}" srcOrd="3" destOrd="0" parTransId="{E6F94944-469D-4911-98A2-90121150833E}" sibTransId="{25D2956F-E780-41F6-8B34-90BC3E18DC06}"/>
    <dgm:cxn modelId="{90C17E74-36F6-4A80-AD85-EE7B1562F49F}" type="presOf" srcId="{426D0670-663C-481E-B480-E85FF22C6ACD}" destId="{E795FE26-3DD2-4709-AF15-E1860D1FDFDC}" srcOrd="0" destOrd="0" presId="urn:microsoft.com/office/officeart/2005/8/layout/list1"/>
    <dgm:cxn modelId="{64632AAE-5664-457D-A591-2B74E639DD1A}" type="presOf" srcId="{9B33CF9F-462A-4B72-ACA3-476481C07D7B}" destId="{7761FE44-C207-4DE2-BC2A-60D1F3826B48}" srcOrd="0" destOrd="0" presId="urn:microsoft.com/office/officeart/2005/8/layout/list1"/>
    <dgm:cxn modelId="{76F470A3-2D66-44D8-8A89-EBB5C95007D8}" type="presOf" srcId="{43D9F4FE-8052-412C-B0A3-F0FCA492A7EA}" destId="{5CFA8B99-D99B-40CE-A4BF-0DFC8CA68258}" srcOrd="0" destOrd="0" presId="urn:microsoft.com/office/officeart/2005/8/layout/list1"/>
    <dgm:cxn modelId="{02CAD031-C7FF-489B-A44A-604D8BB43AAF}" srcId="{426D0670-663C-481E-B480-E85FF22C6ACD}" destId="{3968F392-C887-4D7C-9A40-111DB7EA9EC4}" srcOrd="1" destOrd="0" parTransId="{6AE8D86C-3A2B-4DA1-944A-B1EFE8444FB4}" sibTransId="{02EE345F-2075-4003-B96A-297C5BED4622}"/>
    <dgm:cxn modelId="{446B0C6B-E57A-4E45-854B-B614EF02A0BF}" type="presOf" srcId="{1D57F502-B538-4BAE-8DA5-2AA3AE7C1317}" destId="{87E01E30-C014-4DF0-87AF-B465E6859062}" srcOrd="0" destOrd="0" presId="urn:microsoft.com/office/officeart/2005/8/layout/list1"/>
    <dgm:cxn modelId="{1A350BC5-F846-4971-A4B1-575E4CE0DE40}" srcId="{1D57F502-B538-4BAE-8DA5-2AA3AE7C1317}" destId="{2935CE6A-BFC4-484E-B3B0-DB5E08B1A16E}" srcOrd="1" destOrd="0" parTransId="{F40665CE-322A-4F43-AA64-CEA2D4A305FE}" sibTransId="{1C54EED3-F623-43AD-BCF2-EB98A8BE1194}"/>
    <dgm:cxn modelId="{E7580C59-837E-4B2F-8B0A-94DB577209B2}" srcId="{3968F392-C887-4D7C-9A40-111DB7EA9EC4}" destId="{895AC163-0871-4001-B24D-9C08036A4F3D}" srcOrd="0" destOrd="0" parTransId="{C7A9581A-E89A-49C9-8091-9171569AAC42}" sibTransId="{FB9870B1-03CD-4D9F-AF53-38FC7B318EC8}"/>
    <dgm:cxn modelId="{16AAEA4D-A200-416B-84F1-99248888096E}" type="presOf" srcId="{D4D8A1FB-B57D-49DD-93F5-DDA921820BA6}" destId="{2A6737EA-2A0B-45CC-96CF-066B00A1652C}" srcOrd="0" destOrd="4" presId="urn:microsoft.com/office/officeart/2005/8/layout/list1"/>
    <dgm:cxn modelId="{73739427-B464-46EA-A5A9-284A442008AC}" srcId="{1D57F502-B538-4BAE-8DA5-2AA3AE7C1317}" destId="{BAFD48C2-747F-4E2B-8AF5-B29B2F243EEA}" srcOrd="0" destOrd="0" parTransId="{1782CBD1-F8BA-451F-A286-1A9BF9266FDD}" sibTransId="{0724D2DE-8208-449F-8F13-1B225D3EDF87}"/>
    <dgm:cxn modelId="{84143ED4-8C73-4E54-B047-E5EBFD0BA066}" type="presParOf" srcId="{E795FE26-3DD2-4709-AF15-E1860D1FDFDC}" destId="{DC2E8BE4-0C42-47A3-9DC8-D0EE50469798}" srcOrd="0" destOrd="0" presId="urn:microsoft.com/office/officeart/2005/8/layout/list1"/>
    <dgm:cxn modelId="{2E0772BA-CB5D-4F7B-AF8E-556BF1608234}" type="presParOf" srcId="{DC2E8BE4-0C42-47A3-9DC8-D0EE50469798}" destId="{87E01E30-C014-4DF0-87AF-B465E6859062}" srcOrd="0" destOrd="0" presId="urn:microsoft.com/office/officeart/2005/8/layout/list1"/>
    <dgm:cxn modelId="{24C2BE1C-C8C6-4AE2-A934-3C094490099F}" type="presParOf" srcId="{DC2E8BE4-0C42-47A3-9DC8-D0EE50469798}" destId="{A9F382AF-FCCD-4E5B-866C-E22A3ABCBFDD}" srcOrd="1" destOrd="0" presId="urn:microsoft.com/office/officeart/2005/8/layout/list1"/>
    <dgm:cxn modelId="{BA8F9A4E-2B3A-4DF3-A17A-A47ED790263C}" type="presParOf" srcId="{E795FE26-3DD2-4709-AF15-E1860D1FDFDC}" destId="{869E3D6C-AB3D-462D-A3F4-6C35B1B49CE8}" srcOrd="1" destOrd="0" presId="urn:microsoft.com/office/officeart/2005/8/layout/list1"/>
    <dgm:cxn modelId="{1D9A4320-516D-4189-BDF1-8376629E53FF}" type="presParOf" srcId="{E795FE26-3DD2-4709-AF15-E1860D1FDFDC}" destId="{2A6737EA-2A0B-45CC-96CF-066B00A1652C}" srcOrd="2" destOrd="0" presId="urn:microsoft.com/office/officeart/2005/8/layout/list1"/>
    <dgm:cxn modelId="{9158D4E6-1A76-405E-BB3A-5C8E2BA69B3A}" type="presParOf" srcId="{E795FE26-3DD2-4709-AF15-E1860D1FDFDC}" destId="{5C9A6FE5-3396-449F-82A4-FB231905A33F}" srcOrd="3" destOrd="0" presId="urn:microsoft.com/office/officeart/2005/8/layout/list1"/>
    <dgm:cxn modelId="{16BD9B11-58CA-4C6A-80C6-805F860B9F6C}" type="presParOf" srcId="{E795FE26-3DD2-4709-AF15-E1860D1FDFDC}" destId="{A1BE9F33-5A99-481F-A3CB-52121FF2C789}" srcOrd="4" destOrd="0" presId="urn:microsoft.com/office/officeart/2005/8/layout/list1"/>
    <dgm:cxn modelId="{C97E8CAC-D95E-4532-8776-4600AF758F4E}" type="presParOf" srcId="{A1BE9F33-5A99-481F-A3CB-52121FF2C789}" destId="{FFB0BDEA-7C2C-43CE-A425-B69A9E498F92}" srcOrd="0" destOrd="0" presId="urn:microsoft.com/office/officeart/2005/8/layout/list1"/>
    <dgm:cxn modelId="{8E989F38-2A18-4584-81D5-910187BBF021}" type="presParOf" srcId="{A1BE9F33-5A99-481F-A3CB-52121FF2C789}" destId="{513C5C34-7F70-4280-B015-BAAB51F0FB8E}" srcOrd="1" destOrd="0" presId="urn:microsoft.com/office/officeart/2005/8/layout/list1"/>
    <dgm:cxn modelId="{9F634BEA-D3CD-459C-BB67-BD5DBB386B84}" type="presParOf" srcId="{E795FE26-3DD2-4709-AF15-E1860D1FDFDC}" destId="{16BECE9A-4035-41A7-81FF-B7F25FA1ED98}" srcOrd="5" destOrd="0" presId="urn:microsoft.com/office/officeart/2005/8/layout/list1"/>
    <dgm:cxn modelId="{2CC8BDE7-76C6-4C34-9082-37E16E7EF385}" type="presParOf" srcId="{E795FE26-3DD2-4709-AF15-E1860D1FDFDC}" destId="{994E72B5-D835-471E-A303-9C5153C32606}" srcOrd="6" destOrd="0" presId="urn:microsoft.com/office/officeart/2005/8/layout/list1"/>
    <dgm:cxn modelId="{D21685B9-5B08-4DBA-959B-B69CA1765B75}" type="presParOf" srcId="{E795FE26-3DD2-4709-AF15-E1860D1FDFDC}" destId="{98619BE2-BDEF-4D44-BC2A-8B01DB55D94E}" srcOrd="7" destOrd="0" presId="urn:microsoft.com/office/officeart/2005/8/layout/list1"/>
    <dgm:cxn modelId="{B3826136-6ABF-4202-8C54-1AB20ED97915}" type="presParOf" srcId="{E795FE26-3DD2-4709-AF15-E1860D1FDFDC}" destId="{79A09901-696B-40CC-BAB2-546D6233209F}" srcOrd="8" destOrd="0" presId="urn:microsoft.com/office/officeart/2005/8/layout/list1"/>
    <dgm:cxn modelId="{12594EFC-A22E-4532-B1DD-1DEEC59FA69A}" type="presParOf" srcId="{79A09901-696B-40CC-BAB2-546D6233209F}" destId="{0A759DCB-8F18-4095-9CB0-242FAC3659CF}" srcOrd="0" destOrd="0" presId="urn:microsoft.com/office/officeart/2005/8/layout/list1"/>
    <dgm:cxn modelId="{C4332E51-16D7-4473-A0AB-4509EC873F4C}" type="presParOf" srcId="{79A09901-696B-40CC-BAB2-546D6233209F}" destId="{B3514929-CC3B-42DB-9166-53AE60B226BB}" srcOrd="1" destOrd="0" presId="urn:microsoft.com/office/officeart/2005/8/layout/list1"/>
    <dgm:cxn modelId="{013731A1-C464-4EF9-93D9-176A9F29129D}" type="presParOf" srcId="{E795FE26-3DD2-4709-AF15-E1860D1FDFDC}" destId="{27D305BD-2798-46BD-92F4-9119F645E3E4}" srcOrd="9" destOrd="0" presId="urn:microsoft.com/office/officeart/2005/8/layout/list1"/>
    <dgm:cxn modelId="{43F6F601-C542-442B-ACF7-593D2F6CFB7F}" type="presParOf" srcId="{E795FE26-3DD2-4709-AF15-E1860D1FDFDC}" destId="{7761FE44-C207-4DE2-BC2A-60D1F3826B48}" srcOrd="10" destOrd="0" presId="urn:microsoft.com/office/officeart/2005/8/layout/list1"/>
    <dgm:cxn modelId="{3A7F4843-4E79-40C1-B35B-9A56228E1D2C}" type="presParOf" srcId="{E795FE26-3DD2-4709-AF15-E1860D1FDFDC}" destId="{A11A2D51-14BE-4F8F-A0D0-E0CCA0A00D12}" srcOrd="11" destOrd="0" presId="urn:microsoft.com/office/officeart/2005/8/layout/list1"/>
    <dgm:cxn modelId="{3339351C-454E-4518-9A04-086F2A71C08B}" type="presParOf" srcId="{E795FE26-3DD2-4709-AF15-E1860D1FDFDC}" destId="{CE58B418-E60A-4DDC-B294-A0AC3674556C}" srcOrd="12" destOrd="0" presId="urn:microsoft.com/office/officeart/2005/8/layout/list1"/>
    <dgm:cxn modelId="{70897A37-87F4-48EA-8CE6-BF7890F1B40C}" type="presParOf" srcId="{CE58B418-E60A-4DDC-B294-A0AC3674556C}" destId="{3F1F0966-0273-48F7-8611-9158A94BFEDD}" srcOrd="0" destOrd="0" presId="urn:microsoft.com/office/officeart/2005/8/layout/list1"/>
    <dgm:cxn modelId="{C8EC4A05-2ACD-4120-995B-BFA81C98DD09}" type="presParOf" srcId="{CE58B418-E60A-4DDC-B294-A0AC3674556C}" destId="{21BB5441-208C-4B9A-B1CE-E2EF0994F8C1}" srcOrd="1" destOrd="0" presId="urn:microsoft.com/office/officeart/2005/8/layout/list1"/>
    <dgm:cxn modelId="{4E3324C1-7011-4857-9CD5-956866E4CD4E}" type="presParOf" srcId="{E795FE26-3DD2-4709-AF15-E1860D1FDFDC}" destId="{A01CF2EA-9425-425B-9163-2F630609D59E}" srcOrd="13" destOrd="0" presId="urn:microsoft.com/office/officeart/2005/8/layout/list1"/>
    <dgm:cxn modelId="{7BE792E8-4911-43EE-B911-36CA17A9D249}" type="presParOf" srcId="{E795FE26-3DD2-4709-AF15-E1860D1FDFDC}" destId="{5CFA8B99-D99B-40CE-A4BF-0DFC8CA6825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F0C55-9EDD-48CC-9E41-B44EFE72646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E45E9F82-21D0-4D95-9CE5-0B016B52FCFA}">
      <dgm:prSet phldrT="[文本]"/>
      <dgm:spPr/>
      <dgm:t>
        <a:bodyPr/>
        <a:lstStyle/>
        <a:p>
          <a:r>
            <a:rPr lang="en-US" altLang="zh-CN" dirty="0" smtClean="0"/>
            <a:t>Data collection</a:t>
          </a:r>
          <a:endParaRPr lang="zh-CN" altLang="en-US" dirty="0"/>
        </a:p>
      </dgm:t>
    </dgm:pt>
    <dgm:pt modelId="{BDA72BD9-BD3D-4E5D-BBB3-18491185368F}" type="parTrans" cxnId="{E2690548-224C-4AAC-A185-28D48F06CC54}">
      <dgm:prSet/>
      <dgm:spPr/>
      <dgm:t>
        <a:bodyPr/>
        <a:lstStyle/>
        <a:p>
          <a:endParaRPr lang="zh-CN" altLang="en-US"/>
        </a:p>
      </dgm:t>
    </dgm:pt>
    <dgm:pt modelId="{489239C1-CF82-4F1F-8888-34FAF4E145B2}" type="sibTrans" cxnId="{E2690548-224C-4AAC-A185-28D48F06CC54}">
      <dgm:prSet/>
      <dgm:spPr/>
      <dgm:t>
        <a:bodyPr/>
        <a:lstStyle/>
        <a:p>
          <a:endParaRPr lang="zh-CN" altLang="en-US"/>
        </a:p>
      </dgm:t>
    </dgm:pt>
    <dgm:pt modelId="{2708C3F7-39A6-4DFD-B9B4-7F735327A70C}">
      <dgm:prSet/>
      <dgm:spPr/>
      <dgm:t>
        <a:bodyPr/>
        <a:lstStyle/>
        <a:p>
          <a:r>
            <a:rPr lang="en-US" altLang="zh-CN" smtClean="0"/>
            <a:t>Collect the performance related remote sensing data (OBC file)  and the telemetry data of FY satellite</a:t>
          </a:r>
          <a:endParaRPr lang="en-US" altLang="zh-CN" dirty="0" smtClean="0"/>
        </a:p>
      </dgm:t>
    </dgm:pt>
    <dgm:pt modelId="{44D88669-6113-4DDC-B0A1-097A4DB722AD}" type="parTrans" cxnId="{B2A1C22E-6D08-42EF-AEA3-AE570FDD9115}">
      <dgm:prSet/>
      <dgm:spPr/>
      <dgm:t>
        <a:bodyPr/>
        <a:lstStyle/>
        <a:p>
          <a:endParaRPr lang="zh-CN" altLang="en-US"/>
        </a:p>
      </dgm:t>
    </dgm:pt>
    <dgm:pt modelId="{38AE4C55-EED2-4809-B0F9-A66CC722346D}" type="sibTrans" cxnId="{B2A1C22E-6D08-42EF-AEA3-AE570FDD9115}">
      <dgm:prSet/>
      <dgm:spPr/>
      <dgm:t>
        <a:bodyPr/>
        <a:lstStyle/>
        <a:p>
          <a:endParaRPr lang="zh-CN" altLang="en-US"/>
        </a:p>
      </dgm:t>
    </dgm:pt>
    <dgm:pt modelId="{5FC0DA2F-9353-4E59-B1CB-1ED706B7CF06}">
      <dgm:prSet/>
      <dgm:spPr/>
      <dgm:t>
        <a:bodyPr/>
        <a:lstStyle/>
        <a:p>
          <a:r>
            <a:rPr lang="en-US" altLang="zh-CN" dirty="0" smtClean="0"/>
            <a:t>Performance tracking</a:t>
          </a:r>
          <a:endParaRPr lang="en-US" altLang="zh-CN" dirty="0" smtClean="0"/>
        </a:p>
      </dgm:t>
    </dgm:pt>
    <dgm:pt modelId="{AC73D644-19A8-4FB7-8461-28EACF5BD183}" type="parTrans" cxnId="{EE49CA34-C8A7-4CD6-90D3-64C8A492EACF}">
      <dgm:prSet/>
      <dgm:spPr/>
      <dgm:t>
        <a:bodyPr/>
        <a:lstStyle/>
        <a:p>
          <a:endParaRPr lang="zh-CN" altLang="en-US"/>
        </a:p>
      </dgm:t>
    </dgm:pt>
    <dgm:pt modelId="{893A8658-85C9-45A6-BB52-EB27A6486761}" type="sibTrans" cxnId="{EE49CA34-C8A7-4CD6-90D3-64C8A492EACF}">
      <dgm:prSet/>
      <dgm:spPr/>
      <dgm:t>
        <a:bodyPr/>
        <a:lstStyle/>
        <a:p>
          <a:endParaRPr lang="zh-CN" altLang="en-US"/>
        </a:p>
      </dgm:t>
    </dgm:pt>
    <dgm:pt modelId="{7CE409B8-346B-4AD5-BD07-FBBBE037A882}">
      <dgm:prSet/>
      <dgm:spPr/>
      <dgm:t>
        <a:bodyPr/>
        <a:lstStyle/>
        <a:p>
          <a:r>
            <a:rPr lang="en-US" altLang="zh-CN" smtClean="0"/>
            <a:t>Results sharing</a:t>
          </a:r>
          <a:endParaRPr lang="en-US" altLang="zh-CN" dirty="0" smtClean="0"/>
        </a:p>
      </dgm:t>
    </dgm:pt>
    <dgm:pt modelId="{E1A18F4F-994B-47B4-8A0F-36AEC50DF522}" type="parTrans" cxnId="{AA563652-99BA-4004-AA9F-5D188D6B05FC}">
      <dgm:prSet/>
      <dgm:spPr/>
      <dgm:t>
        <a:bodyPr/>
        <a:lstStyle/>
        <a:p>
          <a:endParaRPr lang="zh-CN" altLang="en-US"/>
        </a:p>
      </dgm:t>
    </dgm:pt>
    <dgm:pt modelId="{E898F4FD-19DF-4873-92CD-5E1F0C4954FB}" type="sibTrans" cxnId="{AA563652-99BA-4004-AA9F-5D188D6B05FC}">
      <dgm:prSet/>
      <dgm:spPr/>
      <dgm:t>
        <a:bodyPr/>
        <a:lstStyle/>
        <a:p>
          <a:endParaRPr lang="zh-CN" altLang="en-US"/>
        </a:p>
      </dgm:t>
    </dgm:pt>
    <dgm:pt modelId="{3E8454A8-7960-4FE8-A721-3B80444B046A}">
      <dgm:prSet/>
      <dgm:spPr/>
      <dgm:t>
        <a:bodyPr/>
        <a:lstStyle/>
        <a:p>
          <a:r>
            <a:rPr lang="en-US" altLang="zh-CN" smtClean="0"/>
            <a:t>Share monitoring results  to the hierarchy, operational control system, external users and WMO-OSCAR page on different level defined by data sharing policy.</a:t>
          </a:r>
          <a:endParaRPr lang="zh-CN" altLang="en-US" dirty="0"/>
        </a:p>
      </dgm:t>
    </dgm:pt>
    <dgm:pt modelId="{EA26D2E9-8621-419A-A673-05FC86DFFFDF}" type="parTrans" cxnId="{07FF52D5-3458-4980-990E-7A5C3002F65F}">
      <dgm:prSet/>
      <dgm:spPr/>
      <dgm:t>
        <a:bodyPr/>
        <a:lstStyle/>
        <a:p>
          <a:endParaRPr lang="zh-CN" altLang="en-US"/>
        </a:p>
      </dgm:t>
    </dgm:pt>
    <dgm:pt modelId="{28DC0B05-AA3C-4CB6-A955-8C31EBA52AE1}" type="sibTrans" cxnId="{07FF52D5-3458-4980-990E-7A5C3002F65F}">
      <dgm:prSet/>
      <dgm:spPr/>
      <dgm:t>
        <a:bodyPr/>
        <a:lstStyle/>
        <a:p>
          <a:endParaRPr lang="zh-CN" altLang="en-US"/>
        </a:p>
      </dgm:t>
    </dgm:pt>
    <dgm:pt modelId="{41B0547A-11AD-439F-9B3C-B0CF6EEDB5CE}">
      <dgm:prSet/>
      <dgm:spPr/>
      <dgm:t>
        <a:bodyPr/>
        <a:lstStyle/>
        <a:p>
          <a:r>
            <a:rPr lang="en-US" altLang="zh-CN" dirty="0" smtClean="0"/>
            <a:t>Achieve performance monitor function, alert automatically when abnormal phenomenon occurred.</a:t>
          </a:r>
          <a:endParaRPr lang="en-US" altLang="zh-CN" dirty="0" smtClean="0"/>
        </a:p>
      </dgm:t>
    </dgm:pt>
    <dgm:pt modelId="{1BC580B3-5ED0-4BE7-89BB-089B400E5605}" type="parTrans" cxnId="{E04D6939-C297-4AA9-B09F-7E7C00B51605}">
      <dgm:prSet/>
      <dgm:spPr/>
      <dgm:t>
        <a:bodyPr/>
        <a:lstStyle/>
        <a:p>
          <a:endParaRPr lang="zh-CN" altLang="en-US"/>
        </a:p>
      </dgm:t>
    </dgm:pt>
    <dgm:pt modelId="{C1692F62-AC7B-4E7C-A872-A53771B27EBA}" type="sibTrans" cxnId="{E04D6939-C297-4AA9-B09F-7E7C00B51605}">
      <dgm:prSet/>
      <dgm:spPr/>
      <dgm:t>
        <a:bodyPr/>
        <a:lstStyle/>
        <a:p>
          <a:endParaRPr lang="zh-CN" altLang="en-US"/>
        </a:p>
      </dgm:t>
    </dgm:pt>
    <dgm:pt modelId="{381D7E67-31C9-41E1-B1E7-84825B9FF137}">
      <dgm:prSet/>
      <dgm:spPr/>
      <dgm:t>
        <a:bodyPr/>
        <a:lstStyle/>
        <a:p>
          <a:r>
            <a:rPr lang="en-US" altLang="zh-CN" dirty="0" smtClean="0"/>
            <a:t>Performance monitoring and alert </a:t>
          </a:r>
          <a:endParaRPr lang="en-US" altLang="zh-CN" dirty="0" smtClean="0"/>
        </a:p>
      </dgm:t>
    </dgm:pt>
    <dgm:pt modelId="{818D5695-76D8-44E0-BFC5-AB3A2B653CFA}" type="parTrans" cxnId="{CA495578-001D-45F3-9141-9FF596094544}">
      <dgm:prSet/>
      <dgm:spPr/>
      <dgm:t>
        <a:bodyPr/>
        <a:lstStyle/>
        <a:p>
          <a:endParaRPr lang="zh-CN" altLang="en-US"/>
        </a:p>
      </dgm:t>
    </dgm:pt>
    <dgm:pt modelId="{36FF97B8-FBF4-49D9-85DD-A1924BC5B0F2}" type="sibTrans" cxnId="{CA495578-001D-45F3-9141-9FF596094544}">
      <dgm:prSet/>
      <dgm:spPr/>
      <dgm:t>
        <a:bodyPr/>
        <a:lstStyle/>
        <a:p>
          <a:endParaRPr lang="zh-CN" altLang="en-US"/>
        </a:p>
      </dgm:t>
    </dgm:pt>
    <dgm:pt modelId="{37C682FD-35B5-4F07-AF08-4C62D8CA518A}">
      <dgm:prSet/>
      <dgm:spPr/>
      <dgm:t>
        <a:bodyPr/>
        <a:lstStyle/>
        <a:p>
          <a:r>
            <a:rPr lang="en-US" altLang="zh-CN" dirty="0" smtClean="0"/>
            <a:t>Achieve the tracking function of the major parameters  which characterize the instrument performance, the orbit control, the calibration update, and the operating status.</a:t>
          </a:r>
          <a:endParaRPr lang="en-US" altLang="zh-CN" dirty="0" smtClean="0"/>
        </a:p>
      </dgm:t>
    </dgm:pt>
    <dgm:pt modelId="{9C7F5C33-0E51-4DAB-A5A8-79EA54DF0751}" type="parTrans" cxnId="{DDE9248A-522E-4C9A-8666-EAD0E6EE1947}">
      <dgm:prSet/>
      <dgm:spPr/>
      <dgm:t>
        <a:bodyPr/>
        <a:lstStyle/>
        <a:p>
          <a:endParaRPr lang="zh-CN" altLang="en-US"/>
        </a:p>
      </dgm:t>
    </dgm:pt>
    <dgm:pt modelId="{EED34254-4AEB-4D3E-B118-A20984A42AA1}" type="sibTrans" cxnId="{DDE9248A-522E-4C9A-8666-EAD0E6EE1947}">
      <dgm:prSet/>
      <dgm:spPr/>
      <dgm:t>
        <a:bodyPr/>
        <a:lstStyle/>
        <a:p>
          <a:endParaRPr lang="zh-CN" altLang="en-US"/>
        </a:p>
      </dgm:t>
    </dgm:pt>
    <dgm:pt modelId="{FEDA7061-8424-4F19-9B38-346E2AD2D286}" type="pres">
      <dgm:prSet presAssocID="{0E6F0C55-9EDD-48CC-9E41-B44EFE726461}" presName="linear" presStyleCnt="0">
        <dgm:presLayoutVars>
          <dgm:dir/>
          <dgm:animLvl val="lvl"/>
          <dgm:resizeHandles val="exact"/>
        </dgm:presLayoutVars>
      </dgm:prSet>
      <dgm:spPr/>
    </dgm:pt>
    <dgm:pt modelId="{22410037-6355-4882-A6BB-EF1D733FAA6A}" type="pres">
      <dgm:prSet presAssocID="{E45E9F82-21D0-4D95-9CE5-0B016B52FCFA}" presName="parentLin" presStyleCnt="0"/>
      <dgm:spPr/>
    </dgm:pt>
    <dgm:pt modelId="{E43E8A26-A245-4755-B481-3A6DFBB9DE71}" type="pres">
      <dgm:prSet presAssocID="{E45E9F82-21D0-4D95-9CE5-0B016B52FCFA}" presName="parentLeftMargin" presStyleLbl="node1" presStyleIdx="0" presStyleCnt="4"/>
      <dgm:spPr/>
    </dgm:pt>
    <dgm:pt modelId="{F31D3D9B-B20D-46FB-81F1-57E37B25832F}" type="pres">
      <dgm:prSet presAssocID="{E45E9F82-21D0-4D95-9CE5-0B016B52FC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543C9F-11DB-4FCB-A2FA-834438456D02}" type="pres">
      <dgm:prSet presAssocID="{E45E9F82-21D0-4D95-9CE5-0B016B52FCFA}" presName="negativeSpace" presStyleCnt="0"/>
      <dgm:spPr/>
    </dgm:pt>
    <dgm:pt modelId="{79A14E88-767C-47D5-B936-946BAC936975}" type="pres">
      <dgm:prSet presAssocID="{E45E9F82-21D0-4D95-9CE5-0B016B52FCFA}" presName="childText" presStyleLbl="conFgAcc1" presStyleIdx="0" presStyleCnt="4">
        <dgm:presLayoutVars>
          <dgm:bulletEnabled val="1"/>
        </dgm:presLayoutVars>
      </dgm:prSet>
      <dgm:spPr/>
    </dgm:pt>
    <dgm:pt modelId="{26D20F5D-AE6A-4056-99E4-DCCD8068F58B}" type="pres">
      <dgm:prSet presAssocID="{489239C1-CF82-4F1F-8888-34FAF4E145B2}" presName="spaceBetweenRectangles" presStyleCnt="0"/>
      <dgm:spPr/>
    </dgm:pt>
    <dgm:pt modelId="{F903CE4E-E870-48CD-8316-BA396D259410}" type="pres">
      <dgm:prSet presAssocID="{5FC0DA2F-9353-4E59-B1CB-1ED706B7CF06}" presName="parentLin" presStyleCnt="0"/>
      <dgm:spPr/>
    </dgm:pt>
    <dgm:pt modelId="{AD7B9A35-693E-4DD4-ACCF-D2F00C7E2C63}" type="pres">
      <dgm:prSet presAssocID="{5FC0DA2F-9353-4E59-B1CB-1ED706B7CF06}" presName="parentLeftMargin" presStyleLbl="node1" presStyleIdx="0" presStyleCnt="4"/>
      <dgm:spPr/>
    </dgm:pt>
    <dgm:pt modelId="{F28BE1EF-F9FE-403D-86EB-8A478CEA6115}" type="pres">
      <dgm:prSet presAssocID="{5FC0DA2F-9353-4E59-B1CB-1ED706B7CF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2A04B8-68BA-4622-9B01-98C7FD3A2D34}" type="pres">
      <dgm:prSet presAssocID="{5FC0DA2F-9353-4E59-B1CB-1ED706B7CF06}" presName="negativeSpace" presStyleCnt="0"/>
      <dgm:spPr/>
    </dgm:pt>
    <dgm:pt modelId="{F3BD1DE8-9ACC-40F2-BECE-A6A967FF1EFF}" type="pres">
      <dgm:prSet presAssocID="{5FC0DA2F-9353-4E59-B1CB-1ED706B7CF0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BC9BC9-3465-4587-8D77-61FA06BF946C}" type="pres">
      <dgm:prSet presAssocID="{893A8658-85C9-45A6-BB52-EB27A6486761}" presName="spaceBetweenRectangles" presStyleCnt="0"/>
      <dgm:spPr/>
    </dgm:pt>
    <dgm:pt modelId="{D66DE17C-53F3-453D-B859-CDA686840C95}" type="pres">
      <dgm:prSet presAssocID="{381D7E67-31C9-41E1-B1E7-84825B9FF137}" presName="parentLin" presStyleCnt="0"/>
      <dgm:spPr/>
    </dgm:pt>
    <dgm:pt modelId="{1F90A0BB-8954-4830-9ACE-B6BA58494E8E}" type="pres">
      <dgm:prSet presAssocID="{381D7E67-31C9-41E1-B1E7-84825B9FF137}" presName="parentLeftMargin" presStyleLbl="node1" presStyleIdx="1" presStyleCnt="4"/>
      <dgm:spPr/>
    </dgm:pt>
    <dgm:pt modelId="{4A774422-3832-4A84-9D6B-9C9F126035A2}" type="pres">
      <dgm:prSet presAssocID="{381D7E67-31C9-41E1-B1E7-84825B9FF1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9648FE-D9DA-4697-B18C-D86D74CBFC2B}" type="pres">
      <dgm:prSet presAssocID="{381D7E67-31C9-41E1-B1E7-84825B9FF137}" presName="negativeSpace" presStyleCnt="0"/>
      <dgm:spPr/>
    </dgm:pt>
    <dgm:pt modelId="{83951A51-4B7A-4B3B-8D74-E4558BF2E7F8}" type="pres">
      <dgm:prSet presAssocID="{381D7E67-31C9-41E1-B1E7-84825B9FF137}" presName="childText" presStyleLbl="conFgAcc1" presStyleIdx="2" presStyleCnt="4">
        <dgm:presLayoutVars>
          <dgm:bulletEnabled val="1"/>
        </dgm:presLayoutVars>
      </dgm:prSet>
      <dgm:spPr/>
    </dgm:pt>
    <dgm:pt modelId="{FDA46C6E-7131-4B75-8586-BE0A8181592C}" type="pres">
      <dgm:prSet presAssocID="{36FF97B8-FBF4-49D9-85DD-A1924BC5B0F2}" presName="spaceBetweenRectangles" presStyleCnt="0"/>
      <dgm:spPr/>
    </dgm:pt>
    <dgm:pt modelId="{6E4F2520-1605-4FBF-A4D1-39A6449AAFE8}" type="pres">
      <dgm:prSet presAssocID="{7CE409B8-346B-4AD5-BD07-FBBBE037A882}" presName="parentLin" presStyleCnt="0"/>
      <dgm:spPr/>
    </dgm:pt>
    <dgm:pt modelId="{A24B3D8F-0C75-4A70-81BA-73A57CF3CA75}" type="pres">
      <dgm:prSet presAssocID="{7CE409B8-346B-4AD5-BD07-FBBBE037A882}" presName="parentLeftMargin" presStyleLbl="node1" presStyleIdx="2" presStyleCnt="4"/>
      <dgm:spPr/>
    </dgm:pt>
    <dgm:pt modelId="{DE62563A-4B4A-4FF0-9569-BAA2F4DB14B7}" type="pres">
      <dgm:prSet presAssocID="{7CE409B8-346B-4AD5-BD07-FBBBE037A88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2E1BD15-F39D-473C-BFB3-FEB1EA84A4F1}" type="pres">
      <dgm:prSet presAssocID="{7CE409B8-346B-4AD5-BD07-FBBBE037A882}" presName="negativeSpace" presStyleCnt="0"/>
      <dgm:spPr/>
    </dgm:pt>
    <dgm:pt modelId="{77187B3A-024E-4205-9F49-96FB636F782B}" type="pres">
      <dgm:prSet presAssocID="{7CE409B8-346B-4AD5-BD07-FBBBE037A8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7FF52D5-3458-4980-990E-7A5C3002F65F}" srcId="{7CE409B8-346B-4AD5-BD07-FBBBE037A882}" destId="{3E8454A8-7960-4FE8-A721-3B80444B046A}" srcOrd="0" destOrd="0" parTransId="{EA26D2E9-8621-419A-A673-05FC86DFFFDF}" sibTransId="{28DC0B05-AA3C-4CB6-A955-8C31EBA52AE1}"/>
    <dgm:cxn modelId="{246E2532-6DDA-4DBB-8BF4-2DB7B7D7E33E}" type="presOf" srcId="{E45E9F82-21D0-4D95-9CE5-0B016B52FCFA}" destId="{E43E8A26-A245-4755-B481-3A6DFBB9DE71}" srcOrd="0" destOrd="0" presId="urn:microsoft.com/office/officeart/2005/8/layout/list1"/>
    <dgm:cxn modelId="{E2690548-224C-4AAC-A185-28D48F06CC54}" srcId="{0E6F0C55-9EDD-48CC-9E41-B44EFE726461}" destId="{E45E9F82-21D0-4D95-9CE5-0B016B52FCFA}" srcOrd="0" destOrd="0" parTransId="{BDA72BD9-BD3D-4E5D-BBB3-18491185368F}" sibTransId="{489239C1-CF82-4F1F-8888-34FAF4E145B2}"/>
    <dgm:cxn modelId="{AF159D68-DBD9-46D3-8316-C423378A7527}" type="presOf" srcId="{2708C3F7-39A6-4DFD-B9B4-7F735327A70C}" destId="{79A14E88-767C-47D5-B936-946BAC936975}" srcOrd="0" destOrd="0" presId="urn:microsoft.com/office/officeart/2005/8/layout/list1"/>
    <dgm:cxn modelId="{B2A1C22E-6D08-42EF-AEA3-AE570FDD9115}" srcId="{E45E9F82-21D0-4D95-9CE5-0B016B52FCFA}" destId="{2708C3F7-39A6-4DFD-B9B4-7F735327A70C}" srcOrd="0" destOrd="0" parTransId="{44D88669-6113-4DDC-B0A1-097A4DB722AD}" sibTransId="{38AE4C55-EED2-4809-B0F9-A66CC722346D}"/>
    <dgm:cxn modelId="{EE49CA34-C8A7-4CD6-90D3-64C8A492EACF}" srcId="{0E6F0C55-9EDD-48CC-9E41-B44EFE726461}" destId="{5FC0DA2F-9353-4E59-B1CB-1ED706B7CF06}" srcOrd="1" destOrd="0" parTransId="{AC73D644-19A8-4FB7-8461-28EACF5BD183}" sibTransId="{893A8658-85C9-45A6-BB52-EB27A6486761}"/>
    <dgm:cxn modelId="{6ADB7CF6-02F1-48DA-8648-8DCAC15E9717}" type="presOf" srcId="{5FC0DA2F-9353-4E59-B1CB-1ED706B7CF06}" destId="{AD7B9A35-693E-4DD4-ACCF-D2F00C7E2C63}" srcOrd="0" destOrd="0" presId="urn:microsoft.com/office/officeart/2005/8/layout/list1"/>
    <dgm:cxn modelId="{E04D6939-C297-4AA9-B09F-7E7C00B51605}" srcId="{381D7E67-31C9-41E1-B1E7-84825B9FF137}" destId="{41B0547A-11AD-439F-9B3C-B0CF6EEDB5CE}" srcOrd="0" destOrd="0" parTransId="{1BC580B3-5ED0-4BE7-89BB-089B400E5605}" sibTransId="{C1692F62-AC7B-4E7C-A872-A53771B27EBA}"/>
    <dgm:cxn modelId="{CE934189-05BC-4740-BECB-36B924D39A21}" type="presOf" srcId="{0E6F0C55-9EDD-48CC-9E41-B44EFE726461}" destId="{FEDA7061-8424-4F19-9B38-346E2AD2D286}" srcOrd="0" destOrd="0" presId="urn:microsoft.com/office/officeart/2005/8/layout/list1"/>
    <dgm:cxn modelId="{F1F3B595-C6C6-43F5-AFA0-B17EB09D2A61}" type="presOf" srcId="{381D7E67-31C9-41E1-B1E7-84825B9FF137}" destId="{4A774422-3832-4A84-9D6B-9C9F126035A2}" srcOrd="1" destOrd="0" presId="urn:microsoft.com/office/officeart/2005/8/layout/list1"/>
    <dgm:cxn modelId="{D3DBA33D-D675-40F4-A815-AEFBFDD790C1}" type="presOf" srcId="{3E8454A8-7960-4FE8-A721-3B80444B046A}" destId="{77187B3A-024E-4205-9F49-96FB636F782B}" srcOrd="0" destOrd="0" presId="urn:microsoft.com/office/officeart/2005/8/layout/list1"/>
    <dgm:cxn modelId="{4F52681C-2C22-4B68-AB43-0648D86B6C7F}" type="presOf" srcId="{E45E9F82-21D0-4D95-9CE5-0B016B52FCFA}" destId="{F31D3D9B-B20D-46FB-81F1-57E37B25832F}" srcOrd="1" destOrd="0" presId="urn:microsoft.com/office/officeart/2005/8/layout/list1"/>
    <dgm:cxn modelId="{94780B71-A7D1-4EF7-8E87-8EBADB451B00}" type="presOf" srcId="{41B0547A-11AD-439F-9B3C-B0CF6EEDB5CE}" destId="{83951A51-4B7A-4B3B-8D74-E4558BF2E7F8}" srcOrd="0" destOrd="0" presId="urn:microsoft.com/office/officeart/2005/8/layout/list1"/>
    <dgm:cxn modelId="{DDE9248A-522E-4C9A-8666-EAD0E6EE1947}" srcId="{5FC0DA2F-9353-4E59-B1CB-1ED706B7CF06}" destId="{37C682FD-35B5-4F07-AF08-4C62D8CA518A}" srcOrd="0" destOrd="0" parTransId="{9C7F5C33-0E51-4DAB-A5A8-79EA54DF0751}" sibTransId="{EED34254-4AEB-4D3E-B118-A20984A42AA1}"/>
    <dgm:cxn modelId="{6543C70C-6B31-454A-922C-AE626079B225}" type="presOf" srcId="{7CE409B8-346B-4AD5-BD07-FBBBE037A882}" destId="{A24B3D8F-0C75-4A70-81BA-73A57CF3CA75}" srcOrd="0" destOrd="0" presId="urn:microsoft.com/office/officeart/2005/8/layout/list1"/>
    <dgm:cxn modelId="{CA495578-001D-45F3-9141-9FF596094544}" srcId="{0E6F0C55-9EDD-48CC-9E41-B44EFE726461}" destId="{381D7E67-31C9-41E1-B1E7-84825B9FF137}" srcOrd="2" destOrd="0" parTransId="{818D5695-76D8-44E0-BFC5-AB3A2B653CFA}" sibTransId="{36FF97B8-FBF4-49D9-85DD-A1924BC5B0F2}"/>
    <dgm:cxn modelId="{44CA92F4-500B-44D5-8AAD-18E71533BADB}" type="presOf" srcId="{7CE409B8-346B-4AD5-BD07-FBBBE037A882}" destId="{DE62563A-4B4A-4FF0-9569-BAA2F4DB14B7}" srcOrd="1" destOrd="0" presId="urn:microsoft.com/office/officeart/2005/8/layout/list1"/>
    <dgm:cxn modelId="{AA563652-99BA-4004-AA9F-5D188D6B05FC}" srcId="{0E6F0C55-9EDD-48CC-9E41-B44EFE726461}" destId="{7CE409B8-346B-4AD5-BD07-FBBBE037A882}" srcOrd="3" destOrd="0" parTransId="{E1A18F4F-994B-47B4-8A0F-36AEC50DF522}" sibTransId="{E898F4FD-19DF-4873-92CD-5E1F0C4954FB}"/>
    <dgm:cxn modelId="{2968D08C-AFDD-4C04-A7C4-B3645F3B02A3}" type="presOf" srcId="{5FC0DA2F-9353-4E59-B1CB-1ED706B7CF06}" destId="{F28BE1EF-F9FE-403D-86EB-8A478CEA6115}" srcOrd="1" destOrd="0" presId="urn:microsoft.com/office/officeart/2005/8/layout/list1"/>
    <dgm:cxn modelId="{A407C324-B5E6-495C-A8AF-74519DFC8BEB}" type="presOf" srcId="{37C682FD-35B5-4F07-AF08-4C62D8CA518A}" destId="{F3BD1DE8-9ACC-40F2-BECE-A6A967FF1EFF}" srcOrd="0" destOrd="0" presId="urn:microsoft.com/office/officeart/2005/8/layout/list1"/>
    <dgm:cxn modelId="{FCFC4AC4-D888-42CF-BE7A-5C44645B1B9A}" type="presOf" srcId="{381D7E67-31C9-41E1-B1E7-84825B9FF137}" destId="{1F90A0BB-8954-4830-9ACE-B6BA58494E8E}" srcOrd="0" destOrd="0" presId="urn:microsoft.com/office/officeart/2005/8/layout/list1"/>
    <dgm:cxn modelId="{5814BF15-9920-4D3E-BE30-67CA3930221E}" type="presParOf" srcId="{FEDA7061-8424-4F19-9B38-346E2AD2D286}" destId="{22410037-6355-4882-A6BB-EF1D733FAA6A}" srcOrd="0" destOrd="0" presId="urn:microsoft.com/office/officeart/2005/8/layout/list1"/>
    <dgm:cxn modelId="{36F4AA66-F76B-4196-BAA9-24F32ADF669A}" type="presParOf" srcId="{22410037-6355-4882-A6BB-EF1D733FAA6A}" destId="{E43E8A26-A245-4755-B481-3A6DFBB9DE71}" srcOrd="0" destOrd="0" presId="urn:microsoft.com/office/officeart/2005/8/layout/list1"/>
    <dgm:cxn modelId="{95FABCAB-C184-4600-BB8B-A54A89F0DF5D}" type="presParOf" srcId="{22410037-6355-4882-A6BB-EF1D733FAA6A}" destId="{F31D3D9B-B20D-46FB-81F1-57E37B25832F}" srcOrd="1" destOrd="0" presId="urn:microsoft.com/office/officeart/2005/8/layout/list1"/>
    <dgm:cxn modelId="{95812977-4A11-43EF-87D8-BD2A922BBE9C}" type="presParOf" srcId="{FEDA7061-8424-4F19-9B38-346E2AD2D286}" destId="{64543C9F-11DB-4FCB-A2FA-834438456D02}" srcOrd="1" destOrd="0" presId="urn:microsoft.com/office/officeart/2005/8/layout/list1"/>
    <dgm:cxn modelId="{0A20ED75-C1D7-49DC-8BBE-A081C1DBD2B5}" type="presParOf" srcId="{FEDA7061-8424-4F19-9B38-346E2AD2D286}" destId="{79A14E88-767C-47D5-B936-946BAC936975}" srcOrd="2" destOrd="0" presId="urn:microsoft.com/office/officeart/2005/8/layout/list1"/>
    <dgm:cxn modelId="{79D7145C-31BD-46B3-A732-CD7701ED6397}" type="presParOf" srcId="{FEDA7061-8424-4F19-9B38-346E2AD2D286}" destId="{26D20F5D-AE6A-4056-99E4-DCCD8068F58B}" srcOrd="3" destOrd="0" presId="urn:microsoft.com/office/officeart/2005/8/layout/list1"/>
    <dgm:cxn modelId="{375FA8B7-470D-4B1C-B2E5-98ED7D9CB4DB}" type="presParOf" srcId="{FEDA7061-8424-4F19-9B38-346E2AD2D286}" destId="{F903CE4E-E870-48CD-8316-BA396D259410}" srcOrd="4" destOrd="0" presId="urn:microsoft.com/office/officeart/2005/8/layout/list1"/>
    <dgm:cxn modelId="{001B641A-DD13-4468-AAA3-A1D2A0C02714}" type="presParOf" srcId="{F903CE4E-E870-48CD-8316-BA396D259410}" destId="{AD7B9A35-693E-4DD4-ACCF-D2F00C7E2C63}" srcOrd="0" destOrd="0" presId="urn:microsoft.com/office/officeart/2005/8/layout/list1"/>
    <dgm:cxn modelId="{47324068-314D-41AE-B876-33C654C2C42B}" type="presParOf" srcId="{F903CE4E-E870-48CD-8316-BA396D259410}" destId="{F28BE1EF-F9FE-403D-86EB-8A478CEA6115}" srcOrd="1" destOrd="0" presId="urn:microsoft.com/office/officeart/2005/8/layout/list1"/>
    <dgm:cxn modelId="{572A0587-3418-4F80-98A2-6646B74DE9B6}" type="presParOf" srcId="{FEDA7061-8424-4F19-9B38-346E2AD2D286}" destId="{6A2A04B8-68BA-4622-9B01-98C7FD3A2D34}" srcOrd="5" destOrd="0" presId="urn:microsoft.com/office/officeart/2005/8/layout/list1"/>
    <dgm:cxn modelId="{7601D6D0-6DAB-4DFB-8FC6-3B95CCC10148}" type="presParOf" srcId="{FEDA7061-8424-4F19-9B38-346E2AD2D286}" destId="{F3BD1DE8-9ACC-40F2-BECE-A6A967FF1EFF}" srcOrd="6" destOrd="0" presId="urn:microsoft.com/office/officeart/2005/8/layout/list1"/>
    <dgm:cxn modelId="{93E55300-1D83-4736-9D49-2BA9921BE233}" type="presParOf" srcId="{FEDA7061-8424-4F19-9B38-346E2AD2D286}" destId="{25BC9BC9-3465-4587-8D77-61FA06BF946C}" srcOrd="7" destOrd="0" presId="urn:microsoft.com/office/officeart/2005/8/layout/list1"/>
    <dgm:cxn modelId="{D23FD88D-82F9-4867-8D31-8CDD8C77AC18}" type="presParOf" srcId="{FEDA7061-8424-4F19-9B38-346E2AD2D286}" destId="{D66DE17C-53F3-453D-B859-CDA686840C95}" srcOrd="8" destOrd="0" presId="urn:microsoft.com/office/officeart/2005/8/layout/list1"/>
    <dgm:cxn modelId="{D6C37B1E-0C29-4372-8FA4-7AA54CA18E3A}" type="presParOf" srcId="{D66DE17C-53F3-453D-B859-CDA686840C95}" destId="{1F90A0BB-8954-4830-9ACE-B6BA58494E8E}" srcOrd="0" destOrd="0" presId="urn:microsoft.com/office/officeart/2005/8/layout/list1"/>
    <dgm:cxn modelId="{575F092A-1516-4B49-991B-F0096B3A134F}" type="presParOf" srcId="{D66DE17C-53F3-453D-B859-CDA686840C95}" destId="{4A774422-3832-4A84-9D6B-9C9F126035A2}" srcOrd="1" destOrd="0" presId="urn:microsoft.com/office/officeart/2005/8/layout/list1"/>
    <dgm:cxn modelId="{6205CC20-3731-46DD-B033-307912DAA5CE}" type="presParOf" srcId="{FEDA7061-8424-4F19-9B38-346E2AD2D286}" destId="{439648FE-D9DA-4697-B18C-D86D74CBFC2B}" srcOrd="9" destOrd="0" presId="urn:microsoft.com/office/officeart/2005/8/layout/list1"/>
    <dgm:cxn modelId="{D368B311-296C-4B70-B54D-6E7F53AF2835}" type="presParOf" srcId="{FEDA7061-8424-4F19-9B38-346E2AD2D286}" destId="{83951A51-4B7A-4B3B-8D74-E4558BF2E7F8}" srcOrd="10" destOrd="0" presId="urn:microsoft.com/office/officeart/2005/8/layout/list1"/>
    <dgm:cxn modelId="{810DD516-FA4F-4D16-8097-1669A18F21ED}" type="presParOf" srcId="{FEDA7061-8424-4F19-9B38-346E2AD2D286}" destId="{FDA46C6E-7131-4B75-8586-BE0A8181592C}" srcOrd="11" destOrd="0" presId="urn:microsoft.com/office/officeart/2005/8/layout/list1"/>
    <dgm:cxn modelId="{AF11405C-30EF-4B92-9245-A4EE0D7F16C1}" type="presParOf" srcId="{FEDA7061-8424-4F19-9B38-346E2AD2D286}" destId="{6E4F2520-1605-4FBF-A4D1-39A6449AAFE8}" srcOrd="12" destOrd="0" presId="urn:microsoft.com/office/officeart/2005/8/layout/list1"/>
    <dgm:cxn modelId="{F9E3C2FE-A922-48C2-8527-50F47D74B0E0}" type="presParOf" srcId="{6E4F2520-1605-4FBF-A4D1-39A6449AAFE8}" destId="{A24B3D8F-0C75-4A70-81BA-73A57CF3CA75}" srcOrd="0" destOrd="0" presId="urn:microsoft.com/office/officeart/2005/8/layout/list1"/>
    <dgm:cxn modelId="{5492A35E-0E43-483F-8FD0-71034C0F317D}" type="presParOf" srcId="{6E4F2520-1605-4FBF-A4D1-39A6449AAFE8}" destId="{DE62563A-4B4A-4FF0-9569-BAA2F4DB14B7}" srcOrd="1" destOrd="0" presId="urn:microsoft.com/office/officeart/2005/8/layout/list1"/>
    <dgm:cxn modelId="{7734696B-8B6E-4080-BEE8-6501788D8CC5}" type="presParOf" srcId="{FEDA7061-8424-4F19-9B38-346E2AD2D286}" destId="{D2E1BD15-F39D-473C-BFB3-FEB1EA84A4F1}" srcOrd="13" destOrd="0" presId="urn:microsoft.com/office/officeart/2005/8/layout/list1"/>
    <dgm:cxn modelId="{A5E3616C-BF5C-4710-827F-1F08935801F8}" type="presParOf" srcId="{FEDA7061-8424-4F19-9B38-346E2AD2D286}" destId="{77187B3A-024E-4205-9F49-96FB636F78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BC8289-BBB3-419B-B0D3-39263FE83A1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2ECEFB7-22B1-4F3A-8BFC-AE49EB71771F}">
      <dgm:prSet phldrT="[文本]"/>
      <dgm:spPr/>
      <dgm:t>
        <a:bodyPr/>
        <a:lstStyle/>
        <a:p>
          <a:r>
            <a:rPr lang="en-US" altLang="zh-CN" dirty="0" smtClean="0"/>
            <a:t>Dec. 2012</a:t>
          </a:r>
          <a:endParaRPr lang="zh-CN" altLang="en-US" dirty="0"/>
        </a:p>
      </dgm:t>
    </dgm:pt>
    <dgm:pt modelId="{B712CB7B-0B5D-4272-B676-8601786B5ECF}" type="parTrans" cxnId="{5A44D54E-258D-4E74-AC62-4218A14AD1E7}">
      <dgm:prSet/>
      <dgm:spPr/>
      <dgm:t>
        <a:bodyPr/>
        <a:lstStyle/>
        <a:p>
          <a:endParaRPr lang="zh-CN" altLang="en-US"/>
        </a:p>
      </dgm:t>
    </dgm:pt>
    <dgm:pt modelId="{B6A7BF6C-5275-4433-99A6-273F0985CE35}" type="sibTrans" cxnId="{5A44D54E-258D-4E74-AC62-4218A14AD1E7}">
      <dgm:prSet/>
      <dgm:spPr/>
      <dgm:t>
        <a:bodyPr/>
        <a:lstStyle/>
        <a:p>
          <a:endParaRPr lang="zh-CN" altLang="en-US"/>
        </a:p>
      </dgm:t>
    </dgm:pt>
    <dgm:pt modelId="{B9FFD6CA-8E8A-4BD8-85C1-5D1E272EDE4F}">
      <dgm:prSet/>
      <dgm:spPr/>
      <dgm:t>
        <a:bodyPr/>
        <a:lstStyle/>
        <a:p>
          <a:r>
            <a:rPr lang="en-US" altLang="zh-CN" dirty="0" smtClean="0"/>
            <a:t>Ground </a:t>
          </a:r>
          <a:r>
            <a:rPr lang="en-US" altLang="zh-CN" dirty="0" smtClean="0"/>
            <a:t>application system of second batch of FY-3</a:t>
          </a:r>
        </a:p>
      </dgm:t>
    </dgm:pt>
    <dgm:pt modelId="{9ABD8066-91B6-4DC7-B2A9-4956B0929979}" type="parTrans" cxnId="{71194984-71A8-406D-8A06-474215C4DCBA}">
      <dgm:prSet/>
      <dgm:spPr/>
      <dgm:t>
        <a:bodyPr/>
        <a:lstStyle/>
        <a:p>
          <a:endParaRPr lang="zh-CN" altLang="en-US"/>
        </a:p>
      </dgm:t>
    </dgm:pt>
    <dgm:pt modelId="{26DA01ED-7FB2-4B62-B478-D94DECD31E46}" type="sibTrans" cxnId="{71194984-71A8-406D-8A06-474215C4DCBA}">
      <dgm:prSet/>
      <dgm:spPr/>
      <dgm:t>
        <a:bodyPr/>
        <a:lstStyle/>
        <a:p>
          <a:endParaRPr lang="zh-CN" altLang="en-US"/>
        </a:p>
      </dgm:t>
    </dgm:pt>
    <dgm:pt modelId="{DF014582-7BFB-450A-853D-CE93A4168A7A}">
      <dgm:prSet/>
      <dgm:spPr/>
      <dgm:t>
        <a:bodyPr/>
        <a:lstStyle/>
        <a:p>
          <a:r>
            <a:rPr lang="en-US" altLang="zh-CN" dirty="0" smtClean="0"/>
            <a:t>The performance analysis </a:t>
          </a:r>
          <a:r>
            <a:rPr lang="en-US" altLang="zh-CN" dirty="0" smtClean="0"/>
            <a:t>subsystem </a:t>
          </a:r>
          <a:endParaRPr lang="en-US" altLang="zh-CN" dirty="0" smtClean="0"/>
        </a:p>
      </dgm:t>
    </dgm:pt>
    <dgm:pt modelId="{C4BE4898-2954-4675-8461-0447857F1D89}" type="parTrans" cxnId="{4C783339-CC14-4129-87EF-477857EC2709}">
      <dgm:prSet/>
      <dgm:spPr/>
      <dgm:t>
        <a:bodyPr/>
        <a:lstStyle/>
        <a:p>
          <a:endParaRPr lang="zh-CN" altLang="en-US"/>
        </a:p>
      </dgm:t>
    </dgm:pt>
    <dgm:pt modelId="{1F81C102-61AB-48E0-B73F-9FE4F7224797}" type="sibTrans" cxnId="{4C783339-CC14-4129-87EF-477857EC2709}">
      <dgm:prSet/>
      <dgm:spPr/>
      <dgm:t>
        <a:bodyPr/>
        <a:lstStyle/>
        <a:p>
          <a:endParaRPr lang="zh-CN" altLang="en-US"/>
        </a:p>
      </dgm:t>
    </dgm:pt>
    <dgm:pt modelId="{0087CE97-D714-4ED0-A249-FC0896592D77}">
      <dgm:prSet/>
      <dgm:spPr/>
      <dgm:t>
        <a:bodyPr/>
        <a:lstStyle/>
        <a:p>
          <a:r>
            <a:rPr lang="en-US" altLang="zh-CN" dirty="0" smtClean="0"/>
            <a:t>System operational control monitoring subsystem</a:t>
          </a:r>
        </a:p>
      </dgm:t>
    </dgm:pt>
    <dgm:pt modelId="{DCC55B52-FCE8-4760-A3DF-D84608674FAC}" type="parTrans" cxnId="{C992CF42-2132-44E9-A7AF-CC9A383E5C31}">
      <dgm:prSet/>
      <dgm:spPr/>
      <dgm:t>
        <a:bodyPr/>
        <a:lstStyle/>
        <a:p>
          <a:endParaRPr lang="zh-CN" altLang="en-US"/>
        </a:p>
      </dgm:t>
    </dgm:pt>
    <dgm:pt modelId="{BAE2F83C-1282-40B5-84D5-4F0E4B18F098}" type="sibTrans" cxnId="{C992CF42-2132-44E9-A7AF-CC9A383E5C31}">
      <dgm:prSet/>
      <dgm:spPr/>
      <dgm:t>
        <a:bodyPr/>
        <a:lstStyle/>
        <a:p>
          <a:endParaRPr lang="zh-CN" altLang="en-US"/>
        </a:p>
      </dgm:t>
    </dgm:pt>
    <dgm:pt modelId="{952C0F65-62A9-4AE5-B7EA-BD119F3836C9}">
      <dgm:prSet/>
      <dgm:spPr/>
      <dgm:t>
        <a:bodyPr/>
        <a:lstStyle/>
        <a:p>
          <a:r>
            <a:rPr lang="en-US" altLang="zh-CN" dirty="0" smtClean="0"/>
            <a:t>Oct. 2013</a:t>
          </a:r>
        </a:p>
      </dgm:t>
    </dgm:pt>
    <dgm:pt modelId="{E5B7D4A6-625C-404B-A570-8C52F598C371}" type="parTrans" cxnId="{1D3352B6-B571-4818-952C-C4577AE4A977}">
      <dgm:prSet/>
      <dgm:spPr/>
      <dgm:t>
        <a:bodyPr/>
        <a:lstStyle/>
        <a:p>
          <a:endParaRPr lang="zh-CN" altLang="en-US"/>
        </a:p>
      </dgm:t>
    </dgm:pt>
    <dgm:pt modelId="{079A2704-2C42-43B7-8CEB-B17CDF928094}" type="sibTrans" cxnId="{1D3352B6-B571-4818-952C-C4577AE4A977}">
      <dgm:prSet/>
      <dgm:spPr/>
      <dgm:t>
        <a:bodyPr/>
        <a:lstStyle/>
        <a:p>
          <a:endParaRPr lang="zh-CN" altLang="en-US"/>
        </a:p>
      </dgm:t>
    </dgm:pt>
    <dgm:pt modelId="{6E3C7CB2-13B7-4C5B-98B0-4FF20FDF0485}">
      <dgm:prSet/>
      <dgm:spPr/>
      <dgm:t>
        <a:bodyPr/>
        <a:lstStyle/>
        <a:p>
          <a:r>
            <a:rPr lang="en-US" altLang="zh-CN" dirty="0" smtClean="0"/>
            <a:t>Start to build the performance analysis subsystem of on orbit instrument of FY-3C </a:t>
          </a:r>
          <a:endParaRPr lang="en-US" altLang="zh-CN" dirty="0"/>
        </a:p>
      </dgm:t>
    </dgm:pt>
    <dgm:pt modelId="{47DC3225-4BAF-4DC1-888B-635F9CD7CEF5}" type="parTrans" cxnId="{A88A22B5-0AF9-4BD0-81F0-F19AE3DA8F82}">
      <dgm:prSet/>
      <dgm:spPr/>
      <dgm:t>
        <a:bodyPr/>
        <a:lstStyle/>
        <a:p>
          <a:endParaRPr lang="zh-CN" altLang="en-US"/>
        </a:p>
      </dgm:t>
    </dgm:pt>
    <dgm:pt modelId="{567CB544-292C-44B7-A899-6BA84B320E7B}" type="sibTrans" cxnId="{A88A22B5-0AF9-4BD0-81F0-F19AE3DA8F82}">
      <dgm:prSet/>
      <dgm:spPr/>
      <dgm:t>
        <a:bodyPr/>
        <a:lstStyle/>
        <a:p>
          <a:endParaRPr lang="zh-CN" altLang="en-US"/>
        </a:p>
      </dgm:t>
    </dgm:pt>
    <dgm:pt modelId="{FFA1F324-7F09-497A-9992-037506CEF7E8}">
      <dgm:prSet/>
      <dgm:spPr/>
      <dgm:t>
        <a:bodyPr/>
        <a:lstStyle/>
        <a:p>
          <a:r>
            <a:rPr lang="en-US" altLang="zh-CN" dirty="0" smtClean="0"/>
            <a:t>Dec. 2014</a:t>
          </a:r>
        </a:p>
      </dgm:t>
    </dgm:pt>
    <dgm:pt modelId="{8667A287-4889-4286-9501-BC5489140157}" type="parTrans" cxnId="{26C720BA-0066-4577-8FB4-091531426C8F}">
      <dgm:prSet/>
      <dgm:spPr/>
      <dgm:t>
        <a:bodyPr/>
        <a:lstStyle/>
        <a:p>
          <a:endParaRPr lang="zh-CN" altLang="en-US"/>
        </a:p>
      </dgm:t>
    </dgm:pt>
    <dgm:pt modelId="{B84FB77A-BE59-4137-BCD8-5097F4BC8B2A}" type="sibTrans" cxnId="{26C720BA-0066-4577-8FB4-091531426C8F}">
      <dgm:prSet/>
      <dgm:spPr/>
      <dgm:t>
        <a:bodyPr/>
        <a:lstStyle/>
        <a:p>
          <a:endParaRPr lang="zh-CN" altLang="en-US"/>
        </a:p>
      </dgm:t>
    </dgm:pt>
    <dgm:pt modelId="{D2564265-1E89-4AEC-97FE-C40F84A91462}">
      <dgm:prSet/>
      <dgm:spPr/>
      <dgm:t>
        <a:bodyPr/>
        <a:lstStyle/>
        <a:p>
          <a:r>
            <a:rPr lang="en-US" altLang="zh-CN" dirty="0" smtClean="0"/>
            <a:t>Start to build OSCAR  CMA landing page </a:t>
          </a:r>
        </a:p>
      </dgm:t>
    </dgm:pt>
    <dgm:pt modelId="{9C97604A-EA7D-4E38-99BF-ABCEAD718FFE}" type="parTrans" cxnId="{4329EBE3-72C2-43E6-8DC4-2820012979A4}">
      <dgm:prSet/>
      <dgm:spPr/>
      <dgm:t>
        <a:bodyPr/>
        <a:lstStyle/>
        <a:p>
          <a:endParaRPr lang="zh-CN" altLang="en-US"/>
        </a:p>
      </dgm:t>
    </dgm:pt>
    <dgm:pt modelId="{81DE4BC1-C4AF-46BD-828D-B4B668F87BF3}" type="sibTrans" cxnId="{4329EBE3-72C2-43E6-8DC4-2820012979A4}">
      <dgm:prSet/>
      <dgm:spPr/>
      <dgm:t>
        <a:bodyPr/>
        <a:lstStyle/>
        <a:p>
          <a:endParaRPr lang="zh-CN" altLang="en-US"/>
        </a:p>
      </dgm:t>
    </dgm:pt>
    <dgm:pt modelId="{92898844-C555-41BE-9C71-45EFA0A90C9B}">
      <dgm:prSet/>
      <dgm:spPr/>
      <dgm:t>
        <a:bodyPr/>
        <a:lstStyle/>
        <a:p>
          <a:r>
            <a:rPr lang="en-US" altLang="zh-CN" dirty="0" smtClean="0"/>
            <a:t>Jan. 2015</a:t>
          </a:r>
        </a:p>
      </dgm:t>
    </dgm:pt>
    <dgm:pt modelId="{9DE7E90C-085D-401F-8061-8547A909A85B}" type="parTrans" cxnId="{018B5817-0AD7-45EF-93F0-40FFB4D1E7B0}">
      <dgm:prSet/>
      <dgm:spPr/>
      <dgm:t>
        <a:bodyPr/>
        <a:lstStyle/>
        <a:p>
          <a:endParaRPr lang="zh-CN" altLang="en-US"/>
        </a:p>
      </dgm:t>
    </dgm:pt>
    <dgm:pt modelId="{3DBDF05E-6A5E-488D-B003-6D57A29543A9}" type="sibTrans" cxnId="{018B5817-0AD7-45EF-93F0-40FFB4D1E7B0}">
      <dgm:prSet/>
      <dgm:spPr/>
      <dgm:t>
        <a:bodyPr/>
        <a:lstStyle/>
        <a:p>
          <a:endParaRPr lang="zh-CN" altLang="en-US"/>
        </a:p>
      </dgm:t>
    </dgm:pt>
    <dgm:pt modelId="{C5D02605-BE93-4474-BA92-0F72EEAB7412}">
      <dgm:prSet/>
      <dgm:spPr/>
      <dgm:t>
        <a:bodyPr/>
        <a:lstStyle/>
        <a:p>
          <a:r>
            <a:rPr lang="en-US" altLang="zh-CN" dirty="0" smtClean="0"/>
            <a:t>FY-2 on orbit status information collection</a:t>
          </a:r>
          <a:endParaRPr lang="en-US" altLang="zh-CN" dirty="0"/>
        </a:p>
      </dgm:t>
    </dgm:pt>
    <dgm:pt modelId="{13131F51-260E-4D2E-8C93-54F611D9675E}" type="parTrans" cxnId="{BFC73B72-1403-4CFB-92B1-C0E1D87BF22C}">
      <dgm:prSet/>
      <dgm:spPr/>
      <dgm:t>
        <a:bodyPr/>
        <a:lstStyle/>
        <a:p>
          <a:endParaRPr lang="zh-CN" altLang="en-US"/>
        </a:p>
      </dgm:t>
    </dgm:pt>
    <dgm:pt modelId="{9A3D580E-2C26-4A4D-B5EC-DF36AF9D8B93}" type="sibTrans" cxnId="{BFC73B72-1403-4CFB-92B1-C0E1D87BF22C}">
      <dgm:prSet/>
      <dgm:spPr/>
      <dgm:t>
        <a:bodyPr/>
        <a:lstStyle/>
        <a:p>
          <a:endParaRPr lang="zh-CN" altLang="en-US"/>
        </a:p>
      </dgm:t>
    </dgm:pt>
    <dgm:pt modelId="{AD5355D1-0DCA-438B-9E66-A0A40043F11E}">
      <dgm:prSet/>
      <dgm:spPr/>
      <dgm:t>
        <a:bodyPr/>
        <a:lstStyle/>
        <a:p>
          <a:r>
            <a:rPr lang="en-US" altLang="zh-CN" dirty="0" smtClean="0"/>
            <a:t>Jan. 2015</a:t>
          </a:r>
          <a:endParaRPr lang="en-US" altLang="zh-CN" dirty="0"/>
        </a:p>
      </dgm:t>
    </dgm:pt>
    <dgm:pt modelId="{32CD1C9B-2F15-4553-815E-400D426588F7}" type="parTrans" cxnId="{B1067638-37D1-442A-A802-C3581336D1B2}">
      <dgm:prSet/>
      <dgm:spPr/>
      <dgm:t>
        <a:bodyPr/>
        <a:lstStyle/>
        <a:p>
          <a:endParaRPr lang="zh-CN" altLang="en-US"/>
        </a:p>
      </dgm:t>
    </dgm:pt>
    <dgm:pt modelId="{3A24073E-A169-441A-B8BD-9CB1F6646FC2}" type="sibTrans" cxnId="{B1067638-37D1-442A-A802-C3581336D1B2}">
      <dgm:prSet/>
      <dgm:spPr/>
      <dgm:t>
        <a:bodyPr/>
        <a:lstStyle/>
        <a:p>
          <a:endParaRPr lang="zh-CN" altLang="en-US"/>
        </a:p>
      </dgm:t>
    </dgm:pt>
    <dgm:pt modelId="{D0EBB0F4-1B92-4755-802A-F0136683F7DC}">
      <dgm:prSet/>
      <dgm:spPr/>
      <dgm:t>
        <a:bodyPr/>
        <a:lstStyle/>
        <a:p>
          <a:r>
            <a:rPr lang="en-US" altLang="zh-CN" dirty="0" smtClean="0"/>
            <a:t>PAHMS was lifted to a key task of CMA</a:t>
          </a:r>
          <a:endParaRPr lang="en-US" altLang="zh-CN" dirty="0"/>
        </a:p>
      </dgm:t>
    </dgm:pt>
    <dgm:pt modelId="{305F0DCE-2172-4560-B00D-E73B96ECFE00}" type="parTrans" cxnId="{CDFD2578-9038-4A98-B7F1-223F135432C0}">
      <dgm:prSet/>
      <dgm:spPr/>
      <dgm:t>
        <a:bodyPr/>
        <a:lstStyle/>
        <a:p>
          <a:endParaRPr lang="zh-CN" altLang="en-US"/>
        </a:p>
      </dgm:t>
    </dgm:pt>
    <dgm:pt modelId="{79F6751B-855A-458E-955C-A740C69EEC74}" type="sibTrans" cxnId="{CDFD2578-9038-4A98-B7F1-223F135432C0}">
      <dgm:prSet/>
      <dgm:spPr/>
      <dgm:t>
        <a:bodyPr/>
        <a:lstStyle/>
        <a:p>
          <a:endParaRPr lang="zh-CN" altLang="en-US"/>
        </a:p>
      </dgm:t>
    </dgm:pt>
    <dgm:pt modelId="{AA7A525F-5D6A-46BF-B79F-E14908B4168B}">
      <dgm:prSet/>
      <dgm:spPr/>
      <dgm:t>
        <a:bodyPr/>
        <a:lstStyle/>
        <a:p>
          <a:r>
            <a:rPr lang="en-US" altLang="zh-CN" dirty="0" smtClean="0"/>
            <a:t>11 instruments (FY-3) are under monitor by the L1 data file</a:t>
          </a:r>
          <a:endParaRPr lang="en-US" altLang="zh-CN" dirty="0"/>
        </a:p>
      </dgm:t>
    </dgm:pt>
    <dgm:pt modelId="{8A6540A0-1727-4D4D-B499-A7B1EB3BEC00}" type="parTrans" cxnId="{F247B3D2-FB8E-4EF5-A3FE-4109C9A987B0}">
      <dgm:prSet/>
      <dgm:spPr/>
      <dgm:t>
        <a:bodyPr/>
        <a:lstStyle/>
        <a:p>
          <a:endParaRPr lang="zh-CN" altLang="en-US"/>
        </a:p>
      </dgm:t>
    </dgm:pt>
    <dgm:pt modelId="{6CD1F77A-85E2-4916-83BA-18C4925206D9}" type="sibTrans" cxnId="{F247B3D2-FB8E-4EF5-A3FE-4109C9A987B0}">
      <dgm:prSet/>
      <dgm:spPr/>
      <dgm:t>
        <a:bodyPr/>
        <a:lstStyle/>
        <a:p>
          <a:endParaRPr lang="zh-CN" altLang="en-US"/>
        </a:p>
      </dgm:t>
    </dgm:pt>
    <dgm:pt modelId="{CD12918E-115A-459A-9557-0EB59A45044B}">
      <dgm:prSet/>
      <dgm:spPr/>
      <dgm:t>
        <a:bodyPr/>
        <a:lstStyle/>
        <a:p>
          <a:r>
            <a:rPr lang="en-US" altLang="zh-CN" dirty="0" smtClean="0"/>
            <a:t>Jan. 2015</a:t>
          </a:r>
          <a:endParaRPr lang="en-US" altLang="zh-CN" dirty="0"/>
        </a:p>
      </dgm:t>
    </dgm:pt>
    <dgm:pt modelId="{1C679876-2938-4A12-91CB-E8ECC2E57A11}" type="parTrans" cxnId="{7013393A-7030-473A-A84C-5A5723FC644A}">
      <dgm:prSet/>
      <dgm:spPr/>
      <dgm:t>
        <a:bodyPr/>
        <a:lstStyle/>
        <a:p>
          <a:endParaRPr lang="zh-CN" altLang="en-US"/>
        </a:p>
      </dgm:t>
    </dgm:pt>
    <dgm:pt modelId="{46A8BE4D-0D15-47FE-BA60-4097B523B974}" type="sibTrans" cxnId="{7013393A-7030-473A-A84C-5A5723FC644A}">
      <dgm:prSet/>
      <dgm:spPr/>
      <dgm:t>
        <a:bodyPr/>
        <a:lstStyle/>
        <a:p>
          <a:endParaRPr lang="zh-CN" altLang="en-US"/>
        </a:p>
      </dgm:t>
    </dgm:pt>
    <dgm:pt modelId="{80711041-6821-454E-A723-9074F06DD9D8}" type="pres">
      <dgm:prSet presAssocID="{91BC8289-BBB3-419B-B0D3-39263FE83A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CF75C96-A044-4E2D-A730-BB5C5DFEC580}" type="pres">
      <dgm:prSet presAssocID="{91BC8289-BBB3-419B-B0D3-39263FE83A1E}" presName="dummy" presStyleCnt="0"/>
      <dgm:spPr/>
    </dgm:pt>
    <dgm:pt modelId="{1AA91224-783B-4A4D-BC7D-3703E2488085}" type="pres">
      <dgm:prSet presAssocID="{91BC8289-BBB3-419B-B0D3-39263FE83A1E}" presName="linH" presStyleCnt="0"/>
      <dgm:spPr/>
    </dgm:pt>
    <dgm:pt modelId="{E5CC09C6-B657-4A58-A0E2-B65166D064B1}" type="pres">
      <dgm:prSet presAssocID="{91BC8289-BBB3-419B-B0D3-39263FE83A1E}" presName="padding1" presStyleCnt="0"/>
      <dgm:spPr/>
    </dgm:pt>
    <dgm:pt modelId="{568A1E7E-7318-4580-A845-48BF0080C3E1}" type="pres">
      <dgm:prSet presAssocID="{E2ECEFB7-22B1-4F3A-8BFC-AE49EB71771F}" presName="linV" presStyleCnt="0"/>
      <dgm:spPr/>
    </dgm:pt>
    <dgm:pt modelId="{F57E2443-054D-4936-B372-63378CEFACC4}" type="pres">
      <dgm:prSet presAssocID="{E2ECEFB7-22B1-4F3A-8BFC-AE49EB71771F}" presName="spVertical1" presStyleCnt="0"/>
      <dgm:spPr/>
    </dgm:pt>
    <dgm:pt modelId="{4DD80667-6F4A-4650-A384-A3AAA378DE84}" type="pres">
      <dgm:prSet presAssocID="{E2ECEFB7-22B1-4F3A-8BFC-AE49EB71771F}" presName="parTx" presStyleLbl="revTx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3EC1D4-7B42-4539-970E-D440DDF027E5}" type="pres">
      <dgm:prSet presAssocID="{E2ECEFB7-22B1-4F3A-8BFC-AE49EB71771F}" presName="spVertical2" presStyleCnt="0"/>
      <dgm:spPr/>
    </dgm:pt>
    <dgm:pt modelId="{BA2F5D6A-1C06-42A8-9FE7-575892B8704C}" type="pres">
      <dgm:prSet presAssocID="{E2ECEFB7-22B1-4F3A-8BFC-AE49EB71771F}" presName="spVertical3" presStyleCnt="0"/>
      <dgm:spPr/>
    </dgm:pt>
    <dgm:pt modelId="{C1CF72F6-DF35-4386-9D3A-EFDAA5498829}" type="pres">
      <dgm:prSet presAssocID="{E2ECEFB7-22B1-4F3A-8BFC-AE49EB71771F}" presName="desTx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72601C-9311-4070-BB1B-BF7A0290F835}" type="pres">
      <dgm:prSet presAssocID="{B6A7BF6C-5275-4433-99A6-273F0985CE35}" presName="space" presStyleCnt="0"/>
      <dgm:spPr/>
    </dgm:pt>
    <dgm:pt modelId="{9918D063-EDC1-452A-824A-4938F88CB9CD}" type="pres">
      <dgm:prSet presAssocID="{952C0F65-62A9-4AE5-B7EA-BD119F3836C9}" presName="linV" presStyleCnt="0"/>
      <dgm:spPr/>
    </dgm:pt>
    <dgm:pt modelId="{50B55715-B6A6-4D8C-91B4-C9A41DEDEC06}" type="pres">
      <dgm:prSet presAssocID="{952C0F65-62A9-4AE5-B7EA-BD119F3836C9}" presName="spVertical1" presStyleCnt="0"/>
      <dgm:spPr/>
    </dgm:pt>
    <dgm:pt modelId="{76ED6D3C-3C51-4CC6-98C1-4951CD8D69B9}" type="pres">
      <dgm:prSet presAssocID="{952C0F65-62A9-4AE5-B7EA-BD119F3836C9}" presName="parTx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98F229-4872-4A99-8498-53F156432C5E}" type="pres">
      <dgm:prSet presAssocID="{952C0F65-62A9-4AE5-B7EA-BD119F3836C9}" presName="spVertical2" presStyleCnt="0"/>
      <dgm:spPr/>
    </dgm:pt>
    <dgm:pt modelId="{1D153C68-0A2B-4C26-A821-6726E3BBC4FC}" type="pres">
      <dgm:prSet presAssocID="{952C0F65-62A9-4AE5-B7EA-BD119F3836C9}" presName="spVertical3" presStyleCnt="0"/>
      <dgm:spPr/>
    </dgm:pt>
    <dgm:pt modelId="{D15E4955-45D3-4321-99AA-840D6A868BFD}" type="pres">
      <dgm:prSet presAssocID="{952C0F65-62A9-4AE5-B7EA-BD119F3836C9}" presName="desTx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B335D1-6F0D-4711-9EB2-0A20B2CEC409}" type="pres">
      <dgm:prSet presAssocID="{079A2704-2C42-43B7-8CEB-B17CDF928094}" presName="space" presStyleCnt="0"/>
      <dgm:spPr/>
    </dgm:pt>
    <dgm:pt modelId="{8FC2EC89-328D-4AC8-AF2B-872AFF93BB2E}" type="pres">
      <dgm:prSet presAssocID="{FFA1F324-7F09-497A-9992-037506CEF7E8}" presName="linV" presStyleCnt="0"/>
      <dgm:spPr/>
    </dgm:pt>
    <dgm:pt modelId="{09F88760-0A02-4953-AA8C-F17D130094BA}" type="pres">
      <dgm:prSet presAssocID="{FFA1F324-7F09-497A-9992-037506CEF7E8}" presName="spVertical1" presStyleCnt="0"/>
      <dgm:spPr/>
    </dgm:pt>
    <dgm:pt modelId="{2295B3D3-78D9-4343-A5BE-2D265BBD9BA3}" type="pres">
      <dgm:prSet presAssocID="{FFA1F324-7F09-497A-9992-037506CEF7E8}" presName="parTx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638F70-484A-4B14-BC73-33E76EC9968F}" type="pres">
      <dgm:prSet presAssocID="{FFA1F324-7F09-497A-9992-037506CEF7E8}" presName="spVertical2" presStyleCnt="0"/>
      <dgm:spPr/>
    </dgm:pt>
    <dgm:pt modelId="{9CC1D8A7-65D6-44ED-B4D3-3D314087415D}" type="pres">
      <dgm:prSet presAssocID="{FFA1F324-7F09-497A-9992-037506CEF7E8}" presName="spVertical3" presStyleCnt="0"/>
      <dgm:spPr/>
    </dgm:pt>
    <dgm:pt modelId="{0D16D526-6616-4F20-A943-7972CB018FD1}" type="pres">
      <dgm:prSet presAssocID="{FFA1F324-7F09-497A-9992-037506CEF7E8}" presName="desTx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B76EC0-4548-4CF1-9D30-5D776026C36A}" type="pres">
      <dgm:prSet presAssocID="{B84FB77A-BE59-4137-BCD8-5097F4BC8B2A}" presName="space" presStyleCnt="0"/>
      <dgm:spPr/>
    </dgm:pt>
    <dgm:pt modelId="{6EEE9E5B-10D5-461A-B0A0-E28F62CC15EF}" type="pres">
      <dgm:prSet presAssocID="{92898844-C555-41BE-9C71-45EFA0A90C9B}" presName="linV" presStyleCnt="0"/>
      <dgm:spPr/>
    </dgm:pt>
    <dgm:pt modelId="{BC266915-3FE2-43B7-BBB3-77F1A9943F83}" type="pres">
      <dgm:prSet presAssocID="{92898844-C555-41BE-9C71-45EFA0A90C9B}" presName="spVertical1" presStyleCnt="0"/>
      <dgm:spPr/>
    </dgm:pt>
    <dgm:pt modelId="{5E9C4A3B-F6C3-4343-AE34-7FFB1A071F8E}" type="pres">
      <dgm:prSet presAssocID="{92898844-C555-41BE-9C71-45EFA0A90C9B}" presName="parTx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56635F-8A16-419F-80DD-C415F85DA87C}" type="pres">
      <dgm:prSet presAssocID="{92898844-C555-41BE-9C71-45EFA0A90C9B}" presName="spVertical2" presStyleCnt="0"/>
      <dgm:spPr/>
    </dgm:pt>
    <dgm:pt modelId="{2A3AF3BC-C926-4928-BCEA-0702B0893169}" type="pres">
      <dgm:prSet presAssocID="{92898844-C555-41BE-9C71-45EFA0A90C9B}" presName="spVertical3" presStyleCnt="0"/>
      <dgm:spPr/>
    </dgm:pt>
    <dgm:pt modelId="{CC73E612-83D7-45A4-872C-28A2A1C86827}" type="pres">
      <dgm:prSet presAssocID="{92898844-C555-41BE-9C71-45EFA0A90C9B}" presName="desTx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4540C8-9D4F-48AC-9178-FC7A046C6F25}" type="pres">
      <dgm:prSet presAssocID="{3DBDF05E-6A5E-488D-B003-6D57A29543A9}" presName="space" presStyleCnt="0"/>
      <dgm:spPr/>
    </dgm:pt>
    <dgm:pt modelId="{A5D6EF01-BDF1-449B-97AF-867B2E933368}" type="pres">
      <dgm:prSet presAssocID="{AD5355D1-0DCA-438B-9E66-A0A40043F11E}" presName="linV" presStyleCnt="0"/>
      <dgm:spPr/>
    </dgm:pt>
    <dgm:pt modelId="{A590EC5F-2F1E-4880-A106-AB720DAE8C12}" type="pres">
      <dgm:prSet presAssocID="{AD5355D1-0DCA-438B-9E66-A0A40043F11E}" presName="spVertical1" presStyleCnt="0"/>
      <dgm:spPr/>
    </dgm:pt>
    <dgm:pt modelId="{01865346-221A-4C46-8299-FF4D4DFFE4F8}" type="pres">
      <dgm:prSet presAssocID="{AD5355D1-0DCA-438B-9E66-A0A40043F11E}" presName="parTx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0DD81E-54AA-47B2-910A-BFD329D16531}" type="pres">
      <dgm:prSet presAssocID="{AD5355D1-0DCA-438B-9E66-A0A40043F11E}" presName="spVertical2" presStyleCnt="0"/>
      <dgm:spPr/>
    </dgm:pt>
    <dgm:pt modelId="{B0AD6AB8-24F1-48FF-9153-CBD6737841E8}" type="pres">
      <dgm:prSet presAssocID="{AD5355D1-0DCA-438B-9E66-A0A40043F11E}" presName="spVertical3" presStyleCnt="0"/>
      <dgm:spPr/>
    </dgm:pt>
    <dgm:pt modelId="{7B4BF9EE-69FD-454D-A777-FB1A7CE1D2ED}" type="pres">
      <dgm:prSet presAssocID="{AD5355D1-0DCA-438B-9E66-A0A40043F11E}" presName="desTx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443BD8-6BE9-4E60-B3A7-B9F7EBE16C88}" type="pres">
      <dgm:prSet presAssocID="{3A24073E-A169-441A-B8BD-9CB1F6646FC2}" presName="space" presStyleCnt="0"/>
      <dgm:spPr/>
    </dgm:pt>
    <dgm:pt modelId="{5EA9AEDA-3016-4F97-834A-2469D0C95FE2}" type="pres">
      <dgm:prSet presAssocID="{CD12918E-115A-459A-9557-0EB59A45044B}" presName="linV" presStyleCnt="0"/>
      <dgm:spPr/>
    </dgm:pt>
    <dgm:pt modelId="{1D716437-856B-4A28-A03F-08D12AE38AAE}" type="pres">
      <dgm:prSet presAssocID="{CD12918E-115A-459A-9557-0EB59A45044B}" presName="spVertical1" presStyleCnt="0"/>
      <dgm:spPr/>
    </dgm:pt>
    <dgm:pt modelId="{A5593802-90F0-459E-A147-0C86A2E9C5C6}" type="pres">
      <dgm:prSet presAssocID="{CD12918E-115A-459A-9557-0EB59A45044B}" presName="parTx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FD2E2A-1C30-4453-A7AC-590F36BB80F3}" type="pres">
      <dgm:prSet presAssocID="{CD12918E-115A-459A-9557-0EB59A45044B}" presName="spVertical2" presStyleCnt="0"/>
      <dgm:spPr/>
    </dgm:pt>
    <dgm:pt modelId="{0F22FCC0-F414-4469-8130-11EA352B9A86}" type="pres">
      <dgm:prSet presAssocID="{CD12918E-115A-459A-9557-0EB59A45044B}" presName="spVertical3" presStyleCnt="0"/>
      <dgm:spPr/>
    </dgm:pt>
    <dgm:pt modelId="{D34C2AE1-C64A-454D-A235-B2D363B5C6BE}" type="pres">
      <dgm:prSet presAssocID="{CD12918E-115A-459A-9557-0EB59A45044B}" presName="desTx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479692-2833-4FDD-B768-7668D7D65668}" type="pres">
      <dgm:prSet presAssocID="{91BC8289-BBB3-419B-B0D3-39263FE83A1E}" presName="padding2" presStyleCnt="0"/>
      <dgm:spPr/>
    </dgm:pt>
    <dgm:pt modelId="{3E30AA07-BE3D-452F-B584-4E65A7F92987}" type="pres">
      <dgm:prSet presAssocID="{91BC8289-BBB3-419B-B0D3-39263FE83A1E}" presName="negArrow" presStyleCnt="0"/>
      <dgm:spPr/>
    </dgm:pt>
    <dgm:pt modelId="{03B0F852-B75E-4617-82A9-C57492311410}" type="pres">
      <dgm:prSet presAssocID="{91BC8289-BBB3-419B-B0D3-39263FE83A1E}" presName="backgroundArrow" presStyleLbl="node1" presStyleIdx="0" presStyleCnt="1"/>
      <dgm:spPr/>
    </dgm:pt>
  </dgm:ptLst>
  <dgm:cxnLst>
    <dgm:cxn modelId="{4C783339-CC14-4129-87EF-477857EC2709}" srcId="{E2ECEFB7-22B1-4F3A-8BFC-AE49EB71771F}" destId="{DF014582-7BFB-450A-853D-CE93A4168A7A}" srcOrd="1" destOrd="0" parTransId="{C4BE4898-2954-4675-8461-0447857F1D89}" sibTransId="{1F81C102-61AB-48E0-B73F-9FE4F7224797}"/>
    <dgm:cxn modelId="{258C1D37-A195-42F5-A922-25678A5D8FFB}" type="presOf" srcId="{91BC8289-BBB3-419B-B0D3-39263FE83A1E}" destId="{80711041-6821-454E-A723-9074F06DD9D8}" srcOrd="0" destOrd="0" presId="urn:microsoft.com/office/officeart/2005/8/layout/hProcess3"/>
    <dgm:cxn modelId="{F5E324D3-1ABB-4F29-AE17-996D30FAC0BB}" type="presOf" srcId="{AA7A525F-5D6A-46BF-B79F-E14908B4168B}" destId="{D34C2AE1-C64A-454D-A235-B2D363B5C6BE}" srcOrd="0" destOrd="0" presId="urn:microsoft.com/office/officeart/2005/8/layout/hProcess3"/>
    <dgm:cxn modelId="{A88A22B5-0AF9-4BD0-81F0-F19AE3DA8F82}" srcId="{952C0F65-62A9-4AE5-B7EA-BD119F3836C9}" destId="{6E3C7CB2-13B7-4C5B-98B0-4FF20FDF0485}" srcOrd="0" destOrd="0" parTransId="{47DC3225-4BAF-4DC1-888B-635F9CD7CEF5}" sibTransId="{567CB544-292C-44B7-A899-6BA84B320E7B}"/>
    <dgm:cxn modelId="{7013393A-7030-473A-A84C-5A5723FC644A}" srcId="{91BC8289-BBB3-419B-B0D3-39263FE83A1E}" destId="{CD12918E-115A-459A-9557-0EB59A45044B}" srcOrd="5" destOrd="0" parTransId="{1C679876-2938-4A12-91CB-E8ECC2E57A11}" sibTransId="{46A8BE4D-0D15-47FE-BA60-4097B523B974}"/>
    <dgm:cxn modelId="{6B969DB5-0DFB-4EFD-B531-0B2DFADA3E6C}" type="presOf" srcId="{E2ECEFB7-22B1-4F3A-8BFC-AE49EB71771F}" destId="{4DD80667-6F4A-4650-A384-A3AAA378DE84}" srcOrd="0" destOrd="0" presId="urn:microsoft.com/office/officeart/2005/8/layout/hProcess3"/>
    <dgm:cxn modelId="{F247B3D2-FB8E-4EF5-A3FE-4109C9A987B0}" srcId="{CD12918E-115A-459A-9557-0EB59A45044B}" destId="{AA7A525F-5D6A-46BF-B79F-E14908B4168B}" srcOrd="0" destOrd="0" parTransId="{8A6540A0-1727-4D4D-B499-A7B1EB3BEC00}" sibTransId="{6CD1F77A-85E2-4916-83BA-18C4925206D9}"/>
    <dgm:cxn modelId="{5576CBF6-2DC8-4727-BF30-60D1C9751E7D}" type="presOf" srcId="{D2564265-1E89-4AEC-97FE-C40F84A91462}" destId="{0D16D526-6616-4F20-A943-7972CB018FD1}" srcOrd="0" destOrd="0" presId="urn:microsoft.com/office/officeart/2005/8/layout/hProcess3"/>
    <dgm:cxn modelId="{77965E40-FC12-4D43-9934-B2C809581BF6}" type="presOf" srcId="{C5D02605-BE93-4474-BA92-0F72EEAB7412}" destId="{CC73E612-83D7-45A4-872C-28A2A1C86827}" srcOrd="0" destOrd="0" presId="urn:microsoft.com/office/officeart/2005/8/layout/hProcess3"/>
    <dgm:cxn modelId="{072D25DD-28CB-418B-BF16-F685214C0117}" type="presOf" srcId="{AD5355D1-0DCA-438B-9E66-A0A40043F11E}" destId="{01865346-221A-4C46-8299-FF4D4DFFE4F8}" srcOrd="0" destOrd="0" presId="urn:microsoft.com/office/officeart/2005/8/layout/hProcess3"/>
    <dgm:cxn modelId="{C56717F1-A44C-4330-8E97-7F672F77A9E8}" type="presOf" srcId="{0087CE97-D714-4ED0-A249-FC0896592D77}" destId="{C1CF72F6-DF35-4386-9D3A-EFDAA5498829}" srcOrd="0" destOrd="2" presId="urn:microsoft.com/office/officeart/2005/8/layout/hProcess3"/>
    <dgm:cxn modelId="{5A44D54E-258D-4E74-AC62-4218A14AD1E7}" srcId="{91BC8289-BBB3-419B-B0D3-39263FE83A1E}" destId="{E2ECEFB7-22B1-4F3A-8BFC-AE49EB71771F}" srcOrd="0" destOrd="0" parTransId="{B712CB7B-0B5D-4272-B676-8601786B5ECF}" sibTransId="{B6A7BF6C-5275-4433-99A6-273F0985CE35}"/>
    <dgm:cxn modelId="{D3C89854-4CCD-4733-A8D8-99449093FD85}" type="presOf" srcId="{FFA1F324-7F09-497A-9992-037506CEF7E8}" destId="{2295B3D3-78D9-4343-A5BE-2D265BBD9BA3}" srcOrd="0" destOrd="0" presId="urn:microsoft.com/office/officeart/2005/8/layout/hProcess3"/>
    <dgm:cxn modelId="{82444417-6D7A-4E96-9F30-E135812589FD}" type="presOf" srcId="{DF014582-7BFB-450A-853D-CE93A4168A7A}" destId="{C1CF72F6-DF35-4386-9D3A-EFDAA5498829}" srcOrd="0" destOrd="1" presId="urn:microsoft.com/office/officeart/2005/8/layout/hProcess3"/>
    <dgm:cxn modelId="{B6C39524-6848-4DD1-8AF0-BE19E9B25828}" type="presOf" srcId="{952C0F65-62A9-4AE5-B7EA-BD119F3836C9}" destId="{76ED6D3C-3C51-4CC6-98C1-4951CD8D69B9}" srcOrd="0" destOrd="0" presId="urn:microsoft.com/office/officeart/2005/8/layout/hProcess3"/>
    <dgm:cxn modelId="{6BBD1EC5-DBB1-451A-85D6-504188B185BC}" type="presOf" srcId="{6E3C7CB2-13B7-4C5B-98B0-4FF20FDF0485}" destId="{D15E4955-45D3-4321-99AA-840D6A868BFD}" srcOrd="0" destOrd="0" presId="urn:microsoft.com/office/officeart/2005/8/layout/hProcess3"/>
    <dgm:cxn modelId="{C992CF42-2132-44E9-A7AF-CC9A383E5C31}" srcId="{E2ECEFB7-22B1-4F3A-8BFC-AE49EB71771F}" destId="{0087CE97-D714-4ED0-A249-FC0896592D77}" srcOrd="2" destOrd="0" parTransId="{DCC55B52-FCE8-4760-A3DF-D84608674FAC}" sibTransId="{BAE2F83C-1282-40B5-84D5-4F0E4B18F098}"/>
    <dgm:cxn modelId="{BFC73B72-1403-4CFB-92B1-C0E1D87BF22C}" srcId="{92898844-C555-41BE-9C71-45EFA0A90C9B}" destId="{C5D02605-BE93-4474-BA92-0F72EEAB7412}" srcOrd="0" destOrd="0" parTransId="{13131F51-260E-4D2E-8C93-54F611D9675E}" sibTransId="{9A3D580E-2C26-4A4D-B5EC-DF36AF9D8B93}"/>
    <dgm:cxn modelId="{71194984-71A8-406D-8A06-474215C4DCBA}" srcId="{E2ECEFB7-22B1-4F3A-8BFC-AE49EB71771F}" destId="{B9FFD6CA-8E8A-4BD8-85C1-5D1E272EDE4F}" srcOrd="0" destOrd="0" parTransId="{9ABD8066-91B6-4DC7-B2A9-4956B0929979}" sibTransId="{26DA01ED-7FB2-4B62-B478-D94DECD31E46}"/>
    <dgm:cxn modelId="{33768FDF-0205-4784-9B54-4AA18F67936F}" type="presOf" srcId="{B9FFD6CA-8E8A-4BD8-85C1-5D1E272EDE4F}" destId="{C1CF72F6-DF35-4386-9D3A-EFDAA5498829}" srcOrd="0" destOrd="0" presId="urn:microsoft.com/office/officeart/2005/8/layout/hProcess3"/>
    <dgm:cxn modelId="{B1067638-37D1-442A-A802-C3581336D1B2}" srcId="{91BC8289-BBB3-419B-B0D3-39263FE83A1E}" destId="{AD5355D1-0DCA-438B-9E66-A0A40043F11E}" srcOrd="4" destOrd="0" parTransId="{32CD1C9B-2F15-4553-815E-400D426588F7}" sibTransId="{3A24073E-A169-441A-B8BD-9CB1F6646FC2}"/>
    <dgm:cxn modelId="{1D3352B6-B571-4818-952C-C4577AE4A977}" srcId="{91BC8289-BBB3-419B-B0D3-39263FE83A1E}" destId="{952C0F65-62A9-4AE5-B7EA-BD119F3836C9}" srcOrd="1" destOrd="0" parTransId="{E5B7D4A6-625C-404B-A570-8C52F598C371}" sibTransId="{079A2704-2C42-43B7-8CEB-B17CDF928094}"/>
    <dgm:cxn modelId="{26C720BA-0066-4577-8FB4-091531426C8F}" srcId="{91BC8289-BBB3-419B-B0D3-39263FE83A1E}" destId="{FFA1F324-7F09-497A-9992-037506CEF7E8}" srcOrd="2" destOrd="0" parTransId="{8667A287-4889-4286-9501-BC5489140157}" sibTransId="{B84FB77A-BE59-4137-BCD8-5097F4BC8B2A}"/>
    <dgm:cxn modelId="{018B5817-0AD7-45EF-93F0-40FFB4D1E7B0}" srcId="{91BC8289-BBB3-419B-B0D3-39263FE83A1E}" destId="{92898844-C555-41BE-9C71-45EFA0A90C9B}" srcOrd="3" destOrd="0" parTransId="{9DE7E90C-085D-401F-8061-8547A909A85B}" sibTransId="{3DBDF05E-6A5E-488D-B003-6D57A29543A9}"/>
    <dgm:cxn modelId="{5B80C699-D418-47C3-BC1F-5E14C57527D0}" type="presOf" srcId="{D0EBB0F4-1B92-4755-802A-F0136683F7DC}" destId="{7B4BF9EE-69FD-454D-A777-FB1A7CE1D2ED}" srcOrd="0" destOrd="0" presId="urn:microsoft.com/office/officeart/2005/8/layout/hProcess3"/>
    <dgm:cxn modelId="{1C73C0DD-8FB3-4192-A8FD-802E55AAA20D}" type="presOf" srcId="{92898844-C555-41BE-9C71-45EFA0A90C9B}" destId="{5E9C4A3B-F6C3-4343-AE34-7FFB1A071F8E}" srcOrd="0" destOrd="0" presId="urn:microsoft.com/office/officeart/2005/8/layout/hProcess3"/>
    <dgm:cxn modelId="{4329EBE3-72C2-43E6-8DC4-2820012979A4}" srcId="{FFA1F324-7F09-497A-9992-037506CEF7E8}" destId="{D2564265-1E89-4AEC-97FE-C40F84A91462}" srcOrd="0" destOrd="0" parTransId="{9C97604A-EA7D-4E38-99BF-ABCEAD718FFE}" sibTransId="{81DE4BC1-C4AF-46BD-828D-B4B668F87BF3}"/>
    <dgm:cxn modelId="{CDFD2578-9038-4A98-B7F1-223F135432C0}" srcId="{AD5355D1-0DCA-438B-9E66-A0A40043F11E}" destId="{D0EBB0F4-1B92-4755-802A-F0136683F7DC}" srcOrd="0" destOrd="0" parTransId="{305F0DCE-2172-4560-B00D-E73B96ECFE00}" sibTransId="{79F6751B-855A-458E-955C-A740C69EEC74}"/>
    <dgm:cxn modelId="{9951AA68-7571-409B-93D3-75BB8821C577}" type="presOf" srcId="{CD12918E-115A-459A-9557-0EB59A45044B}" destId="{A5593802-90F0-459E-A147-0C86A2E9C5C6}" srcOrd="0" destOrd="0" presId="urn:microsoft.com/office/officeart/2005/8/layout/hProcess3"/>
    <dgm:cxn modelId="{7B646124-251D-4BC3-B4E3-C3A18F4C0536}" type="presParOf" srcId="{80711041-6821-454E-A723-9074F06DD9D8}" destId="{ACF75C96-A044-4E2D-A730-BB5C5DFEC580}" srcOrd="0" destOrd="0" presId="urn:microsoft.com/office/officeart/2005/8/layout/hProcess3"/>
    <dgm:cxn modelId="{68616B5F-2B90-496C-9CC4-5B0C3C59E1B6}" type="presParOf" srcId="{80711041-6821-454E-A723-9074F06DD9D8}" destId="{1AA91224-783B-4A4D-BC7D-3703E2488085}" srcOrd="1" destOrd="0" presId="urn:microsoft.com/office/officeart/2005/8/layout/hProcess3"/>
    <dgm:cxn modelId="{5D569BC7-0F2D-4CC8-9690-9A19556C7C74}" type="presParOf" srcId="{1AA91224-783B-4A4D-BC7D-3703E2488085}" destId="{E5CC09C6-B657-4A58-A0E2-B65166D064B1}" srcOrd="0" destOrd="0" presId="urn:microsoft.com/office/officeart/2005/8/layout/hProcess3"/>
    <dgm:cxn modelId="{C59FD6E3-50F5-483A-AB4C-42CF566E3865}" type="presParOf" srcId="{1AA91224-783B-4A4D-BC7D-3703E2488085}" destId="{568A1E7E-7318-4580-A845-48BF0080C3E1}" srcOrd="1" destOrd="0" presId="urn:microsoft.com/office/officeart/2005/8/layout/hProcess3"/>
    <dgm:cxn modelId="{F46713F8-25CD-410F-8839-184EFEB9B750}" type="presParOf" srcId="{568A1E7E-7318-4580-A845-48BF0080C3E1}" destId="{F57E2443-054D-4936-B372-63378CEFACC4}" srcOrd="0" destOrd="0" presId="urn:microsoft.com/office/officeart/2005/8/layout/hProcess3"/>
    <dgm:cxn modelId="{296A1D9E-6462-4C98-A616-0C9A4A44EA0B}" type="presParOf" srcId="{568A1E7E-7318-4580-A845-48BF0080C3E1}" destId="{4DD80667-6F4A-4650-A384-A3AAA378DE84}" srcOrd="1" destOrd="0" presId="urn:microsoft.com/office/officeart/2005/8/layout/hProcess3"/>
    <dgm:cxn modelId="{D4198EBE-E393-49B9-B1DC-2C7164A0D665}" type="presParOf" srcId="{568A1E7E-7318-4580-A845-48BF0080C3E1}" destId="{833EC1D4-7B42-4539-970E-D440DDF027E5}" srcOrd="2" destOrd="0" presId="urn:microsoft.com/office/officeart/2005/8/layout/hProcess3"/>
    <dgm:cxn modelId="{6F0D1F17-A789-4113-91AC-E58866D12545}" type="presParOf" srcId="{568A1E7E-7318-4580-A845-48BF0080C3E1}" destId="{BA2F5D6A-1C06-42A8-9FE7-575892B8704C}" srcOrd="3" destOrd="0" presId="urn:microsoft.com/office/officeart/2005/8/layout/hProcess3"/>
    <dgm:cxn modelId="{17F4EF63-A05D-4EAB-A95D-581E95EB9C90}" type="presParOf" srcId="{568A1E7E-7318-4580-A845-48BF0080C3E1}" destId="{C1CF72F6-DF35-4386-9D3A-EFDAA5498829}" srcOrd="4" destOrd="0" presId="urn:microsoft.com/office/officeart/2005/8/layout/hProcess3"/>
    <dgm:cxn modelId="{C2841942-F734-4ADD-A5B0-9557D9468EF6}" type="presParOf" srcId="{1AA91224-783B-4A4D-BC7D-3703E2488085}" destId="{4C72601C-9311-4070-BB1B-BF7A0290F835}" srcOrd="2" destOrd="0" presId="urn:microsoft.com/office/officeart/2005/8/layout/hProcess3"/>
    <dgm:cxn modelId="{339DDAF5-1192-4426-A85E-003B2E2674D7}" type="presParOf" srcId="{1AA91224-783B-4A4D-BC7D-3703E2488085}" destId="{9918D063-EDC1-452A-824A-4938F88CB9CD}" srcOrd="3" destOrd="0" presId="urn:microsoft.com/office/officeart/2005/8/layout/hProcess3"/>
    <dgm:cxn modelId="{F1DB45AB-5E50-4972-891B-6B3CFF861C42}" type="presParOf" srcId="{9918D063-EDC1-452A-824A-4938F88CB9CD}" destId="{50B55715-B6A6-4D8C-91B4-C9A41DEDEC06}" srcOrd="0" destOrd="0" presId="urn:microsoft.com/office/officeart/2005/8/layout/hProcess3"/>
    <dgm:cxn modelId="{3392B068-6B5C-4044-BFFA-1032A831E7F3}" type="presParOf" srcId="{9918D063-EDC1-452A-824A-4938F88CB9CD}" destId="{76ED6D3C-3C51-4CC6-98C1-4951CD8D69B9}" srcOrd="1" destOrd="0" presId="urn:microsoft.com/office/officeart/2005/8/layout/hProcess3"/>
    <dgm:cxn modelId="{41AD32EC-FF37-4775-93CE-8901F33B1A7A}" type="presParOf" srcId="{9918D063-EDC1-452A-824A-4938F88CB9CD}" destId="{0F98F229-4872-4A99-8498-53F156432C5E}" srcOrd="2" destOrd="0" presId="urn:microsoft.com/office/officeart/2005/8/layout/hProcess3"/>
    <dgm:cxn modelId="{45775189-BF9C-44E3-A1A7-8A43B7293624}" type="presParOf" srcId="{9918D063-EDC1-452A-824A-4938F88CB9CD}" destId="{1D153C68-0A2B-4C26-A821-6726E3BBC4FC}" srcOrd="3" destOrd="0" presId="urn:microsoft.com/office/officeart/2005/8/layout/hProcess3"/>
    <dgm:cxn modelId="{C86FC572-CECB-4070-B790-D5FC0DF48357}" type="presParOf" srcId="{9918D063-EDC1-452A-824A-4938F88CB9CD}" destId="{D15E4955-45D3-4321-99AA-840D6A868BFD}" srcOrd="4" destOrd="0" presId="urn:microsoft.com/office/officeart/2005/8/layout/hProcess3"/>
    <dgm:cxn modelId="{9AB51769-9C83-4E2F-8B74-753F43C168EA}" type="presParOf" srcId="{1AA91224-783B-4A4D-BC7D-3703E2488085}" destId="{F4B335D1-6F0D-4711-9EB2-0A20B2CEC409}" srcOrd="4" destOrd="0" presId="urn:microsoft.com/office/officeart/2005/8/layout/hProcess3"/>
    <dgm:cxn modelId="{4B4DD87B-1901-46B1-B5CE-9B3217EA9B72}" type="presParOf" srcId="{1AA91224-783B-4A4D-BC7D-3703E2488085}" destId="{8FC2EC89-328D-4AC8-AF2B-872AFF93BB2E}" srcOrd="5" destOrd="0" presId="urn:microsoft.com/office/officeart/2005/8/layout/hProcess3"/>
    <dgm:cxn modelId="{6E1D6065-6F06-4297-AEFF-72E75E5EB321}" type="presParOf" srcId="{8FC2EC89-328D-4AC8-AF2B-872AFF93BB2E}" destId="{09F88760-0A02-4953-AA8C-F17D130094BA}" srcOrd="0" destOrd="0" presId="urn:microsoft.com/office/officeart/2005/8/layout/hProcess3"/>
    <dgm:cxn modelId="{5680C0F4-311A-487E-91B2-28FEC6EB273A}" type="presParOf" srcId="{8FC2EC89-328D-4AC8-AF2B-872AFF93BB2E}" destId="{2295B3D3-78D9-4343-A5BE-2D265BBD9BA3}" srcOrd="1" destOrd="0" presId="urn:microsoft.com/office/officeart/2005/8/layout/hProcess3"/>
    <dgm:cxn modelId="{8CCFA8D9-CA40-472F-9717-C6A2E3D1251E}" type="presParOf" srcId="{8FC2EC89-328D-4AC8-AF2B-872AFF93BB2E}" destId="{04638F70-484A-4B14-BC73-33E76EC9968F}" srcOrd="2" destOrd="0" presId="urn:microsoft.com/office/officeart/2005/8/layout/hProcess3"/>
    <dgm:cxn modelId="{0C65A3D2-D7BB-4F7D-86EB-49A7E44E2878}" type="presParOf" srcId="{8FC2EC89-328D-4AC8-AF2B-872AFF93BB2E}" destId="{9CC1D8A7-65D6-44ED-B4D3-3D314087415D}" srcOrd="3" destOrd="0" presId="urn:microsoft.com/office/officeart/2005/8/layout/hProcess3"/>
    <dgm:cxn modelId="{73DB99EB-942A-40F9-A6C4-1C01F82F8F86}" type="presParOf" srcId="{8FC2EC89-328D-4AC8-AF2B-872AFF93BB2E}" destId="{0D16D526-6616-4F20-A943-7972CB018FD1}" srcOrd="4" destOrd="0" presId="urn:microsoft.com/office/officeart/2005/8/layout/hProcess3"/>
    <dgm:cxn modelId="{32A8E6A2-36F6-4511-A3AB-3075C0B770E2}" type="presParOf" srcId="{1AA91224-783B-4A4D-BC7D-3703E2488085}" destId="{17B76EC0-4548-4CF1-9D30-5D776026C36A}" srcOrd="6" destOrd="0" presId="urn:microsoft.com/office/officeart/2005/8/layout/hProcess3"/>
    <dgm:cxn modelId="{8C9A02E6-23C8-4583-96A1-59E53E8150D0}" type="presParOf" srcId="{1AA91224-783B-4A4D-BC7D-3703E2488085}" destId="{6EEE9E5B-10D5-461A-B0A0-E28F62CC15EF}" srcOrd="7" destOrd="0" presId="urn:microsoft.com/office/officeart/2005/8/layout/hProcess3"/>
    <dgm:cxn modelId="{6B93A2BD-70F4-495E-A45B-32B1B56C6D87}" type="presParOf" srcId="{6EEE9E5B-10D5-461A-B0A0-E28F62CC15EF}" destId="{BC266915-3FE2-43B7-BBB3-77F1A9943F83}" srcOrd="0" destOrd="0" presId="urn:microsoft.com/office/officeart/2005/8/layout/hProcess3"/>
    <dgm:cxn modelId="{6CCC08B4-3613-45C6-AB08-3A54CD5BB9D0}" type="presParOf" srcId="{6EEE9E5B-10D5-461A-B0A0-E28F62CC15EF}" destId="{5E9C4A3B-F6C3-4343-AE34-7FFB1A071F8E}" srcOrd="1" destOrd="0" presId="urn:microsoft.com/office/officeart/2005/8/layout/hProcess3"/>
    <dgm:cxn modelId="{9BDC7D3F-63D5-41A2-A778-8A00AB23CED4}" type="presParOf" srcId="{6EEE9E5B-10D5-461A-B0A0-E28F62CC15EF}" destId="{8E56635F-8A16-419F-80DD-C415F85DA87C}" srcOrd="2" destOrd="0" presId="urn:microsoft.com/office/officeart/2005/8/layout/hProcess3"/>
    <dgm:cxn modelId="{59C9423A-6697-4255-8AFE-160BEE1F8F04}" type="presParOf" srcId="{6EEE9E5B-10D5-461A-B0A0-E28F62CC15EF}" destId="{2A3AF3BC-C926-4928-BCEA-0702B0893169}" srcOrd="3" destOrd="0" presId="urn:microsoft.com/office/officeart/2005/8/layout/hProcess3"/>
    <dgm:cxn modelId="{CCC4170A-DFE5-49FD-833D-FF82CBDD7BA3}" type="presParOf" srcId="{6EEE9E5B-10D5-461A-B0A0-E28F62CC15EF}" destId="{CC73E612-83D7-45A4-872C-28A2A1C86827}" srcOrd="4" destOrd="0" presId="urn:microsoft.com/office/officeart/2005/8/layout/hProcess3"/>
    <dgm:cxn modelId="{2038ADDB-CDD9-43BF-A53A-D67B0F6B73DA}" type="presParOf" srcId="{1AA91224-783B-4A4D-BC7D-3703E2488085}" destId="{4E4540C8-9D4F-48AC-9178-FC7A046C6F25}" srcOrd="8" destOrd="0" presId="urn:microsoft.com/office/officeart/2005/8/layout/hProcess3"/>
    <dgm:cxn modelId="{758DEA96-FAA9-4F4A-ACA4-F071CA3C9F12}" type="presParOf" srcId="{1AA91224-783B-4A4D-BC7D-3703E2488085}" destId="{A5D6EF01-BDF1-449B-97AF-867B2E933368}" srcOrd="9" destOrd="0" presId="urn:microsoft.com/office/officeart/2005/8/layout/hProcess3"/>
    <dgm:cxn modelId="{8B5CACE6-B1CB-479F-A4B1-9B53F6B01BE3}" type="presParOf" srcId="{A5D6EF01-BDF1-449B-97AF-867B2E933368}" destId="{A590EC5F-2F1E-4880-A106-AB720DAE8C12}" srcOrd="0" destOrd="0" presId="urn:microsoft.com/office/officeart/2005/8/layout/hProcess3"/>
    <dgm:cxn modelId="{821EB442-53A8-48FE-9672-C7D5A6C2EA75}" type="presParOf" srcId="{A5D6EF01-BDF1-449B-97AF-867B2E933368}" destId="{01865346-221A-4C46-8299-FF4D4DFFE4F8}" srcOrd="1" destOrd="0" presId="urn:microsoft.com/office/officeart/2005/8/layout/hProcess3"/>
    <dgm:cxn modelId="{90EA47D2-595B-4091-9FAB-7774E6F24500}" type="presParOf" srcId="{A5D6EF01-BDF1-449B-97AF-867B2E933368}" destId="{BB0DD81E-54AA-47B2-910A-BFD329D16531}" srcOrd="2" destOrd="0" presId="urn:microsoft.com/office/officeart/2005/8/layout/hProcess3"/>
    <dgm:cxn modelId="{4432826E-9F28-4C07-9878-4A27165E4612}" type="presParOf" srcId="{A5D6EF01-BDF1-449B-97AF-867B2E933368}" destId="{B0AD6AB8-24F1-48FF-9153-CBD6737841E8}" srcOrd="3" destOrd="0" presId="urn:microsoft.com/office/officeart/2005/8/layout/hProcess3"/>
    <dgm:cxn modelId="{9508AB52-C07A-4850-96DB-664762440AEF}" type="presParOf" srcId="{A5D6EF01-BDF1-449B-97AF-867B2E933368}" destId="{7B4BF9EE-69FD-454D-A777-FB1A7CE1D2ED}" srcOrd="4" destOrd="0" presId="urn:microsoft.com/office/officeart/2005/8/layout/hProcess3"/>
    <dgm:cxn modelId="{67FB5524-1869-4A5F-A687-E68F94964E73}" type="presParOf" srcId="{1AA91224-783B-4A4D-BC7D-3703E2488085}" destId="{89443BD8-6BE9-4E60-B3A7-B9F7EBE16C88}" srcOrd="10" destOrd="0" presId="urn:microsoft.com/office/officeart/2005/8/layout/hProcess3"/>
    <dgm:cxn modelId="{F3236D09-E1B8-435A-A2BC-A80CD973934A}" type="presParOf" srcId="{1AA91224-783B-4A4D-BC7D-3703E2488085}" destId="{5EA9AEDA-3016-4F97-834A-2469D0C95FE2}" srcOrd="11" destOrd="0" presId="urn:microsoft.com/office/officeart/2005/8/layout/hProcess3"/>
    <dgm:cxn modelId="{89738470-7EFE-4F70-8A90-56BD56FB42F5}" type="presParOf" srcId="{5EA9AEDA-3016-4F97-834A-2469D0C95FE2}" destId="{1D716437-856B-4A28-A03F-08D12AE38AAE}" srcOrd="0" destOrd="0" presId="urn:microsoft.com/office/officeart/2005/8/layout/hProcess3"/>
    <dgm:cxn modelId="{9C6D2F9D-A6DA-4462-9C9E-7D91BA54D39D}" type="presParOf" srcId="{5EA9AEDA-3016-4F97-834A-2469D0C95FE2}" destId="{A5593802-90F0-459E-A147-0C86A2E9C5C6}" srcOrd="1" destOrd="0" presId="urn:microsoft.com/office/officeart/2005/8/layout/hProcess3"/>
    <dgm:cxn modelId="{848532FB-8500-42B8-9828-5C74C2E0F5AB}" type="presParOf" srcId="{5EA9AEDA-3016-4F97-834A-2469D0C95FE2}" destId="{4DFD2E2A-1C30-4453-A7AC-590F36BB80F3}" srcOrd="2" destOrd="0" presId="urn:microsoft.com/office/officeart/2005/8/layout/hProcess3"/>
    <dgm:cxn modelId="{5778AC67-6EF4-4FB1-BA3B-7A2D5CF4EB45}" type="presParOf" srcId="{5EA9AEDA-3016-4F97-834A-2469D0C95FE2}" destId="{0F22FCC0-F414-4469-8130-11EA352B9A86}" srcOrd="3" destOrd="0" presId="urn:microsoft.com/office/officeart/2005/8/layout/hProcess3"/>
    <dgm:cxn modelId="{C6A22E09-3B37-47EE-8F48-C75D6847430B}" type="presParOf" srcId="{5EA9AEDA-3016-4F97-834A-2469D0C95FE2}" destId="{D34C2AE1-C64A-454D-A235-B2D363B5C6BE}" srcOrd="4" destOrd="0" presId="urn:microsoft.com/office/officeart/2005/8/layout/hProcess3"/>
    <dgm:cxn modelId="{7960F586-D155-4F59-A047-6F86134A2E54}" type="presParOf" srcId="{1AA91224-783B-4A4D-BC7D-3703E2488085}" destId="{7E479692-2833-4FDD-B768-7668D7D65668}" srcOrd="12" destOrd="0" presId="urn:microsoft.com/office/officeart/2005/8/layout/hProcess3"/>
    <dgm:cxn modelId="{C5BD2BED-0279-46F3-84F5-5D18BAA5F3DC}" type="presParOf" srcId="{1AA91224-783B-4A4D-BC7D-3703E2488085}" destId="{3E30AA07-BE3D-452F-B584-4E65A7F92987}" srcOrd="13" destOrd="0" presId="urn:microsoft.com/office/officeart/2005/8/layout/hProcess3"/>
    <dgm:cxn modelId="{480DD6A9-F629-4714-82B2-FBE386DEF25A}" type="presParOf" srcId="{1AA91224-783B-4A4D-BC7D-3703E2488085}" destId="{03B0F852-B75E-4617-82A9-C57492311410}" srcOrd="1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9B6D11-5B12-4B2A-8E11-6A5356FB749A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36AB0C54-1874-4D75-BC3A-FCA95F8AAEF2}">
      <dgm:prSet/>
      <dgm:spPr/>
      <dgm:t>
        <a:bodyPr/>
        <a:lstStyle/>
        <a:p>
          <a:r>
            <a:rPr lang="en-US" altLang="zh-CN" dirty="0" smtClean="0"/>
            <a:t>Oct. 2015</a:t>
          </a:r>
          <a:endParaRPr lang="zh-CN" altLang="en-US" dirty="0"/>
        </a:p>
      </dgm:t>
    </dgm:pt>
    <dgm:pt modelId="{49F28105-587E-428F-8F04-4A353889B78A}" type="parTrans" cxnId="{78F23EB3-A614-445E-BEBF-60CBF3C06D55}">
      <dgm:prSet/>
      <dgm:spPr/>
      <dgm:t>
        <a:bodyPr/>
        <a:lstStyle/>
        <a:p>
          <a:endParaRPr lang="zh-CN" altLang="en-US"/>
        </a:p>
      </dgm:t>
    </dgm:pt>
    <dgm:pt modelId="{09A1EDB3-2D5A-4C71-A3CB-AB2A4D37A1CE}" type="sibTrans" cxnId="{78F23EB3-A614-445E-BEBF-60CBF3C06D55}">
      <dgm:prSet/>
      <dgm:spPr/>
      <dgm:t>
        <a:bodyPr/>
        <a:lstStyle/>
        <a:p>
          <a:endParaRPr lang="zh-CN" altLang="en-US"/>
        </a:p>
      </dgm:t>
    </dgm:pt>
    <dgm:pt modelId="{36BE7F82-15C0-4510-904C-CB8ECE0E3920}">
      <dgm:prSet/>
      <dgm:spPr/>
      <dgm:t>
        <a:bodyPr/>
        <a:lstStyle/>
        <a:p>
          <a:r>
            <a:rPr lang="en-US" altLang="zh-CN" dirty="0" smtClean="0"/>
            <a:t>PAHMS pushing forward meeting of NSMC</a:t>
          </a:r>
          <a:endParaRPr lang="zh-CN" altLang="zh-CN" dirty="0" smtClean="0"/>
        </a:p>
      </dgm:t>
    </dgm:pt>
    <dgm:pt modelId="{663E5A51-79E0-4171-8ED9-1410790C7163}" type="parTrans" cxnId="{E209D997-2796-43F0-B0A1-0E9D62C2AB22}">
      <dgm:prSet/>
      <dgm:spPr/>
      <dgm:t>
        <a:bodyPr/>
        <a:lstStyle/>
        <a:p>
          <a:endParaRPr lang="zh-CN" altLang="en-US"/>
        </a:p>
      </dgm:t>
    </dgm:pt>
    <dgm:pt modelId="{0A095A26-4A2C-470D-B4ED-41F3433AFBDE}" type="sibTrans" cxnId="{E209D997-2796-43F0-B0A1-0E9D62C2AB22}">
      <dgm:prSet/>
      <dgm:spPr/>
      <dgm:t>
        <a:bodyPr/>
        <a:lstStyle/>
        <a:p>
          <a:endParaRPr lang="zh-CN" altLang="en-US"/>
        </a:p>
      </dgm:t>
    </dgm:pt>
    <dgm:pt modelId="{0D1CB25B-3EF6-4318-88C5-B85686C7F91F}">
      <dgm:prSet/>
      <dgm:spPr/>
      <dgm:t>
        <a:bodyPr/>
        <a:lstStyle/>
        <a:p>
          <a:r>
            <a:rPr lang="en-US" altLang="zh-CN" dirty="0" smtClean="0"/>
            <a:t>Nov. 2015</a:t>
          </a:r>
        </a:p>
      </dgm:t>
    </dgm:pt>
    <dgm:pt modelId="{5B42B30A-FA64-46DE-AA05-1D57C3576737}" type="parTrans" cxnId="{7FF05B5E-2DFB-4727-B3D0-3B14D3F09266}">
      <dgm:prSet/>
      <dgm:spPr/>
      <dgm:t>
        <a:bodyPr/>
        <a:lstStyle/>
        <a:p>
          <a:endParaRPr lang="zh-CN" altLang="en-US"/>
        </a:p>
      </dgm:t>
    </dgm:pt>
    <dgm:pt modelId="{84D31174-AC20-482D-8BFC-82DFF16E6CCC}" type="sibTrans" cxnId="{7FF05B5E-2DFB-4727-B3D0-3B14D3F09266}">
      <dgm:prSet/>
      <dgm:spPr/>
      <dgm:t>
        <a:bodyPr/>
        <a:lstStyle/>
        <a:p>
          <a:endParaRPr lang="zh-CN" altLang="en-US"/>
        </a:p>
      </dgm:t>
    </dgm:pt>
    <dgm:pt modelId="{06E11590-087F-469E-B46F-31A509515C89}">
      <dgm:prSet/>
      <dgm:spPr/>
      <dgm:t>
        <a:bodyPr/>
        <a:lstStyle/>
        <a:p>
          <a:r>
            <a:rPr lang="en-US" altLang="zh-CN" dirty="0" smtClean="0"/>
            <a:t>The required software and hardware environment was built and submitted to use.</a:t>
          </a:r>
        </a:p>
      </dgm:t>
    </dgm:pt>
    <dgm:pt modelId="{8B8BDBDF-BDAE-4502-B017-2837E72CCB0B}" type="parTrans" cxnId="{796EF2C7-2F10-46B4-BAF5-11999EC03839}">
      <dgm:prSet/>
      <dgm:spPr/>
      <dgm:t>
        <a:bodyPr/>
        <a:lstStyle/>
        <a:p>
          <a:endParaRPr lang="zh-CN" altLang="en-US"/>
        </a:p>
      </dgm:t>
    </dgm:pt>
    <dgm:pt modelId="{0C4E6604-3EAD-4C15-9BAC-EEFD5C4FF6D5}" type="sibTrans" cxnId="{796EF2C7-2F10-46B4-BAF5-11999EC03839}">
      <dgm:prSet/>
      <dgm:spPr/>
      <dgm:t>
        <a:bodyPr/>
        <a:lstStyle/>
        <a:p>
          <a:endParaRPr lang="zh-CN" altLang="en-US"/>
        </a:p>
      </dgm:t>
    </dgm:pt>
    <dgm:pt modelId="{286C9C86-B70D-4A70-9B53-39F45A4851DC}">
      <dgm:prSet/>
      <dgm:spPr/>
      <dgm:t>
        <a:bodyPr/>
        <a:lstStyle/>
        <a:p>
          <a:r>
            <a:rPr lang="en-US" altLang="zh-CN" dirty="0" smtClean="0"/>
            <a:t>Nov. 2015</a:t>
          </a:r>
        </a:p>
      </dgm:t>
    </dgm:pt>
    <dgm:pt modelId="{2D82A877-E1DC-48AB-9C27-2E7379D96D86}" type="parTrans" cxnId="{3E7A4CD5-B613-405C-894C-1459F96644C9}">
      <dgm:prSet/>
      <dgm:spPr/>
      <dgm:t>
        <a:bodyPr/>
        <a:lstStyle/>
        <a:p>
          <a:endParaRPr lang="zh-CN" altLang="en-US"/>
        </a:p>
      </dgm:t>
    </dgm:pt>
    <dgm:pt modelId="{D4716663-F299-4089-A7BB-FEE175614795}" type="sibTrans" cxnId="{3E7A4CD5-B613-405C-894C-1459F96644C9}">
      <dgm:prSet/>
      <dgm:spPr/>
      <dgm:t>
        <a:bodyPr/>
        <a:lstStyle/>
        <a:p>
          <a:endParaRPr lang="zh-CN" altLang="en-US"/>
        </a:p>
      </dgm:t>
    </dgm:pt>
    <dgm:pt modelId="{EEB28BC8-B4DB-467C-93DA-CA90A60CCBC2}">
      <dgm:prSet/>
      <dgm:spPr/>
      <dgm:t>
        <a:bodyPr/>
        <a:lstStyle/>
        <a:p>
          <a:r>
            <a:rPr lang="en-US" altLang="zh-CN" dirty="0" smtClean="0"/>
            <a:t>Application software migration and debugging were completed, </a:t>
          </a:r>
          <a:r>
            <a:rPr lang="en-US" altLang="zh-CN" dirty="0" smtClean="0"/>
            <a:t>Start </a:t>
          </a:r>
          <a:r>
            <a:rPr lang="en-US" altLang="zh-CN" dirty="0" smtClean="0"/>
            <a:t>to test operation.</a:t>
          </a:r>
        </a:p>
      </dgm:t>
    </dgm:pt>
    <dgm:pt modelId="{6D801481-C6BF-473B-989F-9AAFB18682ED}" type="parTrans" cxnId="{A066B76E-605E-4DA8-B7A1-85CC8088B8EA}">
      <dgm:prSet/>
      <dgm:spPr/>
      <dgm:t>
        <a:bodyPr/>
        <a:lstStyle/>
        <a:p>
          <a:endParaRPr lang="zh-CN" altLang="en-US"/>
        </a:p>
      </dgm:t>
    </dgm:pt>
    <dgm:pt modelId="{FC3E4B33-339D-4515-920D-2E2B7AE59762}" type="sibTrans" cxnId="{A066B76E-605E-4DA8-B7A1-85CC8088B8EA}">
      <dgm:prSet/>
      <dgm:spPr/>
      <dgm:t>
        <a:bodyPr/>
        <a:lstStyle/>
        <a:p>
          <a:endParaRPr lang="zh-CN" altLang="en-US"/>
        </a:p>
      </dgm:t>
    </dgm:pt>
    <dgm:pt modelId="{CBD89522-AA35-40F2-B7B9-51AF9C2E7273}">
      <dgm:prSet/>
      <dgm:spPr/>
      <dgm:t>
        <a:bodyPr/>
        <a:lstStyle/>
        <a:p>
          <a:r>
            <a:rPr lang="en-US" altLang="zh-CN" dirty="0" smtClean="0"/>
            <a:t>Nov. 2015</a:t>
          </a:r>
        </a:p>
      </dgm:t>
    </dgm:pt>
    <dgm:pt modelId="{B7A13504-2248-44A6-9EA7-2B1B3CE15611}" type="parTrans" cxnId="{539DA21B-A7CE-4181-81A5-12FDE28E1CF2}">
      <dgm:prSet/>
      <dgm:spPr/>
      <dgm:t>
        <a:bodyPr/>
        <a:lstStyle/>
        <a:p>
          <a:endParaRPr lang="zh-CN" altLang="en-US"/>
        </a:p>
      </dgm:t>
    </dgm:pt>
    <dgm:pt modelId="{D1E44F05-D8A6-4C75-8813-4D29FA322589}" type="sibTrans" cxnId="{539DA21B-A7CE-4181-81A5-12FDE28E1CF2}">
      <dgm:prSet/>
      <dgm:spPr/>
      <dgm:t>
        <a:bodyPr/>
        <a:lstStyle/>
        <a:p>
          <a:endParaRPr lang="zh-CN" altLang="en-US"/>
        </a:p>
      </dgm:t>
    </dgm:pt>
    <dgm:pt modelId="{93BD2E80-8E29-4EED-8D96-782FD32D6360}">
      <dgm:prSet/>
      <dgm:spPr/>
      <dgm:t>
        <a:bodyPr/>
        <a:lstStyle/>
        <a:p>
          <a:r>
            <a:rPr lang="en-US" altLang="zh-CN" dirty="0" smtClean="0"/>
            <a:t>Start to analysis of satellite telemetering data (instrument and platform) .</a:t>
          </a:r>
          <a:endParaRPr lang="zh-CN" altLang="zh-CN" dirty="0"/>
        </a:p>
      </dgm:t>
    </dgm:pt>
    <dgm:pt modelId="{22A4644F-6D1C-49A2-8CD0-0C82D400601A}" type="parTrans" cxnId="{B4932E4B-504A-41F3-BD2D-ACB7192F2481}">
      <dgm:prSet/>
      <dgm:spPr/>
      <dgm:t>
        <a:bodyPr/>
        <a:lstStyle/>
        <a:p>
          <a:endParaRPr lang="zh-CN" altLang="en-US"/>
        </a:p>
      </dgm:t>
    </dgm:pt>
    <dgm:pt modelId="{050D0E0C-70FA-4D1A-9890-7D5C9B91F45E}" type="sibTrans" cxnId="{B4932E4B-504A-41F3-BD2D-ACB7192F2481}">
      <dgm:prSet/>
      <dgm:spPr/>
      <dgm:t>
        <a:bodyPr/>
        <a:lstStyle/>
        <a:p>
          <a:endParaRPr lang="zh-CN" altLang="en-US"/>
        </a:p>
      </dgm:t>
    </dgm:pt>
    <dgm:pt modelId="{F2268A8C-D400-4265-A7A1-146BF4B0BCFC}">
      <dgm:prSet/>
      <dgm:spPr/>
      <dgm:t>
        <a:bodyPr/>
        <a:lstStyle/>
        <a:p>
          <a:r>
            <a:rPr lang="en-US" altLang="zh-CN" smtClean="0"/>
            <a:t>Nov. 2015</a:t>
          </a:r>
          <a:endParaRPr lang="en-US" altLang="zh-CN" dirty="0" smtClean="0"/>
        </a:p>
      </dgm:t>
    </dgm:pt>
    <dgm:pt modelId="{E6C6A91B-90DF-42BF-A3CD-9A79D24AB843}" type="parTrans" cxnId="{44519DE0-7925-46A5-BC80-A603346788E9}">
      <dgm:prSet/>
      <dgm:spPr/>
      <dgm:t>
        <a:bodyPr/>
        <a:lstStyle/>
        <a:p>
          <a:endParaRPr lang="zh-CN" altLang="en-US"/>
        </a:p>
      </dgm:t>
    </dgm:pt>
    <dgm:pt modelId="{9509A42B-CA38-48EA-8316-2675BF1F382B}" type="sibTrans" cxnId="{44519DE0-7925-46A5-BC80-A603346788E9}">
      <dgm:prSet/>
      <dgm:spPr/>
      <dgm:t>
        <a:bodyPr/>
        <a:lstStyle/>
        <a:p>
          <a:endParaRPr lang="zh-CN" altLang="en-US"/>
        </a:p>
      </dgm:t>
    </dgm:pt>
    <dgm:pt modelId="{5BE35192-596F-40C7-8D8F-F151C0B6E1CA}">
      <dgm:prSet/>
      <dgm:spPr/>
      <dgm:t>
        <a:bodyPr/>
        <a:lstStyle/>
        <a:p>
          <a:r>
            <a:rPr lang="en-US" altLang="zh-CN" dirty="0" smtClean="0"/>
            <a:t>Start to coordinate the instrument responsible person to carry out the instrument condition definition and identification work.</a:t>
          </a:r>
          <a:endParaRPr lang="zh-CN" altLang="en-US" dirty="0"/>
        </a:p>
      </dgm:t>
    </dgm:pt>
    <dgm:pt modelId="{9A594CA6-3827-4644-8E9E-7FF24C0D8114}" type="parTrans" cxnId="{21CE2687-D44C-4BF4-89B6-8D76C3BFDDE5}">
      <dgm:prSet/>
      <dgm:spPr/>
      <dgm:t>
        <a:bodyPr/>
        <a:lstStyle/>
        <a:p>
          <a:endParaRPr lang="zh-CN" altLang="en-US"/>
        </a:p>
      </dgm:t>
    </dgm:pt>
    <dgm:pt modelId="{BFB45D1A-717D-43F3-8E64-7D19B46B2E23}" type="sibTrans" cxnId="{21CE2687-D44C-4BF4-89B6-8D76C3BFDDE5}">
      <dgm:prSet/>
      <dgm:spPr/>
      <dgm:t>
        <a:bodyPr/>
        <a:lstStyle/>
        <a:p>
          <a:endParaRPr lang="zh-CN" altLang="en-US"/>
        </a:p>
      </dgm:t>
    </dgm:pt>
    <dgm:pt modelId="{227A21D3-5DAA-452F-A4B8-618F7237BFD0}">
      <dgm:prSet/>
      <dgm:spPr/>
      <dgm:t>
        <a:bodyPr/>
        <a:lstStyle/>
        <a:p>
          <a:r>
            <a:rPr lang="en-US" altLang="zh-CN" dirty="0" smtClean="0"/>
            <a:t>Oct. 2015</a:t>
          </a:r>
          <a:endParaRPr lang="zh-CN" altLang="en-US" dirty="0"/>
        </a:p>
      </dgm:t>
    </dgm:pt>
    <dgm:pt modelId="{76F322DB-864A-4EB1-92A5-27350D4DD3DC}" type="parTrans" cxnId="{F58430BB-1AD1-4251-A875-19036E54890A}">
      <dgm:prSet/>
      <dgm:spPr/>
      <dgm:t>
        <a:bodyPr/>
        <a:lstStyle/>
        <a:p>
          <a:endParaRPr lang="zh-CN" altLang="en-US"/>
        </a:p>
      </dgm:t>
    </dgm:pt>
    <dgm:pt modelId="{F7B3B2B9-95BB-4BD6-BBAB-2E92DFC7E429}" type="sibTrans" cxnId="{F58430BB-1AD1-4251-A875-19036E54890A}">
      <dgm:prSet/>
      <dgm:spPr/>
      <dgm:t>
        <a:bodyPr/>
        <a:lstStyle/>
        <a:p>
          <a:endParaRPr lang="zh-CN" altLang="en-US"/>
        </a:p>
      </dgm:t>
    </dgm:pt>
    <dgm:pt modelId="{11E9C272-E066-4310-8A4C-FDE929174E91}">
      <dgm:prSet/>
      <dgm:spPr/>
      <dgm:t>
        <a:bodyPr/>
        <a:lstStyle/>
        <a:p>
          <a:r>
            <a:rPr lang="en-US" altLang="zh-CN" dirty="0" smtClean="0"/>
            <a:t>All the FY-3C telemetering data were collected.</a:t>
          </a:r>
          <a:endParaRPr lang="en-US" altLang="zh-CN" dirty="0"/>
        </a:p>
      </dgm:t>
    </dgm:pt>
    <dgm:pt modelId="{54A00A1F-028C-4804-B7B9-FBDC3AED9FC7}" type="parTrans" cxnId="{3B971397-254B-4F41-A559-4BF410FE3302}">
      <dgm:prSet/>
      <dgm:spPr/>
      <dgm:t>
        <a:bodyPr/>
        <a:lstStyle/>
        <a:p>
          <a:endParaRPr lang="zh-CN" altLang="en-US"/>
        </a:p>
      </dgm:t>
    </dgm:pt>
    <dgm:pt modelId="{0EC38475-CF06-457F-B38C-31F8DEF73517}" type="sibTrans" cxnId="{3B971397-254B-4F41-A559-4BF410FE3302}">
      <dgm:prSet/>
      <dgm:spPr/>
      <dgm:t>
        <a:bodyPr/>
        <a:lstStyle/>
        <a:p>
          <a:endParaRPr lang="zh-CN" altLang="en-US"/>
        </a:p>
      </dgm:t>
    </dgm:pt>
    <dgm:pt modelId="{8C8B4612-512C-4ADE-BE36-3D4D5ABE3900}" type="pres">
      <dgm:prSet presAssocID="{219B6D11-5B12-4B2A-8E11-6A5356FB74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3540268-C17D-4C28-B537-BB33C4025208}" type="pres">
      <dgm:prSet presAssocID="{219B6D11-5B12-4B2A-8E11-6A5356FB749A}" presName="dummy" presStyleCnt="0"/>
      <dgm:spPr/>
      <dgm:t>
        <a:bodyPr/>
        <a:lstStyle/>
        <a:p>
          <a:endParaRPr lang="zh-CN" altLang="en-US"/>
        </a:p>
      </dgm:t>
    </dgm:pt>
    <dgm:pt modelId="{F9211A09-FC36-4935-811F-5442570C2964}" type="pres">
      <dgm:prSet presAssocID="{219B6D11-5B12-4B2A-8E11-6A5356FB749A}" presName="linH" presStyleCnt="0"/>
      <dgm:spPr/>
      <dgm:t>
        <a:bodyPr/>
        <a:lstStyle/>
        <a:p>
          <a:endParaRPr lang="zh-CN" altLang="en-US"/>
        </a:p>
      </dgm:t>
    </dgm:pt>
    <dgm:pt modelId="{0D35A739-8FF9-430C-85EA-228DA8A70B2F}" type="pres">
      <dgm:prSet presAssocID="{219B6D11-5B12-4B2A-8E11-6A5356FB749A}" presName="padding1" presStyleCnt="0"/>
      <dgm:spPr/>
      <dgm:t>
        <a:bodyPr/>
        <a:lstStyle/>
        <a:p>
          <a:endParaRPr lang="zh-CN" altLang="en-US"/>
        </a:p>
      </dgm:t>
    </dgm:pt>
    <dgm:pt modelId="{FC70E4CA-4BAA-47C8-8201-1DB6C4B5D9DE}" type="pres">
      <dgm:prSet presAssocID="{227A21D3-5DAA-452F-A4B8-618F7237BFD0}" presName="linV" presStyleCnt="0"/>
      <dgm:spPr/>
      <dgm:t>
        <a:bodyPr/>
        <a:lstStyle/>
        <a:p>
          <a:endParaRPr lang="zh-CN" altLang="en-US"/>
        </a:p>
      </dgm:t>
    </dgm:pt>
    <dgm:pt modelId="{357D9731-17C0-45F1-86CA-D2D0A2A66489}" type="pres">
      <dgm:prSet presAssocID="{227A21D3-5DAA-452F-A4B8-618F7237BFD0}" presName="spVertical1" presStyleCnt="0"/>
      <dgm:spPr/>
      <dgm:t>
        <a:bodyPr/>
        <a:lstStyle/>
        <a:p>
          <a:endParaRPr lang="zh-CN" altLang="en-US"/>
        </a:p>
      </dgm:t>
    </dgm:pt>
    <dgm:pt modelId="{F850995E-D331-4F41-B8D6-28BE1159674C}" type="pres">
      <dgm:prSet presAssocID="{227A21D3-5DAA-452F-A4B8-618F7237BFD0}" presName="parTx" presStyleLbl="revTx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8797B6-27F1-45A2-B874-55DFC4984035}" type="pres">
      <dgm:prSet presAssocID="{227A21D3-5DAA-452F-A4B8-618F7237BFD0}" presName="spVertical2" presStyleCnt="0"/>
      <dgm:spPr/>
      <dgm:t>
        <a:bodyPr/>
        <a:lstStyle/>
        <a:p>
          <a:endParaRPr lang="zh-CN" altLang="en-US"/>
        </a:p>
      </dgm:t>
    </dgm:pt>
    <dgm:pt modelId="{1FA18326-C333-4B36-9774-235EEA46E074}" type="pres">
      <dgm:prSet presAssocID="{227A21D3-5DAA-452F-A4B8-618F7237BFD0}" presName="spVertical3" presStyleCnt="0"/>
      <dgm:spPr/>
      <dgm:t>
        <a:bodyPr/>
        <a:lstStyle/>
        <a:p>
          <a:endParaRPr lang="zh-CN" altLang="en-US"/>
        </a:p>
      </dgm:t>
    </dgm:pt>
    <dgm:pt modelId="{FCA8415F-CA5E-47AE-9D87-325226AB0F29}" type="pres">
      <dgm:prSet presAssocID="{227A21D3-5DAA-452F-A4B8-618F7237BFD0}" presName="desTx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931258-0CA1-4180-B79C-4A6C06FFE935}" type="pres">
      <dgm:prSet presAssocID="{F7B3B2B9-95BB-4BD6-BBAB-2E92DFC7E429}" presName="space" presStyleCnt="0"/>
      <dgm:spPr/>
      <dgm:t>
        <a:bodyPr/>
        <a:lstStyle/>
        <a:p>
          <a:endParaRPr lang="zh-CN" altLang="en-US"/>
        </a:p>
      </dgm:t>
    </dgm:pt>
    <dgm:pt modelId="{C4A29EF2-CCD0-4F26-8A6C-DE7CE21743F2}" type="pres">
      <dgm:prSet presAssocID="{36AB0C54-1874-4D75-BC3A-FCA95F8AAEF2}" presName="linV" presStyleCnt="0"/>
      <dgm:spPr/>
      <dgm:t>
        <a:bodyPr/>
        <a:lstStyle/>
        <a:p>
          <a:endParaRPr lang="zh-CN" altLang="en-US"/>
        </a:p>
      </dgm:t>
    </dgm:pt>
    <dgm:pt modelId="{92DEA778-46D0-40B8-B8E9-8258D3CDE3D9}" type="pres">
      <dgm:prSet presAssocID="{36AB0C54-1874-4D75-BC3A-FCA95F8AAEF2}" presName="spVertical1" presStyleCnt="0"/>
      <dgm:spPr/>
      <dgm:t>
        <a:bodyPr/>
        <a:lstStyle/>
        <a:p>
          <a:endParaRPr lang="zh-CN" altLang="en-US"/>
        </a:p>
      </dgm:t>
    </dgm:pt>
    <dgm:pt modelId="{FC35D3A7-49F4-43AE-B246-97E342EFC5EE}" type="pres">
      <dgm:prSet presAssocID="{36AB0C54-1874-4D75-BC3A-FCA95F8AAEF2}" presName="parTx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95E7D2-C001-4E06-AE59-57E76702ABCA}" type="pres">
      <dgm:prSet presAssocID="{36AB0C54-1874-4D75-BC3A-FCA95F8AAEF2}" presName="spVertical2" presStyleCnt="0"/>
      <dgm:spPr/>
      <dgm:t>
        <a:bodyPr/>
        <a:lstStyle/>
        <a:p>
          <a:endParaRPr lang="zh-CN" altLang="en-US"/>
        </a:p>
      </dgm:t>
    </dgm:pt>
    <dgm:pt modelId="{6C9571F1-BB04-4BCF-B7E8-6BA7A6998D15}" type="pres">
      <dgm:prSet presAssocID="{36AB0C54-1874-4D75-BC3A-FCA95F8AAEF2}" presName="spVertical3" presStyleCnt="0"/>
      <dgm:spPr/>
      <dgm:t>
        <a:bodyPr/>
        <a:lstStyle/>
        <a:p>
          <a:endParaRPr lang="zh-CN" altLang="en-US"/>
        </a:p>
      </dgm:t>
    </dgm:pt>
    <dgm:pt modelId="{1C1C52A6-7428-4004-8B55-0BAD305C489A}" type="pres">
      <dgm:prSet presAssocID="{36AB0C54-1874-4D75-BC3A-FCA95F8AAEF2}" presName="desTx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D353A1-BFFE-48DB-AB79-6AD9ECCB13AD}" type="pres">
      <dgm:prSet presAssocID="{09A1EDB3-2D5A-4C71-A3CB-AB2A4D37A1CE}" presName="space" presStyleCnt="0"/>
      <dgm:spPr/>
      <dgm:t>
        <a:bodyPr/>
        <a:lstStyle/>
        <a:p>
          <a:endParaRPr lang="zh-CN" altLang="en-US"/>
        </a:p>
      </dgm:t>
    </dgm:pt>
    <dgm:pt modelId="{0CCFB557-4027-4651-92E0-35CF4A472BF0}" type="pres">
      <dgm:prSet presAssocID="{0D1CB25B-3EF6-4318-88C5-B85686C7F91F}" presName="linV" presStyleCnt="0"/>
      <dgm:spPr/>
      <dgm:t>
        <a:bodyPr/>
        <a:lstStyle/>
        <a:p>
          <a:endParaRPr lang="zh-CN" altLang="en-US"/>
        </a:p>
      </dgm:t>
    </dgm:pt>
    <dgm:pt modelId="{3F595BD0-9769-4CE6-B0B4-8390B43A8E5F}" type="pres">
      <dgm:prSet presAssocID="{0D1CB25B-3EF6-4318-88C5-B85686C7F91F}" presName="spVertical1" presStyleCnt="0"/>
      <dgm:spPr/>
      <dgm:t>
        <a:bodyPr/>
        <a:lstStyle/>
        <a:p>
          <a:endParaRPr lang="zh-CN" altLang="en-US"/>
        </a:p>
      </dgm:t>
    </dgm:pt>
    <dgm:pt modelId="{CA090881-7836-4E59-BF2F-7AD51A073FB8}" type="pres">
      <dgm:prSet presAssocID="{0D1CB25B-3EF6-4318-88C5-B85686C7F91F}" presName="parTx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3FC227-5D01-4366-BAAF-8D05487A68D9}" type="pres">
      <dgm:prSet presAssocID="{0D1CB25B-3EF6-4318-88C5-B85686C7F91F}" presName="spVertical2" presStyleCnt="0"/>
      <dgm:spPr/>
      <dgm:t>
        <a:bodyPr/>
        <a:lstStyle/>
        <a:p>
          <a:endParaRPr lang="zh-CN" altLang="en-US"/>
        </a:p>
      </dgm:t>
    </dgm:pt>
    <dgm:pt modelId="{BA0DAE17-0B95-416D-9DA6-B15499DBD82D}" type="pres">
      <dgm:prSet presAssocID="{0D1CB25B-3EF6-4318-88C5-B85686C7F91F}" presName="spVertical3" presStyleCnt="0"/>
      <dgm:spPr/>
      <dgm:t>
        <a:bodyPr/>
        <a:lstStyle/>
        <a:p>
          <a:endParaRPr lang="zh-CN" altLang="en-US"/>
        </a:p>
      </dgm:t>
    </dgm:pt>
    <dgm:pt modelId="{C56963EE-3DE4-40DE-8D02-1721A14DEFEA}" type="pres">
      <dgm:prSet presAssocID="{0D1CB25B-3EF6-4318-88C5-B85686C7F91F}" presName="desTx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4962DD-06C4-4A21-968B-13857CA618B9}" type="pres">
      <dgm:prSet presAssocID="{84D31174-AC20-482D-8BFC-82DFF16E6CCC}" presName="space" presStyleCnt="0"/>
      <dgm:spPr/>
      <dgm:t>
        <a:bodyPr/>
        <a:lstStyle/>
        <a:p>
          <a:endParaRPr lang="zh-CN" altLang="en-US"/>
        </a:p>
      </dgm:t>
    </dgm:pt>
    <dgm:pt modelId="{443B4D1F-ED31-4359-8822-C3A3FE0EC623}" type="pres">
      <dgm:prSet presAssocID="{286C9C86-B70D-4A70-9B53-39F45A4851DC}" presName="linV" presStyleCnt="0"/>
      <dgm:spPr/>
      <dgm:t>
        <a:bodyPr/>
        <a:lstStyle/>
        <a:p>
          <a:endParaRPr lang="zh-CN" altLang="en-US"/>
        </a:p>
      </dgm:t>
    </dgm:pt>
    <dgm:pt modelId="{B6F6A051-CCEB-4FC6-9D31-59F9B591F4A1}" type="pres">
      <dgm:prSet presAssocID="{286C9C86-B70D-4A70-9B53-39F45A4851DC}" presName="spVertical1" presStyleCnt="0"/>
      <dgm:spPr/>
      <dgm:t>
        <a:bodyPr/>
        <a:lstStyle/>
        <a:p>
          <a:endParaRPr lang="zh-CN" altLang="en-US"/>
        </a:p>
      </dgm:t>
    </dgm:pt>
    <dgm:pt modelId="{7824CF6A-9D11-4022-A4BF-6A23D0FCF396}" type="pres">
      <dgm:prSet presAssocID="{286C9C86-B70D-4A70-9B53-39F45A4851DC}" presName="parTx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05A6AE-3DF5-4A51-B2C3-BDB5505B6785}" type="pres">
      <dgm:prSet presAssocID="{286C9C86-B70D-4A70-9B53-39F45A4851DC}" presName="spVertical2" presStyleCnt="0"/>
      <dgm:spPr/>
      <dgm:t>
        <a:bodyPr/>
        <a:lstStyle/>
        <a:p>
          <a:endParaRPr lang="zh-CN" altLang="en-US"/>
        </a:p>
      </dgm:t>
    </dgm:pt>
    <dgm:pt modelId="{6760FF3B-5C20-4BC0-A068-DC6494536ECB}" type="pres">
      <dgm:prSet presAssocID="{286C9C86-B70D-4A70-9B53-39F45A4851DC}" presName="spVertical3" presStyleCnt="0"/>
      <dgm:spPr/>
      <dgm:t>
        <a:bodyPr/>
        <a:lstStyle/>
        <a:p>
          <a:endParaRPr lang="zh-CN" altLang="en-US"/>
        </a:p>
      </dgm:t>
    </dgm:pt>
    <dgm:pt modelId="{DC00BDBE-390E-4CFC-A1F3-31E1BE59F65E}" type="pres">
      <dgm:prSet presAssocID="{286C9C86-B70D-4A70-9B53-39F45A4851DC}" presName="desTx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721374-2E64-4C95-9FCE-D6B5E8BE8527}" type="pres">
      <dgm:prSet presAssocID="{D4716663-F299-4089-A7BB-FEE175614795}" presName="space" presStyleCnt="0"/>
      <dgm:spPr/>
      <dgm:t>
        <a:bodyPr/>
        <a:lstStyle/>
        <a:p>
          <a:endParaRPr lang="zh-CN" altLang="en-US"/>
        </a:p>
      </dgm:t>
    </dgm:pt>
    <dgm:pt modelId="{D0E4E943-ABC3-47BA-AE27-CA049282A9C4}" type="pres">
      <dgm:prSet presAssocID="{CBD89522-AA35-40F2-B7B9-51AF9C2E7273}" presName="linV" presStyleCnt="0"/>
      <dgm:spPr/>
      <dgm:t>
        <a:bodyPr/>
        <a:lstStyle/>
        <a:p>
          <a:endParaRPr lang="zh-CN" altLang="en-US"/>
        </a:p>
      </dgm:t>
    </dgm:pt>
    <dgm:pt modelId="{64A11688-4B8F-4C5A-814B-243CF781ADC7}" type="pres">
      <dgm:prSet presAssocID="{CBD89522-AA35-40F2-B7B9-51AF9C2E7273}" presName="spVertical1" presStyleCnt="0"/>
      <dgm:spPr/>
      <dgm:t>
        <a:bodyPr/>
        <a:lstStyle/>
        <a:p>
          <a:endParaRPr lang="zh-CN" altLang="en-US"/>
        </a:p>
      </dgm:t>
    </dgm:pt>
    <dgm:pt modelId="{8393E566-F82A-4C59-A4BA-A0CC07EC6835}" type="pres">
      <dgm:prSet presAssocID="{CBD89522-AA35-40F2-B7B9-51AF9C2E7273}" presName="parTx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967AA7-9C06-4B85-BDE7-0A296C646D19}" type="pres">
      <dgm:prSet presAssocID="{CBD89522-AA35-40F2-B7B9-51AF9C2E7273}" presName="spVertical2" presStyleCnt="0"/>
      <dgm:spPr/>
      <dgm:t>
        <a:bodyPr/>
        <a:lstStyle/>
        <a:p>
          <a:endParaRPr lang="zh-CN" altLang="en-US"/>
        </a:p>
      </dgm:t>
    </dgm:pt>
    <dgm:pt modelId="{AA7A2A1D-DCE9-4363-8B77-07B5FF1EB304}" type="pres">
      <dgm:prSet presAssocID="{CBD89522-AA35-40F2-B7B9-51AF9C2E7273}" presName="spVertical3" presStyleCnt="0"/>
      <dgm:spPr/>
      <dgm:t>
        <a:bodyPr/>
        <a:lstStyle/>
        <a:p>
          <a:endParaRPr lang="zh-CN" altLang="en-US"/>
        </a:p>
      </dgm:t>
    </dgm:pt>
    <dgm:pt modelId="{99FB7DFC-0C1A-4A5D-A2F4-FA91BA2A20BD}" type="pres">
      <dgm:prSet presAssocID="{CBD89522-AA35-40F2-B7B9-51AF9C2E7273}" presName="desTx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F24011-592E-473F-AAC8-5114D43BE5E0}" type="pres">
      <dgm:prSet presAssocID="{D1E44F05-D8A6-4C75-8813-4D29FA322589}" presName="space" presStyleCnt="0"/>
      <dgm:spPr/>
      <dgm:t>
        <a:bodyPr/>
        <a:lstStyle/>
        <a:p>
          <a:endParaRPr lang="zh-CN" altLang="en-US"/>
        </a:p>
      </dgm:t>
    </dgm:pt>
    <dgm:pt modelId="{48AB4CE7-F44F-49E3-B2B8-DF7D74D0B5FC}" type="pres">
      <dgm:prSet presAssocID="{F2268A8C-D400-4265-A7A1-146BF4B0BCFC}" presName="linV" presStyleCnt="0"/>
      <dgm:spPr/>
      <dgm:t>
        <a:bodyPr/>
        <a:lstStyle/>
        <a:p>
          <a:endParaRPr lang="zh-CN" altLang="en-US"/>
        </a:p>
      </dgm:t>
    </dgm:pt>
    <dgm:pt modelId="{FF2A7816-B782-492D-BC94-B472F75DC03E}" type="pres">
      <dgm:prSet presAssocID="{F2268A8C-D400-4265-A7A1-146BF4B0BCFC}" presName="spVertical1" presStyleCnt="0"/>
      <dgm:spPr/>
      <dgm:t>
        <a:bodyPr/>
        <a:lstStyle/>
        <a:p>
          <a:endParaRPr lang="zh-CN" altLang="en-US"/>
        </a:p>
      </dgm:t>
    </dgm:pt>
    <dgm:pt modelId="{C8C53BFD-283A-41D8-A0FD-B74329C091E9}" type="pres">
      <dgm:prSet presAssocID="{F2268A8C-D400-4265-A7A1-146BF4B0BCFC}" presName="parTx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E88B93-BF27-4D01-A136-DB4CE81CCDFB}" type="pres">
      <dgm:prSet presAssocID="{F2268A8C-D400-4265-A7A1-146BF4B0BCFC}" presName="spVertical2" presStyleCnt="0"/>
      <dgm:spPr/>
      <dgm:t>
        <a:bodyPr/>
        <a:lstStyle/>
        <a:p>
          <a:endParaRPr lang="zh-CN" altLang="en-US"/>
        </a:p>
      </dgm:t>
    </dgm:pt>
    <dgm:pt modelId="{59EAB4EA-4367-40A2-822E-33322250508E}" type="pres">
      <dgm:prSet presAssocID="{F2268A8C-D400-4265-A7A1-146BF4B0BCFC}" presName="spVertical3" presStyleCnt="0"/>
      <dgm:spPr/>
      <dgm:t>
        <a:bodyPr/>
        <a:lstStyle/>
        <a:p>
          <a:endParaRPr lang="zh-CN" altLang="en-US"/>
        </a:p>
      </dgm:t>
    </dgm:pt>
    <dgm:pt modelId="{98124E27-5EAB-45BC-960D-EF4426291CAA}" type="pres">
      <dgm:prSet presAssocID="{F2268A8C-D400-4265-A7A1-146BF4B0BCFC}" presName="desTx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BDACE4-E3FE-4CB4-AFA9-57BDEB92126D}" type="pres">
      <dgm:prSet presAssocID="{219B6D11-5B12-4B2A-8E11-6A5356FB749A}" presName="padding2" presStyleCnt="0"/>
      <dgm:spPr/>
      <dgm:t>
        <a:bodyPr/>
        <a:lstStyle/>
        <a:p>
          <a:endParaRPr lang="zh-CN" altLang="en-US"/>
        </a:p>
      </dgm:t>
    </dgm:pt>
    <dgm:pt modelId="{1C06FF71-E1C2-4723-9614-9ED6610525C5}" type="pres">
      <dgm:prSet presAssocID="{219B6D11-5B12-4B2A-8E11-6A5356FB749A}" presName="negArrow" presStyleCnt="0"/>
      <dgm:spPr/>
      <dgm:t>
        <a:bodyPr/>
        <a:lstStyle/>
        <a:p>
          <a:endParaRPr lang="zh-CN" altLang="en-US"/>
        </a:p>
      </dgm:t>
    </dgm:pt>
    <dgm:pt modelId="{64DAF338-93E0-45E5-9DE5-08BB2C2705C9}" type="pres">
      <dgm:prSet presAssocID="{219B6D11-5B12-4B2A-8E11-6A5356FB749A}" presName="backgroundArrow" presStyleLbl="node1" presStyleIdx="0" presStyleCnt="1"/>
      <dgm:spPr/>
      <dgm:t>
        <a:bodyPr/>
        <a:lstStyle/>
        <a:p>
          <a:endParaRPr lang="zh-CN" altLang="en-US"/>
        </a:p>
      </dgm:t>
    </dgm:pt>
  </dgm:ptLst>
  <dgm:cxnLst>
    <dgm:cxn modelId="{44519DE0-7925-46A5-BC80-A603346788E9}" srcId="{219B6D11-5B12-4B2A-8E11-6A5356FB749A}" destId="{F2268A8C-D400-4265-A7A1-146BF4B0BCFC}" srcOrd="5" destOrd="0" parTransId="{E6C6A91B-90DF-42BF-A3CD-9A79D24AB843}" sibTransId="{9509A42B-CA38-48EA-8316-2675BF1F382B}"/>
    <dgm:cxn modelId="{796EF2C7-2F10-46B4-BAF5-11999EC03839}" srcId="{0D1CB25B-3EF6-4318-88C5-B85686C7F91F}" destId="{06E11590-087F-469E-B46F-31A509515C89}" srcOrd="0" destOrd="0" parTransId="{8B8BDBDF-BDAE-4502-B017-2837E72CCB0B}" sibTransId="{0C4E6604-3EAD-4C15-9BAC-EEFD5C4FF6D5}"/>
    <dgm:cxn modelId="{6A974A72-6F30-4A74-A1FF-9683F039874F}" type="presOf" srcId="{93BD2E80-8E29-4EED-8D96-782FD32D6360}" destId="{99FB7DFC-0C1A-4A5D-A2F4-FA91BA2A20BD}" srcOrd="0" destOrd="0" presId="urn:microsoft.com/office/officeart/2005/8/layout/hProcess3"/>
    <dgm:cxn modelId="{B4932E4B-504A-41F3-BD2D-ACB7192F2481}" srcId="{CBD89522-AA35-40F2-B7B9-51AF9C2E7273}" destId="{93BD2E80-8E29-4EED-8D96-782FD32D6360}" srcOrd="0" destOrd="0" parTransId="{22A4644F-6D1C-49A2-8CD0-0C82D400601A}" sibTransId="{050D0E0C-70FA-4D1A-9890-7D5C9B91F45E}"/>
    <dgm:cxn modelId="{A066B76E-605E-4DA8-B7A1-85CC8088B8EA}" srcId="{286C9C86-B70D-4A70-9B53-39F45A4851DC}" destId="{EEB28BC8-B4DB-467C-93DA-CA90A60CCBC2}" srcOrd="0" destOrd="0" parTransId="{6D801481-C6BF-473B-989F-9AAFB18682ED}" sibTransId="{FC3E4B33-339D-4515-920D-2E2B7AE59762}"/>
    <dgm:cxn modelId="{80F99C92-3076-4470-9A79-40DED3A153EC}" type="presOf" srcId="{11E9C272-E066-4310-8A4C-FDE929174E91}" destId="{FCA8415F-CA5E-47AE-9D87-325226AB0F29}" srcOrd="0" destOrd="0" presId="urn:microsoft.com/office/officeart/2005/8/layout/hProcess3"/>
    <dgm:cxn modelId="{539DA21B-A7CE-4181-81A5-12FDE28E1CF2}" srcId="{219B6D11-5B12-4B2A-8E11-6A5356FB749A}" destId="{CBD89522-AA35-40F2-B7B9-51AF9C2E7273}" srcOrd="4" destOrd="0" parTransId="{B7A13504-2248-44A6-9EA7-2B1B3CE15611}" sibTransId="{D1E44F05-D8A6-4C75-8813-4D29FA322589}"/>
    <dgm:cxn modelId="{7739D9A0-6FB3-45D7-BAC5-F4F358CB2088}" type="presOf" srcId="{F2268A8C-D400-4265-A7A1-146BF4B0BCFC}" destId="{C8C53BFD-283A-41D8-A0FD-B74329C091E9}" srcOrd="0" destOrd="0" presId="urn:microsoft.com/office/officeart/2005/8/layout/hProcess3"/>
    <dgm:cxn modelId="{1910BBCA-FBEB-46D0-B40D-C1E6D842A69D}" type="presOf" srcId="{36AB0C54-1874-4D75-BC3A-FCA95F8AAEF2}" destId="{FC35D3A7-49F4-43AE-B246-97E342EFC5EE}" srcOrd="0" destOrd="0" presId="urn:microsoft.com/office/officeart/2005/8/layout/hProcess3"/>
    <dgm:cxn modelId="{CB08C189-2DA2-4900-AB95-A51D7B8B5703}" type="presOf" srcId="{36BE7F82-15C0-4510-904C-CB8ECE0E3920}" destId="{1C1C52A6-7428-4004-8B55-0BAD305C489A}" srcOrd="0" destOrd="0" presId="urn:microsoft.com/office/officeart/2005/8/layout/hProcess3"/>
    <dgm:cxn modelId="{7FF05B5E-2DFB-4727-B3D0-3B14D3F09266}" srcId="{219B6D11-5B12-4B2A-8E11-6A5356FB749A}" destId="{0D1CB25B-3EF6-4318-88C5-B85686C7F91F}" srcOrd="2" destOrd="0" parTransId="{5B42B30A-FA64-46DE-AA05-1D57C3576737}" sibTransId="{84D31174-AC20-482D-8BFC-82DFF16E6CCC}"/>
    <dgm:cxn modelId="{F58430BB-1AD1-4251-A875-19036E54890A}" srcId="{219B6D11-5B12-4B2A-8E11-6A5356FB749A}" destId="{227A21D3-5DAA-452F-A4B8-618F7237BFD0}" srcOrd="0" destOrd="0" parTransId="{76F322DB-864A-4EB1-92A5-27350D4DD3DC}" sibTransId="{F7B3B2B9-95BB-4BD6-BBAB-2E92DFC7E429}"/>
    <dgm:cxn modelId="{D2B224A2-69AA-4C36-AE7E-5341B6C85C2C}" type="presOf" srcId="{06E11590-087F-469E-B46F-31A509515C89}" destId="{C56963EE-3DE4-40DE-8D02-1721A14DEFEA}" srcOrd="0" destOrd="0" presId="urn:microsoft.com/office/officeart/2005/8/layout/hProcess3"/>
    <dgm:cxn modelId="{3B971397-254B-4F41-A559-4BF410FE3302}" srcId="{227A21D3-5DAA-452F-A4B8-618F7237BFD0}" destId="{11E9C272-E066-4310-8A4C-FDE929174E91}" srcOrd="0" destOrd="0" parTransId="{54A00A1F-028C-4804-B7B9-FBDC3AED9FC7}" sibTransId="{0EC38475-CF06-457F-B38C-31F8DEF73517}"/>
    <dgm:cxn modelId="{6E657662-DD40-4EC6-A964-896B47B512DA}" type="presOf" srcId="{5BE35192-596F-40C7-8D8F-F151C0B6E1CA}" destId="{98124E27-5EAB-45BC-960D-EF4426291CAA}" srcOrd="0" destOrd="0" presId="urn:microsoft.com/office/officeart/2005/8/layout/hProcess3"/>
    <dgm:cxn modelId="{8A88004F-747B-45E6-88C0-D7CFE7CEF13A}" type="presOf" srcId="{0D1CB25B-3EF6-4318-88C5-B85686C7F91F}" destId="{CA090881-7836-4E59-BF2F-7AD51A073FB8}" srcOrd="0" destOrd="0" presId="urn:microsoft.com/office/officeart/2005/8/layout/hProcess3"/>
    <dgm:cxn modelId="{6631B9EC-78D8-42B9-95AB-CB772A3617AA}" type="presOf" srcId="{CBD89522-AA35-40F2-B7B9-51AF9C2E7273}" destId="{8393E566-F82A-4C59-A4BA-A0CC07EC6835}" srcOrd="0" destOrd="0" presId="urn:microsoft.com/office/officeart/2005/8/layout/hProcess3"/>
    <dgm:cxn modelId="{3E7A4CD5-B613-405C-894C-1459F96644C9}" srcId="{219B6D11-5B12-4B2A-8E11-6A5356FB749A}" destId="{286C9C86-B70D-4A70-9B53-39F45A4851DC}" srcOrd="3" destOrd="0" parTransId="{2D82A877-E1DC-48AB-9C27-2E7379D96D86}" sibTransId="{D4716663-F299-4089-A7BB-FEE175614795}"/>
    <dgm:cxn modelId="{2AF18789-F375-49FA-85BF-A3163078E80C}" type="presOf" srcId="{219B6D11-5B12-4B2A-8E11-6A5356FB749A}" destId="{8C8B4612-512C-4ADE-BE36-3D4D5ABE3900}" srcOrd="0" destOrd="0" presId="urn:microsoft.com/office/officeart/2005/8/layout/hProcess3"/>
    <dgm:cxn modelId="{21CE2687-D44C-4BF4-89B6-8D76C3BFDDE5}" srcId="{F2268A8C-D400-4265-A7A1-146BF4B0BCFC}" destId="{5BE35192-596F-40C7-8D8F-F151C0B6E1CA}" srcOrd="0" destOrd="0" parTransId="{9A594CA6-3827-4644-8E9E-7FF24C0D8114}" sibTransId="{BFB45D1A-717D-43F3-8E64-7D19B46B2E23}"/>
    <dgm:cxn modelId="{62C65210-A3F6-4B47-8F8D-7A888DF76B0E}" type="presOf" srcId="{227A21D3-5DAA-452F-A4B8-618F7237BFD0}" destId="{F850995E-D331-4F41-B8D6-28BE1159674C}" srcOrd="0" destOrd="0" presId="urn:microsoft.com/office/officeart/2005/8/layout/hProcess3"/>
    <dgm:cxn modelId="{E692226B-E13A-487B-9F86-96062B6F1894}" type="presOf" srcId="{286C9C86-B70D-4A70-9B53-39F45A4851DC}" destId="{7824CF6A-9D11-4022-A4BF-6A23D0FCF396}" srcOrd="0" destOrd="0" presId="urn:microsoft.com/office/officeart/2005/8/layout/hProcess3"/>
    <dgm:cxn modelId="{E209D997-2796-43F0-B0A1-0E9D62C2AB22}" srcId="{36AB0C54-1874-4D75-BC3A-FCA95F8AAEF2}" destId="{36BE7F82-15C0-4510-904C-CB8ECE0E3920}" srcOrd="0" destOrd="0" parTransId="{663E5A51-79E0-4171-8ED9-1410790C7163}" sibTransId="{0A095A26-4A2C-470D-B4ED-41F3433AFBDE}"/>
    <dgm:cxn modelId="{12121967-2A27-4C32-92E2-AC2E6F2A81A7}" type="presOf" srcId="{EEB28BC8-B4DB-467C-93DA-CA90A60CCBC2}" destId="{DC00BDBE-390E-4CFC-A1F3-31E1BE59F65E}" srcOrd="0" destOrd="0" presId="urn:microsoft.com/office/officeart/2005/8/layout/hProcess3"/>
    <dgm:cxn modelId="{78F23EB3-A614-445E-BEBF-60CBF3C06D55}" srcId="{219B6D11-5B12-4B2A-8E11-6A5356FB749A}" destId="{36AB0C54-1874-4D75-BC3A-FCA95F8AAEF2}" srcOrd="1" destOrd="0" parTransId="{49F28105-587E-428F-8F04-4A353889B78A}" sibTransId="{09A1EDB3-2D5A-4C71-A3CB-AB2A4D37A1CE}"/>
    <dgm:cxn modelId="{B9989FC6-488E-4D72-81E4-2688C7D86BEF}" type="presParOf" srcId="{8C8B4612-512C-4ADE-BE36-3D4D5ABE3900}" destId="{93540268-C17D-4C28-B537-BB33C4025208}" srcOrd="0" destOrd="0" presId="urn:microsoft.com/office/officeart/2005/8/layout/hProcess3"/>
    <dgm:cxn modelId="{A4AD9447-C155-4297-BE6C-B62DF35446B6}" type="presParOf" srcId="{8C8B4612-512C-4ADE-BE36-3D4D5ABE3900}" destId="{F9211A09-FC36-4935-811F-5442570C2964}" srcOrd="1" destOrd="0" presId="urn:microsoft.com/office/officeart/2005/8/layout/hProcess3"/>
    <dgm:cxn modelId="{6BA215C5-3A7B-4645-A92B-9E12B87F821E}" type="presParOf" srcId="{F9211A09-FC36-4935-811F-5442570C2964}" destId="{0D35A739-8FF9-430C-85EA-228DA8A70B2F}" srcOrd="0" destOrd="0" presId="urn:microsoft.com/office/officeart/2005/8/layout/hProcess3"/>
    <dgm:cxn modelId="{B9C9A84C-E9FE-4A9F-BC05-588D2CCAFB45}" type="presParOf" srcId="{F9211A09-FC36-4935-811F-5442570C2964}" destId="{FC70E4CA-4BAA-47C8-8201-1DB6C4B5D9DE}" srcOrd="1" destOrd="0" presId="urn:microsoft.com/office/officeart/2005/8/layout/hProcess3"/>
    <dgm:cxn modelId="{D214DF17-D6EB-45AB-A445-2E9737ECFD5A}" type="presParOf" srcId="{FC70E4CA-4BAA-47C8-8201-1DB6C4B5D9DE}" destId="{357D9731-17C0-45F1-86CA-D2D0A2A66489}" srcOrd="0" destOrd="0" presId="urn:microsoft.com/office/officeart/2005/8/layout/hProcess3"/>
    <dgm:cxn modelId="{C33E3F40-2F83-4116-BCAC-774D071C360F}" type="presParOf" srcId="{FC70E4CA-4BAA-47C8-8201-1DB6C4B5D9DE}" destId="{F850995E-D331-4F41-B8D6-28BE1159674C}" srcOrd="1" destOrd="0" presId="urn:microsoft.com/office/officeart/2005/8/layout/hProcess3"/>
    <dgm:cxn modelId="{5CB9387B-1384-4B0D-B8A5-B5774E1BAB2A}" type="presParOf" srcId="{FC70E4CA-4BAA-47C8-8201-1DB6C4B5D9DE}" destId="{648797B6-27F1-45A2-B874-55DFC4984035}" srcOrd="2" destOrd="0" presId="urn:microsoft.com/office/officeart/2005/8/layout/hProcess3"/>
    <dgm:cxn modelId="{48B1C41B-B715-45BB-AFE3-9F0785BDFC9E}" type="presParOf" srcId="{FC70E4CA-4BAA-47C8-8201-1DB6C4B5D9DE}" destId="{1FA18326-C333-4B36-9774-235EEA46E074}" srcOrd="3" destOrd="0" presId="urn:microsoft.com/office/officeart/2005/8/layout/hProcess3"/>
    <dgm:cxn modelId="{EBC11864-5395-4B21-9D25-C7B3E4735FA7}" type="presParOf" srcId="{FC70E4CA-4BAA-47C8-8201-1DB6C4B5D9DE}" destId="{FCA8415F-CA5E-47AE-9D87-325226AB0F29}" srcOrd="4" destOrd="0" presId="urn:microsoft.com/office/officeart/2005/8/layout/hProcess3"/>
    <dgm:cxn modelId="{66C557FA-9632-4660-90FC-5F18DA9F9B83}" type="presParOf" srcId="{F9211A09-FC36-4935-811F-5442570C2964}" destId="{6F931258-0CA1-4180-B79C-4A6C06FFE935}" srcOrd="2" destOrd="0" presId="urn:microsoft.com/office/officeart/2005/8/layout/hProcess3"/>
    <dgm:cxn modelId="{0B0F8C9A-3E36-4542-A927-23E4CEBA4007}" type="presParOf" srcId="{F9211A09-FC36-4935-811F-5442570C2964}" destId="{C4A29EF2-CCD0-4F26-8A6C-DE7CE21743F2}" srcOrd="3" destOrd="0" presId="urn:microsoft.com/office/officeart/2005/8/layout/hProcess3"/>
    <dgm:cxn modelId="{D86C0E0C-AAA7-4006-82E5-CA81E3265736}" type="presParOf" srcId="{C4A29EF2-CCD0-4F26-8A6C-DE7CE21743F2}" destId="{92DEA778-46D0-40B8-B8E9-8258D3CDE3D9}" srcOrd="0" destOrd="0" presId="urn:microsoft.com/office/officeart/2005/8/layout/hProcess3"/>
    <dgm:cxn modelId="{59079099-8185-40B7-8B0C-5A6C28A02F0F}" type="presParOf" srcId="{C4A29EF2-CCD0-4F26-8A6C-DE7CE21743F2}" destId="{FC35D3A7-49F4-43AE-B246-97E342EFC5EE}" srcOrd="1" destOrd="0" presId="urn:microsoft.com/office/officeart/2005/8/layout/hProcess3"/>
    <dgm:cxn modelId="{DB44266D-6287-430D-B5CF-807B14167C7A}" type="presParOf" srcId="{C4A29EF2-CCD0-4F26-8A6C-DE7CE21743F2}" destId="{DA95E7D2-C001-4E06-AE59-57E76702ABCA}" srcOrd="2" destOrd="0" presId="urn:microsoft.com/office/officeart/2005/8/layout/hProcess3"/>
    <dgm:cxn modelId="{57C003DC-1FB7-4C2C-84FE-C2F546531B0E}" type="presParOf" srcId="{C4A29EF2-CCD0-4F26-8A6C-DE7CE21743F2}" destId="{6C9571F1-BB04-4BCF-B7E8-6BA7A6998D15}" srcOrd="3" destOrd="0" presId="urn:microsoft.com/office/officeart/2005/8/layout/hProcess3"/>
    <dgm:cxn modelId="{1C9FA731-D19A-4407-AB02-A179A2006083}" type="presParOf" srcId="{C4A29EF2-CCD0-4F26-8A6C-DE7CE21743F2}" destId="{1C1C52A6-7428-4004-8B55-0BAD305C489A}" srcOrd="4" destOrd="0" presId="urn:microsoft.com/office/officeart/2005/8/layout/hProcess3"/>
    <dgm:cxn modelId="{2ABE4F57-7807-4A7A-8923-56082EB30C8A}" type="presParOf" srcId="{F9211A09-FC36-4935-811F-5442570C2964}" destId="{2DD353A1-BFFE-48DB-AB79-6AD9ECCB13AD}" srcOrd="4" destOrd="0" presId="urn:microsoft.com/office/officeart/2005/8/layout/hProcess3"/>
    <dgm:cxn modelId="{CE3BED86-654B-4DAC-AACA-7D01AF8DF925}" type="presParOf" srcId="{F9211A09-FC36-4935-811F-5442570C2964}" destId="{0CCFB557-4027-4651-92E0-35CF4A472BF0}" srcOrd="5" destOrd="0" presId="urn:microsoft.com/office/officeart/2005/8/layout/hProcess3"/>
    <dgm:cxn modelId="{97CFD575-4E89-4FA6-ABA0-68C58D3ED353}" type="presParOf" srcId="{0CCFB557-4027-4651-92E0-35CF4A472BF0}" destId="{3F595BD0-9769-4CE6-B0B4-8390B43A8E5F}" srcOrd="0" destOrd="0" presId="urn:microsoft.com/office/officeart/2005/8/layout/hProcess3"/>
    <dgm:cxn modelId="{58F24B1A-C2F9-4C1D-A6EE-4ECA5CEC0A7E}" type="presParOf" srcId="{0CCFB557-4027-4651-92E0-35CF4A472BF0}" destId="{CA090881-7836-4E59-BF2F-7AD51A073FB8}" srcOrd="1" destOrd="0" presId="urn:microsoft.com/office/officeart/2005/8/layout/hProcess3"/>
    <dgm:cxn modelId="{D6E82EA9-81BB-4354-856F-EE9C28A4DB0B}" type="presParOf" srcId="{0CCFB557-4027-4651-92E0-35CF4A472BF0}" destId="{8E3FC227-5D01-4366-BAAF-8D05487A68D9}" srcOrd="2" destOrd="0" presId="urn:microsoft.com/office/officeart/2005/8/layout/hProcess3"/>
    <dgm:cxn modelId="{8F2ADC55-78A1-4483-A5C2-AD0B32C0A94C}" type="presParOf" srcId="{0CCFB557-4027-4651-92E0-35CF4A472BF0}" destId="{BA0DAE17-0B95-416D-9DA6-B15499DBD82D}" srcOrd="3" destOrd="0" presId="urn:microsoft.com/office/officeart/2005/8/layout/hProcess3"/>
    <dgm:cxn modelId="{465A91C2-6E88-4C9B-82D8-AE3ABF4057D7}" type="presParOf" srcId="{0CCFB557-4027-4651-92E0-35CF4A472BF0}" destId="{C56963EE-3DE4-40DE-8D02-1721A14DEFEA}" srcOrd="4" destOrd="0" presId="urn:microsoft.com/office/officeart/2005/8/layout/hProcess3"/>
    <dgm:cxn modelId="{252F283C-22C6-4A63-B90C-4A6B50D6B292}" type="presParOf" srcId="{F9211A09-FC36-4935-811F-5442570C2964}" destId="{754962DD-06C4-4A21-968B-13857CA618B9}" srcOrd="6" destOrd="0" presId="urn:microsoft.com/office/officeart/2005/8/layout/hProcess3"/>
    <dgm:cxn modelId="{F023CD38-C244-4B7D-B67E-6E0650389A42}" type="presParOf" srcId="{F9211A09-FC36-4935-811F-5442570C2964}" destId="{443B4D1F-ED31-4359-8822-C3A3FE0EC623}" srcOrd="7" destOrd="0" presId="urn:microsoft.com/office/officeart/2005/8/layout/hProcess3"/>
    <dgm:cxn modelId="{70F304A1-936C-44EF-AA25-3F32ADB9C40E}" type="presParOf" srcId="{443B4D1F-ED31-4359-8822-C3A3FE0EC623}" destId="{B6F6A051-CCEB-4FC6-9D31-59F9B591F4A1}" srcOrd="0" destOrd="0" presId="urn:microsoft.com/office/officeart/2005/8/layout/hProcess3"/>
    <dgm:cxn modelId="{81F5BB02-E9DE-4685-889B-6A0EBB67802B}" type="presParOf" srcId="{443B4D1F-ED31-4359-8822-C3A3FE0EC623}" destId="{7824CF6A-9D11-4022-A4BF-6A23D0FCF396}" srcOrd="1" destOrd="0" presId="urn:microsoft.com/office/officeart/2005/8/layout/hProcess3"/>
    <dgm:cxn modelId="{473DD094-677A-4A66-97A5-727E76F1B7B5}" type="presParOf" srcId="{443B4D1F-ED31-4359-8822-C3A3FE0EC623}" destId="{0605A6AE-3DF5-4A51-B2C3-BDB5505B6785}" srcOrd="2" destOrd="0" presId="urn:microsoft.com/office/officeart/2005/8/layout/hProcess3"/>
    <dgm:cxn modelId="{90F8CD50-E0B9-4AA4-B580-76159499A986}" type="presParOf" srcId="{443B4D1F-ED31-4359-8822-C3A3FE0EC623}" destId="{6760FF3B-5C20-4BC0-A068-DC6494536ECB}" srcOrd="3" destOrd="0" presId="urn:microsoft.com/office/officeart/2005/8/layout/hProcess3"/>
    <dgm:cxn modelId="{E3BFAB68-26A4-40BD-A626-86F21A885B24}" type="presParOf" srcId="{443B4D1F-ED31-4359-8822-C3A3FE0EC623}" destId="{DC00BDBE-390E-4CFC-A1F3-31E1BE59F65E}" srcOrd="4" destOrd="0" presId="urn:microsoft.com/office/officeart/2005/8/layout/hProcess3"/>
    <dgm:cxn modelId="{96124861-6EAC-4D41-85AE-CCB01D16439A}" type="presParOf" srcId="{F9211A09-FC36-4935-811F-5442570C2964}" destId="{D3721374-2E64-4C95-9FCE-D6B5E8BE8527}" srcOrd="8" destOrd="0" presId="urn:microsoft.com/office/officeart/2005/8/layout/hProcess3"/>
    <dgm:cxn modelId="{0B05652B-A679-4E2D-AFC4-8BCE26FE8CD6}" type="presParOf" srcId="{F9211A09-FC36-4935-811F-5442570C2964}" destId="{D0E4E943-ABC3-47BA-AE27-CA049282A9C4}" srcOrd="9" destOrd="0" presId="urn:microsoft.com/office/officeart/2005/8/layout/hProcess3"/>
    <dgm:cxn modelId="{AA8B92C8-C651-4D5F-B963-CE731E3F759E}" type="presParOf" srcId="{D0E4E943-ABC3-47BA-AE27-CA049282A9C4}" destId="{64A11688-4B8F-4C5A-814B-243CF781ADC7}" srcOrd="0" destOrd="0" presId="urn:microsoft.com/office/officeart/2005/8/layout/hProcess3"/>
    <dgm:cxn modelId="{BAAF6618-1B25-4E1C-8D9C-F0E7B028ECB1}" type="presParOf" srcId="{D0E4E943-ABC3-47BA-AE27-CA049282A9C4}" destId="{8393E566-F82A-4C59-A4BA-A0CC07EC6835}" srcOrd="1" destOrd="0" presId="urn:microsoft.com/office/officeart/2005/8/layout/hProcess3"/>
    <dgm:cxn modelId="{2B6461B0-49DF-4EF5-B606-2C3795270501}" type="presParOf" srcId="{D0E4E943-ABC3-47BA-AE27-CA049282A9C4}" destId="{C3967AA7-9C06-4B85-BDE7-0A296C646D19}" srcOrd="2" destOrd="0" presId="urn:microsoft.com/office/officeart/2005/8/layout/hProcess3"/>
    <dgm:cxn modelId="{44192196-6DD5-4BC0-8AAE-7EAB7829B0E4}" type="presParOf" srcId="{D0E4E943-ABC3-47BA-AE27-CA049282A9C4}" destId="{AA7A2A1D-DCE9-4363-8B77-07B5FF1EB304}" srcOrd="3" destOrd="0" presId="urn:microsoft.com/office/officeart/2005/8/layout/hProcess3"/>
    <dgm:cxn modelId="{7355BE0E-4FED-4C25-92AB-7638EE9C5F24}" type="presParOf" srcId="{D0E4E943-ABC3-47BA-AE27-CA049282A9C4}" destId="{99FB7DFC-0C1A-4A5D-A2F4-FA91BA2A20BD}" srcOrd="4" destOrd="0" presId="urn:microsoft.com/office/officeart/2005/8/layout/hProcess3"/>
    <dgm:cxn modelId="{ED73034E-3DCA-4A0F-8E8F-FD7A8C224B03}" type="presParOf" srcId="{F9211A09-FC36-4935-811F-5442570C2964}" destId="{97F24011-592E-473F-AAC8-5114D43BE5E0}" srcOrd="10" destOrd="0" presId="urn:microsoft.com/office/officeart/2005/8/layout/hProcess3"/>
    <dgm:cxn modelId="{067DA422-473C-44F6-B306-03BA05447440}" type="presParOf" srcId="{F9211A09-FC36-4935-811F-5442570C2964}" destId="{48AB4CE7-F44F-49E3-B2B8-DF7D74D0B5FC}" srcOrd="11" destOrd="0" presId="urn:microsoft.com/office/officeart/2005/8/layout/hProcess3"/>
    <dgm:cxn modelId="{9526C0C7-B63F-4E82-B479-8CAE226B006E}" type="presParOf" srcId="{48AB4CE7-F44F-49E3-B2B8-DF7D74D0B5FC}" destId="{FF2A7816-B782-492D-BC94-B472F75DC03E}" srcOrd="0" destOrd="0" presId="urn:microsoft.com/office/officeart/2005/8/layout/hProcess3"/>
    <dgm:cxn modelId="{DF7FBFE4-C16A-45D7-84F6-962BEDC9E564}" type="presParOf" srcId="{48AB4CE7-F44F-49E3-B2B8-DF7D74D0B5FC}" destId="{C8C53BFD-283A-41D8-A0FD-B74329C091E9}" srcOrd="1" destOrd="0" presId="urn:microsoft.com/office/officeart/2005/8/layout/hProcess3"/>
    <dgm:cxn modelId="{9A6F6DC4-B479-4329-B27E-2F4BC381B453}" type="presParOf" srcId="{48AB4CE7-F44F-49E3-B2B8-DF7D74D0B5FC}" destId="{1EE88B93-BF27-4D01-A136-DB4CE81CCDFB}" srcOrd="2" destOrd="0" presId="urn:microsoft.com/office/officeart/2005/8/layout/hProcess3"/>
    <dgm:cxn modelId="{FE28707C-292D-4FE8-8354-60DF3F8D7E9B}" type="presParOf" srcId="{48AB4CE7-F44F-49E3-B2B8-DF7D74D0B5FC}" destId="{59EAB4EA-4367-40A2-822E-33322250508E}" srcOrd="3" destOrd="0" presId="urn:microsoft.com/office/officeart/2005/8/layout/hProcess3"/>
    <dgm:cxn modelId="{31C66CE1-AACB-4F20-B3FC-21F6CCCD9ABD}" type="presParOf" srcId="{48AB4CE7-F44F-49E3-B2B8-DF7D74D0B5FC}" destId="{98124E27-5EAB-45BC-960D-EF4426291CAA}" srcOrd="4" destOrd="0" presId="urn:microsoft.com/office/officeart/2005/8/layout/hProcess3"/>
    <dgm:cxn modelId="{200D4145-0B9A-4B01-8723-84E3E15D8427}" type="presParOf" srcId="{F9211A09-FC36-4935-811F-5442570C2964}" destId="{87BDACE4-E3FE-4CB4-AFA9-57BDEB92126D}" srcOrd="12" destOrd="0" presId="urn:microsoft.com/office/officeart/2005/8/layout/hProcess3"/>
    <dgm:cxn modelId="{1F940BFF-C69C-4D44-87CC-40865729594A}" type="presParOf" srcId="{F9211A09-FC36-4935-811F-5442570C2964}" destId="{1C06FF71-E1C2-4723-9614-9ED6610525C5}" srcOrd="13" destOrd="0" presId="urn:microsoft.com/office/officeart/2005/8/layout/hProcess3"/>
    <dgm:cxn modelId="{0A8BE457-A40C-4F20-9E7C-8283D2E81D34}" type="presParOf" srcId="{F9211A09-FC36-4935-811F-5442570C2964}" destId="{64DAF338-93E0-45E5-9DE5-08BB2C2705C9}" srcOrd="1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2E9B5B-7D66-47E4-8D73-8DB4F53B2A11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C4F4618A-FE7C-4B5A-8120-AEA9BB581015}">
      <dgm:prSet phldrT="[文本]"/>
      <dgm:spPr/>
      <dgm:t>
        <a:bodyPr/>
        <a:lstStyle/>
        <a:p>
          <a:r>
            <a:rPr lang="en-US" dirty="0" smtClean="0"/>
            <a:t>Upgrade and maintenance</a:t>
          </a:r>
          <a:endParaRPr lang="zh-CN" altLang="en-US" dirty="0"/>
        </a:p>
      </dgm:t>
    </dgm:pt>
    <dgm:pt modelId="{64A4D852-BD0E-40DA-8DD6-A34E26F3C811}" type="parTrans" cxnId="{6804174D-95BA-4D5F-8E6C-305DE05B8610}">
      <dgm:prSet/>
      <dgm:spPr/>
      <dgm:t>
        <a:bodyPr/>
        <a:lstStyle/>
        <a:p>
          <a:endParaRPr lang="zh-CN" altLang="en-US"/>
        </a:p>
      </dgm:t>
    </dgm:pt>
    <dgm:pt modelId="{FCCB5B75-3FCA-4E1F-89DF-15AD4F248F9A}" type="sibTrans" cxnId="{6804174D-95BA-4D5F-8E6C-305DE05B8610}">
      <dgm:prSet/>
      <dgm:spPr/>
      <dgm:t>
        <a:bodyPr/>
        <a:lstStyle/>
        <a:p>
          <a:endParaRPr lang="zh-CN" altLang="en-US"/>
        </a:p>
      </dgm:t>
    </dgm:pt>
    <dgm:pt modelId="{799CAECB-2990-45A1-99BA-251D4D5B0452}">
      <dgm:prSet/>
      <dgm:spPr/>
      <dgm:t>
        <a:bodyPr/>
        <a:lstStyle/>
        <a:p>
          <a:r>
            <a:rPr lang="en-US" dirty="0" smtClean="0"/>
            <a:t>Calibration Switch</a:t>
          </a:r>
          <a:endParaRPr lang="zh-CN" dirty="0"/>
        </a:p>
      </dgm:t>
    </dgm:pt>
    <dgm:pt modelId="{26E3D9FD-7DE9-4A16-A505-935083FA2008}" type="parTrans" cxnId="{480C5903-975E-401D-8F00-A0D720EBCF2B}">
      <dgm:prSet/>
      <dgm:spPr/>
      <dgm:t>
        <a:bodyPr/>
        <a:lstStyle/>
        <a:p>
          <a:endParaRPr lang="zh-CN" altLang="en-US"/>
        </a:p>
      </dgm:t>
    </dgm:pt>
    <dgm:pt modelId="{0945C50D-BC6A-4747-B881-BCD3FB439306}" type="sibTrans" cxnId="{480C5903-975E-401D-8F00-A0D720EBCF2B}">
      <dgm:prSet/>
      <dgm:spPr/>
      <dgm:t>
        <a:bodyPr/>
        <a:lstStyle/>
        <a:p>
          <a:endParaRPr lang="zh-CN" altLang="en-US"/>
        </a:p>
      </dgm:t>
    </dgm:pt>
    <dgm:pt modelId="{DA05E009-43B6-4D83-A526-4ABF4520D219}">
      <dgm:prSet/>
      <dgm:spPr/>
      <dgm:t>
        <a:bodyPr/>
        <a:lstStyle/>
        <a:p>
          <a:r>
            <a:rPr lang="en-US" dirty="0" smtClean="0"/>
            <a:t>Earth shadow</a:t>
          </a:r>
          <a:endParaRPr lang="zh-CN" dirty="0"/>
        </a:p>
      </dgm:t>
    </dgm:pt>
    <dgm:pt modelId="{0B5EC279-CAF2-46A1-8971-83551B775F2D}" type="parTrans" cxnId="{582FCAF0-EEA6-4110-B527-9CF8B28C956A}">
      <dgm:prSet/>
      <dgm:spPr/>
      <dgm:t>
        <a:bodyPr/>
        <a:lstStyle/>
        <a:p>
          <a:endParaRPr lang="zh-CN" altLang="en-US"/>
        </a:p>
      </dgm:t>
    </dgm:pt>
    <dgm:pt modelId="{D44CB364-FC7B-4329-8800-DFC1C87A23F7}" type="sibTrans" cxnId="{582FCAF0-EEA6-4110-B527-9CF8B28C956A}">
      <dgm:prSet/>
      <dgm:spPr/>
      <dgm:t>
        <a:bodyPr/>
        <a:lstStyle/>
        <a:p>
          <a:endParaRPr lang="zh-CN" altLang="en-US"/>
        </a:p>
      </dgm:t>
    </dgm:pt>
    <dgm:pt modelId="{F6C25D82-B2B8-44D4-884E-6A976CA24658}">
      <dgm:prSet/>
      <dgm:spPr/>
      <dgm:t>
        <a:bodyPr/>
        <a:lstStyle/>
        <a:p>
          <a:r>
            <a:rPr lang="en-US" smtClean="0"/>
            <a:t>Lunar shadow</a:t>
          </a:r>
          <a:endParaRPr lang="zh-CN"/>
        </a:p>
      </dgm:t>
    </dgm:pt>
    <dgm:pt modelId="{E0C0399F-AB06-4DB6-AAAB-E4326E0A928B}" type="parTrans" cxnId="{0497BBE9-B242-4818-9C69-20BD02DF29A5}">
      <dgm:prSet/>
      <dgm:spPr/>
      <dgm:t>
        <a:bodyPr/>
        <a:lstStyle/>
        <a:p>
          <a:endParaRPr lang="zh-CN" altLang="en-US"/>
        </a:p>
      </dgm:t>
    </dgm:pt>
    <dgm:pt modelId="{C9FCD304-F49C-4915-8B5E-6FE4DD5F9FF5}" type="sibTrans" cxnId="{0497BBE9-B242-4818-9C69-20BD02DF29A5}">
      <dgm:prSet/>
      <dgm:spPr/>
      <dgm:t>
        <a:bodyPr/>
        <a:lstStyle/>
        <a:p>
          <a:endParaRPr lang="zh-CN" altLang="en-US"/>
        </a:p>
      </dgm:t>
    </dgm:pt>
    <dgm:pt modelId="{82F2F4F3-006E-4892-BD80-EBF4008B082B}">
      <dgm:prSet/>
      <dgm:spPr/>
      <dgm:t>
        <a:bodyPr/>
        <a:lstStyle/>
        <a:p>
          <a:r>
            <a:rPr lang="en-US" smtClean="0"/>
            <a:t>Solar transit</a:t>
          </a:r>
          <a:endParaRPr lang="zh-CN"/>
        </a:p>
      </dgm:t>
    </dgm:pt>
    <dgm:pt modelId="{AEBEE0B3-619E-4A09-8545-3EE63E036E15}" type="parTrans" cxnId="{CBE9ECA7-8E8C-419B-A79B-E50DB1A30DFF}">
      <dgm:prSet/>
      <dgm:spPr/>
      <dgm:t>
        <a:bodyPr/>
        <a:lstStyle/>
        <a:p>
          <a:endParaRPr lang="zh-CN" altLang="en-US"/>
        </a:p>
      </dgm:t>
    </dgm:pt>
    <dgm:pt modelId="{BC26F469-1E5C-4D09-9CF8-071C3232E3FE}" type="sibTrans" cxnId="{CBE9ECA7-8E8C-419B-A79B-E50DB1A30DFF}">
      <dgm:prSet/>
      <dgm:spPr/>
      <dgm:t>
        <a:bodyPr/>
        <a:lstStyle/>
        <a:p>
          <a:endParaRPr lang="zh-CN" altLang="en-US"/>
        </a:p>
      </dgm:t>
    </dgm:pt>
    <dgm:pt modelId="{605A9DB2-5C03-4F33-B4DA-C2C04234A8C2}">
      <dgm:prSet/>
      <dgm:spPr/>
      <dgm:t>
        <a:bodyPr/>
        <a:lstStyle/>
        <a:p>
          <a:r>
            <a:rPr lang="en-US" smtClean="0"/>
            <a:t>Intense observatory</a:t>
          </a:r>
          <a:endParaRPr lang="zh-CN"/>
        </a:p>
      </dgm:t>
    </dgm:pt>
    <dgm:pt modelId="{E5F95AEC-E4BE-4A70-A5F5-B58FCDF0318B}" type="parTrans" cxnId="{FF7F501D-0B15-4FA9-BF0B-BBC9589FD34B}">
      <dgm:prSet/>
      <dgm:spPr/>
      <dgm:t>
        <a:bodyPr/>
        <a:lstStyle/>
        <a:p>
          <a:endParaRPr lang="zh-CN" altLang="en-US"/>
        </a:p>
      </dgm:t>
    </dgm:pt>
    <dgm:pt modelId="{FA25CA37-0FED-4F72-AB0F-B668C4F52559}" type="sibTrans" cxnId="{FF7F501D-0B15-4FA9-BF0B-BBC9589FD34B}">
      <dgm:prSet/>
      <dgm:spPr/>
      <dgm:t>
        <a:bodyPr/>
        <a:lstStyle/>
        <a:p>
          <a:endParaRPr lang="zh-CN" altLang="en-US"/>
        </a:p>
      </dgm:t>
    </dgm:pt>
    <dgm:pt modelId="{6DC89334-E39C-46BD-BA21-D1EA3BEBCC3A}">
      <dgm:prSet/>
      <dgm:spPr/>
      <dgm:t>
        <a:bodyPr/>
        <a:lstStyle/>
        <a:p>
          <a:r>
            <a:rPr lang="en-US" smtClean="0"/>
            <a:t>Attitude and orbit control</a:t>
          </a:r>
          <a:endParaRPr lang="zh-CN"/>
        </a:p>
      </dgm:t>
    </dgm:pt>
    <dgm:pt modelId="{CF6F800A-52DC-465A-8115-99CC2D7E16F3}" type="parTrans" cxnId="{C95C3ED5-1885-4993-A6A8-AEA5484A0B96}">
      <dgm:prSet/>
      <dgm:spPr/>
      <dgm:t>
        <a:bodyPr/>
        <a:lstStyle/>
        <a:p>
          <a:endParaRPr lang="zh-CN" altLang="en-US"/>
        </a:p>
      </dgm:t>
    </dgm:pt>
    <dgm:pt modelId="{4D0AEF70-A7B6-4D34-B218-19166D34CB14}" type="sibTrans" cxnId="{C95C3ED5-1885-4993-A6A8-AEA5484A0B96}">
      <dgm:prSet/>
      <dgm:spPr/>
      <dgm:t>
        <a:bodyPr/>
        <a:lstStyle/>
        <a:p>
          <a:endParaRPr lang="zh-CN" altLang="en-US"/>
        </a:p>
      </dgm:t>
    </dgm:pt>
    <dgm:pt modelId="{AEB59E21-1F8C-48C0-AD82-B8B0DE027C9D}">
      <dgm:prSet/>
      <dgm:spPr/>
      <dgm:t>
        <a:bodyPr/>
        <a:lstStyle/>
        <a:p>
          <a:r>
            <a:rPr lang="en-US" smtClean="0"/>
            <a:t>AB switch</a:t>
          </a:r>
          <a:endParaRPr lang="zh-CN"/>
        </a:p>
      </dgm:t>
    </dgm:pt>
    <dgm:pt modelId="{63E08921-80C0-486E-A095-10A55FA237DC}" type="parTrans" cxnId="{2988E402-32B2-457F-ACD9-DEE3B5A037D4}">
      <dgm:prSet/>
      <dgm:spPr/>
      <dgm:t>
        <a:bodyPr/>
        <a:lstStyle/>
        <a:p>
          <a:endParaRPr lang="zh-CN" altLang="en-US"/>
        </a:p>
      </dgm:t>
    </dgm:pt>
    <dgm:pt modelId="{54344100-E559-4258-BB8F-C1844D5237C2}" type="sibTrans" cxnId="{2988E402-32B2-457F-ACD9-DEE3B5A037D4}">
      <dgm:prSet/>
      <dgm:spPr/>
      <dgm:t>
        <a:bodyPr/>
        <a:lstStyle/>
        <a:p>
          <a:endParaRPr lang="zh-CN" altLang="en-US"/>
        </a:p>
      </dgm:t>
    </dgm:pt>
    <dgm:pt modelId="{CF66633D-9390-46AA-9583-7BBB8E925778}" type="pres">
      <dgm:prSet presAssocID="{332E9B5B-7D66-47E4-8D73-8DB4F53B2A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B5DFDE6-6A91-4595-9B24-081F466DD64E}" type="pres">
      <dgm:prSet presAssocID="{C4F4618A-FE7C-4B5A-8120-AEA9BB58101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581ADA-9EE0-4021-949B-448BDA931D29}" type="pres">
      <dgm:prSet presAssocID="{FCCB5B75-3FCA-4E1F-89DF-15AD4F248F9A}" presName="sibTrans" presStyleCnt="0"/>
      <dgm:spPr/>
      <dgm:t>
        <a:bodyPr/>
        <a:lstStyle/>
        <a:p>
          <a:endParaRPr lang="zh-CN" altLang="en-US"/>
        </a:p>
      </dgm:t>
    </dgm:pt>
    <dgm:pt modelId="{ABBF856E-BC1B-4AAE-A6C3-8622731686F0}" type="pres">
      <dgm:prSet presAssocID="{799CAECB-2990-45A1-99BA-251D4D5B045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ADBCAD-F78A-454C-8533-51ED4645C1F2}" type="pres">
      <dgm:prSet presAssocID="{0945C50D-BC6A-4747-B881-BCD3FB439306}" presName="sibTrans" presStyleCnt="0"/>
      <dgm:spPr/>
      <dgm:t>
        <a:bodyPr/>
        <a:lstStyle/>
        <a:p>
          <a:endParaRPr lang="zh-CN" altLang="en-US"/>
        </a:p>
      </dgm:t>
    </dgm:pt>
    <dgm:pt modelId="{60E880A5-1834-4664-8C92-CE5329684EA1}" type="pres">
      <dgm:prSet presAssocID="{DA05E009-43B6-4D83-A526-4ABF4520D21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E7BBE0-427A-46A8-B619-D0B10BDD6513}" type="pres">
      <dgm:prSet presAssocID="{D44CB364-FC7B-4329-8800-DFC1C87A23F7}" presName="sibTrans" presStyleCnt="0"/>
      <dgm:spPr/>
      <dgm:t>
        <a:bodyPr/>
        <a:lstStyle/>
        <a:p>
          <a:endParaRPr lang="zh-CN" altLang="en-US"/>
        </a:p>
      </dgm:t>
    </dgm:pt>
    <dgm:pt modelId="{8FB62AED-8F2F-4620-817B-9DDC8F486170}" type="pres">
      <dgm:prSet presAssocID="{F6C25D82-B2B8-44D4-884E-6A976CA2465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CA93D6-55C8-4CA4-8DE3-4C3BA0B70733}" type="pres">
      <dgm:prSet presAssocID="{C9FCD304-F49C-4915-8B5E-6FE4DD5F9FF5}" presName="sibTrans" presStyleCnt="0"/>
      <dgm:spPr/>
      <dgm:t>
        <a:bodyPr/>
        <a:lstStyle/>
        <a:p>
          <a:endParaRPr lang="zh-CN" altLang="en-US"/>
        </a:p>
      </dgm:t>
    </dgm:pt>
    <dgm:pt modelId="{6F485A28-99B5-4062-A52B-ECFCE3326DD5}" type="pres">
      <dgm:prSet presAssocID="{82F2F4F3-006E-4892-BD80-EBF4008B082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406576-6C2E-473F-880E-56DDA1EA0BE0}" type="pres">
      <dgm:prSet presAssocID="{BC26F469-1E5C-4D09-9CF8-071C3232E3FE}" presName="sibTrans" presStyleCnt="0"/>
      <dgm:spPr/>
      <dgm:t>
        <a:bodyPr/>
        <a:lstStyle/>
        <a:p>
          <a:endParaRPr lang="zh-CN" altLang="en-US"/>
        </a:p>
      </dgm:t>
    </dgm:pt>
    <dgm:pt modelId="{CBEFB325-E0D5-482C-BD85-77A0965941EA}" type="pres">
      <dgm:prSet presAssocID="{605A9DB2-5C03-4F33-B4DA-C2C04234A8C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C0F1F7-ED45-4177-85FF-B4A21A6C54C6}" type="pres">
      <dgm:prSet presAssocID="{FA25CA37-0FED-4F72-AB0F-B668C4F52559}" presName="sibTrans" presStyleCnt="0"/>
      <dgm:spPr/>
      <dgm:t>
        <a:bodyPr/>
        <a:lstStyle/>
        <a:p>
          <a:endParaRPr lang="zh-CN" altLang="en-US"/>
        </a:p>
      </dgm:t>
    </dgm:pt>
    <dgm:pt modelId="{06D606F0-70B8-4085-8E96-CFB32FC0929D}" type="pres">
      <dgm:prSet presAssocID="{6DC89334-E39C-46BD-BA21-D1EA3BEBCC3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7FDED7-7BF4-46B8-B9A2-4E4142024177}" type="pres">
      <dgm:prSet presAssocID="{4D0AEF70-A7B6-4D34-B218-19166D34CB14}" presName="sibTrans" presStyleCnt="0"/>
      <dgm:spPr/>
      <dgm:t>
        <a:bodyPr/>
        <a:lstStyle/>
        <a:p>
          <a:endParaRPr lang="zh-CN" altLang="en-US"/>
        </a:p>
      </dgm:t>
    </dgm:pt>
    <dgm:pt modelId="{23B64809-F1E0-4FD5-93DC-9EABE4A4B396}" type="pres">
      <dgm:prSet presAssocID="{AEB59E21-1F8C-48C0-AD82-B8B0DE027C9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497BBE9-B242-4818-9C69-20BD02DF29A5}" srcId="{332E9B5B-7D66-47E4-8D73-8DB4F53B2A11}" destId="{F6C25D82-B2B8-44D4-884E-6A976CA24658}" srcOrd="3" destOrd="0" parTransId="{E0C0399F-AB06-4DB6-AAAB-E4326E0A928B}" sibTransId="{C9FCD304-F49C-4915-8B5E-6FE4DD5F9FF5}"/>
    <dgm:cxn modelId="{52FED56F-CADD-4121-971D-5A249BE12AF8}" type="presOf" srcId="{F6C25D82-B2B8-44D4-884E-6A976CA24658}" destId="{8FB62AED-8F2F-4620-817B-9DDC8F486170}" srcOrd="0" destOrd="0" presId="urn:microsoft.com/office/officeart/2005/8/layout/default"/>
    <dgm:cxn modelId="{1CA00ED9-B689-40F7-B9E8-217C1507E2CC}" type="presOf" srcId="{332E9B5B-7D66-47E4-8D73-8DB4F53B2A11}" destId="{CF66633D-9390-46AA-9583-7BBB8E925778}" srcOrd="0" destOrd="0" presId="urn:microsoft.com/office/officeart/2005/8/layout/default"/>
    <dgm:cxn modelId="{B2652294-ACC5-4882-A8FF-63CD1DE73D81}" type="presOf" srcId="{C4F4618A-FE7C-4B5A-8120-AEA9BB581015}" destId="{BB5DFDE6-6A91-4595-9B24-081F466DD64E}" srcOrd="0" destOrd="0" presId="urn:microsoft.com/office/officeart/2005/8/layout/default"/>
    <dgm:cxn modelId="{582FCAF0-EEA6-4110-B527-9CF8B28C956A}" srcId="{332E9B5B-7D66-47E4-8D73-8DB4F53B2A11}" destId="{DA05E009-43B6-4D83-A526-4ABF4520D219}" srcOrd="2" destOrd="0" parTransId="{0B5EC279-CAF2-46A1-8971-83551B775F2D}" sibTransId="{D44CB364-FC7B-4329-8800-DFC1C87A23F7}"/>
    <dgm:cxn modelId="{C95C3ED5-1885-4993-A6A8-AEA5484A0B96}" srcId="{332E9B5B-7D66-47E4-8D73-8DB4F53B2A11}" destId="{6DC89334-E39C-46BD-BA21-D1EA3BEBCC3A}" srcOrd="6" destOrd="0" parTransId="{CF6F800A-52DC-465A-8115-99CC2D7E16F3}" sibTransId="{4D0AEF70-A7B6-4D34-B218-19166D34CB14}"/>
    <dgm:cxn modelId="{19A56D70-1630-461E-8404-5AA01DA5168A}" type="presOf" srcId="{6DC89334-E39C-46BD-BA21-D1EA3BEBCC3A}" destId="{06D606F0-70B8-4085-8E96-CFB32FC0929D}" srcOrd="0" destOrd="0" presId="urn:microsoft.com/office/officeart/2005/8/layout/default"/>
    <dgm:cxn modelId="{D7E1DD1C-AC7E-4DCB-A31C-1D0237B94E0B}" type="presOf" srcId="{DA05E009-43B6-4D83-A526-4ABF4520D219}" destId="{60E880A5-1834-4664-8C92-CE5329684EA1}" srcOrd="0" destOrd="0" presId="urn:microsoft.com/office/officeart/2005/8/layout/default"/>
    <dgm:cxn modelId="{FF7F501D-0B15-4FA9-BF0B-BBC9589FD34B}" srcId="{332E9B5B-7D66-47E4-8D73-8DB4F53B2A11}" destId="{605A9DB2-5C03-4F33-B4DA-C2C04234A8C2}" srcOrd="5" destOrd="0" parTransId="{E5F95AEC-E4BE-4A70-A5F5-B58FCDF0318B}" sibTransId="{FA25CA37-0FED-4F72-AB0F-B668C4F52559}"/>
    <dgm:cxn modelId="{2988E402-32B2-457F-ACD9-DEE3B5A037D4}" srcId="{332E9B5B-7D66-47E4-8D73-8DB4F53B2A11}" destId="{AEB59E21-1F8C-48C0-AD82-B8B0DE027C9D}" srcOrd="7" destOrd="0" parTransId="{63E08921-80C0-486E-A095-10A55FA237DC}" sibTransId="{54344100-E559-4258-BB8F-C1844D5237C2}"/>
    <dgm:cxn modelId="{4130BCD0-30DE-4790-A029-1056B02153C5}" type="presOf" srcId="{799CAECB-2990-45A1-99BA-251D4D5B0452}" destId="{ABBF856E-BC1B-4AAE-A6C3-8622731686F0}" srcOrd="0" destOrd="0" presId="urn:microsoft.com/office/officeart/2005/8/layout/default"/>
    <dgm:cxn modelId="{480C5903-975E-401D-8F00-A0D720EBCF2B}" srcId="{332E9B5B-7D66-47E4-8D73-8DB4F53B2A11}" destId="{799CAECB-2990-45A1-99BA-251D4D5B0452}" srcOrd="1" destOrd="0" parTransId="{26E3D9FD-7DE9-4A16-A505-935083FA2008}" sibTransId="{0945C50D-BC6A-4747-B881-BCD3FB439306}"/>
    <dgm:cxn modelId="{2AC0D847-EB82-470C-8509-ECCA2C8217EE}" type="presOf" srcId="{605A9DB2-5C03-4F33-B4DA-C2C04234A8C2}" destId="{CBEFB325-E0D5-482C-BD85-77A0965941EA}" srcOrd="0" destOrd="0" presId="urn:microsoft.com/office/officeart/2005/8/layout/default"/>
    <dgm:cxn modelId="{5A2A7C37-799B-407C-8237-8FB4FD1ED0B3}" type="presOf" srcId="{82F2F4F3-006E-4892-BD80-EBF4008B082B}" destId="{6F485A28-99B5-4062-A52B-ECFCE3326DD5}" srcOrd="0" destOrd="0" presId="urn:microsoft.com/office/officeart/2005/8/layout/default"/>
    <dgm:cxn modelId="{6804174D-95BA-4D5F-8E6C-305DE05B8610}" srcId="{332E9B5B-7D66-47E4-8D73-8DB4F53B2A11}" destId="{C4F4618A-FE7C-4B5A-8120-AEA9BB581015}" srcOrd="0" destOrd="0" parTransId="{64A4D852-BD0E-40DA-8DD6-A34E26F3C811}" sibTransId="{FCCB5B75-3FCA-4E1F-89DF-15AD4F248F9A}"/>
    <dgm:cxn modelId="{CBE9ECA7-8E8C-419B-A79B-E50DB1A30DFF}" srcId="{332E9B5B-7D66-47E4-8D73-8DB4F53B2A11}" destId="{82F2F4F3-006E-4892-BD80-EBF4008B082B}" srcOrd="4" destOrd="0" parTransId="{AEBEE0B3-619E-4A09-8545-3EE63E036E15}" sibTransId="{BC26F469-1E5C-4D09-9CF8-071C3232E3FE}"/>
    <dgm:cxn modelId="{9D19D6F9-E545-49BD-B254-2178D6254D61}" type="presOf" srcId="{AEB59E21-1F8C-48C0-AD82-B8B0DE027C9D}" destId="{23B64809-F1E0-4FD5-93DC-9EABE4A4B396}" srcOrd="0" destOrd="0" presId="urn:microsoft.com/office/officeart/2005/8/layout/default"/>
    <dgm:cxn modelId="{EB429867-4653-418A-B6D7-3D3A98677DFC}" type="presParOf" srcId="{CF66633D-9390-46AA-9583-7BBB8E925778}" destId="{BB5DFDE6-6A91-4595-9B24-081F466DD64E}" srcOrd="0" destOrd="0" presId="urn:microsoft.com/office/officeart/2005/8/layout/default"/>
    <dgm:cxn modelId="{1289FA5A-EFFA-4E67-9AAE-EE772BD95652}" type="presParOf" srcId="{CF66633D-9390-46AA-9583-7BBB8E925778}" destId="{F9581ADA-9EE0-4021-949B-448BDA931D29}" srcOrd="1" destOrd="0" presId="urn:microsoft.com/office/officeart/2005/8/layout/default"/>
    <dgm:cxn modelId="{51A45B39-4635-4CC3-8809-B25EF6A2D219}" type="presParOf" srcId="{CF66633D-9390-46AA-9583-7BBB8E925778}" destId="{ABBF856E-BC1B-4AAE-A6C3-8622731686F0}" srcOrd="2" destOrd="0" presId="urn:microsoft.com/office/officeart/2005/8/layout/default"/>
    <dgm:cxn modelId="{CD6282D6-771B-4287-8DB5-1FF2ED611C7E}" type="presParOf" srcId="{CF66633D-9390-46AA-9583-7BBB8E925778}" destId="{7EADBCAD-F78A-454C-8533-51ED4645C1F2}" srcOrd="3" destOrd="0" presId="urn:microsoft.com/office/officeart/2005/8/layout/default"/>
    <dgm:cxn modelId="{58781ED7-E012-46C9-B8AE-A16782ED6D38}" type="presParOf" srcId="{CF66633D-9390-46AA-9583-7BBB8E925778}" destId="{60E880A5-1834-4664-8C92-CE5329684EA1}" srcOrd="4" destOrd="0" presId="urn:microsoft.com/office/officeart/2005/8/layout/default"/>
    <dgm:cxn modelId="{19E046F4-143E-4395-A53E-527BECAB1A33}" type="presParOf" srcId="{CF66633D-9390-46AA-9583-7BBB8E925778}" destId="{55E7BBE0-427A-46A8-B619-D0B10BDD6513}" srcOrd="5" destOrd="0" presId="urn:microsoft.com/office/officeart/2005/8/layout/default"/>
    <dgm:cxn modelId="{101D38FE-0A26-4F7D-A4C3-7DF6BAC93F1E}" type="presParOf" srcId="{CF66633D-9390-46AA-9583-7BBB8E925778}" destId="{8FB62AED-8F2F-4620-817B-9DDC8F486170}" srcOrd="6" destOrd="0" presId="urn:microsoft.com/office/officeart/2005/8/layout/default"/>
    <dgm:cxn modelId="{65A0020A-3A29-4AB4-96B0-51DFE9F55694}" type="presParOf" srcId="{CF66633D-9390-46AA-9583-7BBB8E925778}" destId="{46CA93D6-55C8-4CA4-8DE3-4C3BA0B70733}" srcOrd="7" destOrd="0" presId="urn:microsoft.com/office/officeart/2005/8/layout/default"/>
    <dgm:cxn modelId="{03A025C4-8796-4FC3-8EDF-8D71397D70FC}" type="presParOf" srcId="{CF66633D-9390-46AA-9583-7BBB8E925778}" destId="{6F485A28-99B5-4062-A52B-ECFCE3326DD5}" srcOrd="8" destOrd="0" presId="urn:microsoft.com/office/officeart/2005/8/layout/default"/>
    <dgm:cxn modelId="{9E8A0D61-0472-48AE-A603-F2947C55651B}" type="presParOf" srcId="{CF66633D-9390-46AA-9583-7BBB8E925778}" destId="{28406576-6C2E-473F-880E-56DDA1EA0BE0}" srcOrd="9" destOrd="0" presId="urn:microsoft.com/office/officeart/2005/8/layout/default"/>
    <dgm:cxn modelId="{BC827DBC-41C2-4AE7-A8F0-7BFF9D4A043E}" type="presParOf" srcId="{CF66633D-9390-46AA-9583-7BBB8E925778}" destId="{CBEFB325-E0D5-482C-BD85-77A0965941EA}" srcOrd="10" destOrd="0" presId="urn:microsoft.com/office/officeart/2005/8/layout/default"/>
    <dgm:cxn modelId="{07094E47-663D-4AFF-A0F7-3F4E122702CF}" type="presParOf" srcId="{CF66633D-9390-46AA-9583-7BBB8E925778}" destId="{7EC0F1F7-ED45-4177-85FF-B4A21A6C54C6}" srcOrd="11" destOrd="0" presId="urn:microsoft.com/office/officeart/2005/8/layout/default"/>
    <dgm:cxn modelId="{6DB22607-ABD7-4370-B788-83DDAD87C882}" type="presParOf" srcId="{CF66633D-9390-46AA-9583-7BBB8E925778}" destId="{06D606F0-70B8-4085-8E96-CFB32FC0929D}" srcOrd="12" destOrd="0" presId="urn:microsoft.com/office/officeart/2005/8/layout/default"/>
    <dgm:cxn modelId="{5349529E-8B1A-4F1A-8313-673E73D947D9}" type="presParOf" srcId="{CF66633D-9390-46AA-9583-7BBB8E925778}" destId="{6E7FDED7-7BF4-46B8-B9A2-4E4142024177}" srcOrd="13" destOrd="0" presId="urn:microsoft.com/office/officeart/2005/8/layout/default"/>
    <dgm:cxn modelId="{6709CA49-F2DC-4C65-8436-1B0C18031EE4}" type="presParOf" srcId="{CF66633D-9390-46AA-9583-7BBB8E925778}" destId="{23B64809-F1E0-4FD5-93DC-9EABE4A4B39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186F7-A1CF-4E8E-976E-840ED86D0227}">
      <dsp:nvSpPr>
        <dsp:cNvPr id="0" name=""/>
        <dsp:cNvSpPr/>
      </dsp:nvSpPr>
      <dsp:spPr>
        <a:xfrm>
          <a:off x="0" y="37296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FC2C9-D291-45EA-947C-2C5B0A5DDF0B}">
      <dsp:nvSpPr>
        <dsp:cNvPr id="0" name=""/>
        <dsp:cNvSpPr/>
      </dsp:nvSpPr>
      <dsp:spPr>
        <a:xfrm>
          <a:off x="411480" y="48243"/>
          <a:ext cx="576072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smtClean="0"/>
            <a:t>Requirements</a:t>
          </a:r>
          <a:endParaRPr lang="zh-CN" altLang="en-US" sz="2200" kern="1200"/>
        </a:p>
      </dsp:txBody>
      <dsp:txXfrm>
        <a:off x="443183" y="79946"/>
        <a:ext cx="5697314" cy="586034"/>
      </dsp:txXfrm>
    </dsp:sp>
    <dsp:sp modelId="{AB4222AE-740C-4781-AA4A-966173F18F86}">
      <dsp:nvSpPr>
        <dsp:cNvPr id="0" name=""/>
        <dsp:cNvSpPr/>
      </dsp:nvSpPr>
      <dsp:spPr>
        <a:xfrm>
          <a:off x="0" y="137088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6D38E-EDF2-4EB2-856B-468579E7BD34}">
      <dsp:nvSpPr>
        <dsp:cNvPr id="0" name=""/>
        <dsp:cNvSpPr/>
      </dsp:nvSpPr>
      <dsp:spPr>
        <a:xfrm>
          <a:off x="411480" y="1046163"/>
          <a:ext cx="576072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smtClean="0"/>
            <a:t>Targets</a:t>
          </a:r>
          <a:endParaRPr lang="en-US" altLang="zh-CN" sz="2200" kern="1200" dirty="0" smtClean="0"/>
        </a:p>
      </dsp:txBody>
      <dsp:txXfrm>
        <a:off x="443183" y="1077866"/>
        <a:ext cx="5697314" cy="586034"/>
      </dsp:txXfrm>
    </dsp:sp>
    <dsp:sp modelId="{8913922C-9BB7-4D92-8A08-B6B9EEB19FFB}">
      <dsp:nvSpPr>
        <dsp:cNvPr id="0" name=""/>
        <dsp:cNvSpPr/>
      </dsp:nvSpPr>
      <dsp:spPr>
        <a:xfrm>
          <a:off x="0" y="236880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B718F-B7B9-4418-9E2D-D399E7DEA20F}">
      <dsp:nvSpPr>
        <dsp:cNvPr id="0" name=""/>
        <dsp:cNvSpPr/>
      </dsp:nvSpPr>
      <dsp:spPr>
        <a:xfrm>
          <a:off x="411480" y="2044083"/>
          <a:ext cx="576072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Stage Progress</a:t>
          </a:r>
          <a:endParaRPr lang="en-US" altLang="zh-CN" sz="2200" kern="1200" dirty="0" smtClean="0"/>
        </a:p>
      </dsp:txBody>
      <dsp:txXfrm>
        <a:off x="443183" y="2075786"/>
        <a:ext cx="5697314" cy="586034"/>
      </dsp:txXfrm>
    </dsp:sp>
    <dsp:sp modelId="{4575E961-4496-47A1-AE8A-74EDD559B6DD}">
      <dsp:nvSpPr>
        <dsp:cNvPr id="0" name=""/>
        <dsp:cNvSpPr/>
      </dsp:nvSpPr>
      <dsp:spPr>
        <a:xfrm>
          <a:off x="0" y="336672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E5963-357C-40C7-882D-01E47387CC9A}">
      <dsp:nvSpPr>
        <dsp:cNvPr id="0" name=""/>
        <dsp:cNvSpPr/>
      </dsp:nvSpPr>
      <dsp:spPr>
        <a:xfrm>
          <a:off x="411480" y="3042003"/>
          <a:ext cx="576072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smtClean="0"/>
            <a:t>Some results</a:t>
          </a:r>
          <a:endParaRPr lang="en-US" altLang="zh-CN" sz="2200" kern="1200" dirty="0" smtClean="0"/>
        </a:p>
      </dsp:txBody>
      <dsp:txXfrm>
        <a:off x="443183" y="3073706"/>
        <a:ext cx="5697314" cy="586034"/>
      </dsp:txXfrm>
    </dsp:sp>
    <dsp:sp modelId="{D18600EA-2299-4635-A481-C7CC987F2E71}">
      <dsp:nvSpPr>
        <dsp:cNvPr id="0" name=""/>
        <dsp:cNvSpPr/>
      </dsp:nvSpPr>
      <dsp:spPr>
        <a:xfrm>
          <a:off x="0" y="436464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DF15D-97AA-4187-93D7-50C30A357D01}">
      <dsp:nvSpPr>
        <dsp:cNvPr id="0" name=""/>
        <dsp:cNvSpPr/>
      </dsp:nvSpPr>
      <dsp:spPr>
        <a:xfrm>
          <a:off x="411480" y="4039923"/>
          <a:ext cx="5760720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smtClean="0"/>
            <a:t>Currently problems</a:t>
          </a:r>
          <a:endParaRPr lang="en-US" altLang="zh-CN" sz="2200" kern="1200" dirty="0" smtClean="0"/>
        </a:p>
      </dsp:txBody>
      <dsp:txXfrm>
        <a:off x="443183" y="4071626"/>
        <a:ext cx="569731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737EA-2A0B-45CC-96CF-066B00A1652C}">
      <dsp:nvSpPr>
        <dsp:cNvPr id="0" name=""/>
        <dsp:cNvSpPr/>
      </dsp:nvSpPr>
      <dsp:spPr>
        <a:xfrm>
          <a:off x="0" y="302014"/>
          <a:ext cx="8229600" cy="257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zh-CN" sz="1300" kern="1200" dirty="0" smtClean="0"/>
            <a:t>The upgraded WMO-OSCAR data model will facilitate to store </a:t>
          </a:r>
          <a:r>
            <a:rPr lang="en-GB" altLang="zh-CN" sz="1300" b="1" kern="1200" dirty="0" smtClean="0"/>
            <a:t>one stable link</a:t>
          </a:r>
          <a:r>
            <a:rPr lang="en-GB" altLang="zh-CN" sz="1300" kern="1200" dirty="0" smtClean="0"/>
            <a:t> for each satellite/instrument direct the users to a </a:t>
          </a:r>
          <a:r>
            <a:rPr lang="en-GB" altLang="zh-CN" sz="1300" i="1" kern="1200" dirty="0" smtClean="0"/>
            <a:t>landing page</a:t>
          </a:r>
          <a:r>
            <a:rPr lang="en-GB" altLang="zh-CN" sz="1300" kern="1200" dirty="0" smtClean="0"/>
            <a:t> created by each operator .</a:t>
          </a:r>
          <a:endParaRPr lang="en-US" altLang="zh-C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zh-CN" sz="1300" u="sng" kern="1200" dirty="0" smtClean="0"/>
            <a:t>Instrument Specifications</a:t>
          </a:r>
          <a:r>
            <a:rPr lang="en-GB" altLang="zh-CN" sz="1300" kern="1200" dirty="0" smtClean="0"/>
            <a:t> (static information describing instrument characteristics)</a:t>
          </a:r>
          <a:endParaRPr lang="en-GB" altLang="zh-C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zh-CN" sz="1300" u="sng" kern="1200" dirty="0" smtClean="0"/>
            <a:t>Calibration Events</a:t>
          </a:r>
          <a:r>
            <a:rPr lang="en-GB" altLang="zh-CN" sz="1300" kern="1200" dirty="0" smtClean="0"/>
            <a:t> (information on the most important geometric and radiometric calibration events)</a:t>
          </a:r>
          <a:endParaRPr lang="en-GB" altLang="zh-C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zh-CN" sz="1300" u="sng" kern="1200" dirty="0" smtClean="0"/>
            <a:t>Data Outages</a:t>
          </a:r>
          <a:r>
            <a:rPr lang="en-GB" altLang="zh-CN" sz="1300" kern="1200" dirty="0" smtClean="0"/>
            <a:t> (optional, can also be part of the calibration events database)</a:t>
          </a:r>
          <a:endParaRPr lang="en-GB" altLang="zh-C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zh-CN" sz="1300" u="sng" kern="1200" dirty="0" smtClean="0"/>
            <a:t>Instrument Monitoring</a:t>
          </a:r>
          <a:r>
            <a:rPr lang="en-GB" altLang="zh-CN" sz="1300" kern="1200" dirty="0" smtClean="0"/>
            <a:t> (optional, for present missions this is done by some space agencies)</a:t>
          </a:r>
          <a:endParaRPr lang="zh-CN" altLang="en-US" sz="1300" kern="1200" dirty="0"/>
        </a:p>
      </dsp:txBody>
      <dsp:txXfrm>
        <a:off x="0" y="302014"/>
        <a:ext cx="8229600" cy="2579850"/>
      </dsp:txXfrm>
    </dsp:sp>
    <dsp:sp modelId="{A9F382AF-FCCD-4E5B-866C-E22A3ABCBFDD}">
      <dsp:nvSpPr>
        <dsp:cNvPr id="0" name=""/>
        <dsp:cNvSpPr/>
      </dsp:nvSpPr>
      <dsp:spPr>
        <a:xfrm>
          <a:off x="411480" y="110134"/>
          <a:ext cx="576072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International </a:t>
          </a:r>
          <a:r>
            <a:rPr lang="en-US" altLang="zh-CN" sz="1300" kern="1200" dirty="0" smtClean="0"/>
            <a:t>needs (OSCAR landing page)</a:t>
          </a:r>
          <a:endParaRPr lang="zh-CN" altLang="en-US" sz="1300" kern="1200" dirty="0"/>
        </a:p>
      </dsp:txBody>
      <dsp:txXfrm>
        <a:off x="430214" y="128868"/>
        <a:ext cx="5723252" cy="346292"/>
      </dsp:txXfrm>
    </dsp:sp>
    <dsp:sp modelId="{994E72B5-D835-471E-A303-9C5153C32606}">
      <dsp:nvSpPr>
        <dsp:cNvPr id="0" name=""/>
        <dsp:cNvSpPr/>
      </dsp:nvSpPr>
      <dsp:spPr>
        <a:xfrm>
          <a:off x="0" y="3143944"/>
          <a:ext cx="8229600" cy="59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300" kern="1200" dirty="0" smtClean="0"/>
            <a:t>Instrument performance monitoring, operation status monitoring.</a:t>
          </a:r>
          <a:endParaRPr lang="en-US" altLang="zh-CN" sz="1300" kern="1200" dirty="0"/>
        </a:p>
      </dsp:txBody>
      <dsp:txXfrm>
        <a:off x="0" y="3143944"/>
        <a:ext cx="8229600" cy="593775"/>
      </dsp:txXfrm>
    </dsp:sp>
    <dsp:sp modelId="{513C5C34-7F70-4280-B015-BAAB51F0FB8E}">
      <dsp:nvSpPr>
        <dsp:cNvPr id="0" name=""/>
        <dsp:cNvSpPr/>
      </dsp:nvSpPr>
      <dsp:spPr>
        <a:xfrm>
          <a:off x="411480" y="2952064"/>
          <a:ext cx="57607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Operational monitoring requirements</a:t>
          </a:r>
        </a:p>
      </dsp:txBody>
      <dsp:txXfrm>
        <a:off x="430214" y="2970798"/>
        <a:ext cx="5723252" cy="346292"/>
      </dsp:txXfrm>
    </dsp:sp>
    <dsp:sp modelId="{7761FE44-C207-4DE2-BC2A-60D1F3826B48}">
      <dsp:nvSpPr>
        <dsp:cNvPr id="0" name=""/>
        <dsp:cNvSpPr/>
      </dsp:nvSpPr>
      <dsp:spPr>
        <a:xfrm>
          <a:off x="0" y="3999799"/>
          <a:ext cx="8229600" cy="59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300" kern="1200" dirty="0" smtClean="0"/>
            <a:t>Status variation analysis </a:t>
          </a:r>
          <a:r>
            <a:rPr lang="en-US" altLang="zh-CN" sz="1300" kern="1200" dirty="0" smtClean="0"/>
            <a:t>of the </a:t>
          </a:r>
          <a:r>
            <a:rPr lang="en-US" altLang="zh-CN" sz="1300" kern="1200" dirty="0" smtClean="0"/>
            <a:t>instrument</a:t>
          </a:r>
          <a:r>
            <a:rPr lang="en-US" altLang="zh-CN" sz="1300" kern="1200" dirty="0" smtClean="0"/>
            <a:t>.</a:t>
          </a:r>
        </a:p>
      </dsp:txBody>
      <dsp:txXfrm>
        <a:off x="0" y="3999799"/>
        <a:ext cx="8229600" cy="593775"/>
      </dsp:txXfrm>
    </dsp:sp>
    <dsp:sp modelId="{B3514929-CC3B-42DB-9166-53AE60B226BB}">
      <dsp:nvSpPr>
        <dsp:cNvPr id="0" name=""/>
        <dsp:cNvSpPr/>
      </dsp:nvSpPr>
      <dsp:spPr>
        <a:xfrm>
          <a:off x="411480" y="3807919"/>
          <a:ext cx="576072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Instrumental analysis requirements</a:t>
          </a:r>
        </a:p>
      </dsp:txBody>
      <dsp:txXfrm>
        <a:off x="430214" y="3826653"/>
        <a:ext cx="5723252" cy="346292"/>
      </dsp:txXfrm>
    </dsp:sp>
    <dsp:sp modelId="{5CFA8B99-D99B-40CE-A4BF-0DFC8CA68258}">
      <dsp:nvSpPr>
        <dsp:cNvPr id="0" name=""/>
        <dsp:cNvSpPr/>
      </dsp:nvSpPr>
      <dsp:spPr>
        <a:xfrm>
          <a:off x="0" y="4855654"/>
          <a:ext cx="8229600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300" kern="1200" dirty="0" smtClean="0"/>
            <a:t>Summarizing </a:t>
          </a:r>
          <a:r>
            <a:rPr lang="en-US" altLang="zh-CN" sz="1300" kern="1200" dirty="0" smtClean="0"/>
            <a:t>the variation trend and the influence of the performance parameters, and assistant the optimization design of the instrument.</a:t>
          </a:r>
          <a:endParaRPr lang="zh-CN" altLang="en-US" sz="1300" kern="1200" dirty="0"/>
        </a:p>
      </dsp:txBody>
      <dsp:txXfrm>
        <a:off x="0" y="4855654"/>
        <a:ext cx="8229600" cy="839475"/>
      </dsp:txXfrm>
    </dsp:sp>
    <dsp:sp modelId="{21BB5441-208C-4B9A-B1CE-E2EF0994F8C1}">
      <dsp:nvSpPr>
        <dsp:cNvPr id="0" name=""/>
        <dsp:cNvSpPr/>
      </dsp:nvSpPr>
      <dsp:spPr>
        <a:xfrm>
          <a:off x="411480" y="4663774"/>
          <a:ext cx="576072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Scientific application requirements</a:t>
          </a:r>
          <a:endParaRPr lang="en-US" altLang="zh-CN" sz="1300" kern="1200" dirty="0" smtClean="0"/>
        </a:p>
      </dsp:txBody>
      <dsp:txXfrm>
        <a:off x="430214" y="4682508"/>
        <a:ext cx="572325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4E88-767C-47D5-B936-946BAC936975}">
      <dsp:nvSpPr>
        <dsp:cNvPr id="0" name=""/>
        <dsp:cNvSpPr/>
      </dsp:nvSpPr>
      <dsp:spPr>
        <a:xfrm>
          <a:off x="0" y="232282"/>
          <a:ext cx="8229600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500" kern="1200" smtClean="0"/>
            <a:t>Collect the performance related remote sensing data (OBC file)  and the telemetry data of FY satellite</a:t>
          </a:r>
          <a:endParaRPr lang="en-US" altLang="zh-CN" sz="1500" kern="1200" dirty="0" smtClean="0"/>
        </a:p>
      </dsp:txBody>
      <dsp:txXfrm>
        <a:off x="0" y="232282"/>
        <a:ext cx="8229600" cy="968625"/>
      </dsp:txXfrm>
    </dsp:sp>
    <dsp:sp modelId="{F31D3D9B-B20D-46FB-81F1-57E37B25832F}">
      <dsp:nvSpPr>
        <dsp:cNvPr id="0" name=""/>
        <dsp:cNvSpPr/>
      </dsp:nvSpPr>
      <dsp:spPr>
        <a:xfrm>
          <a:off x="411480" y="10882"/>
          <a:ext cx="576072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Data collection</a:t>
          </a:r>
          <a:endParaRPr lang="zh-CN" altLang="en-US" sz="1500" kern="1200" dirty="0"/>
        </a:p>
      </dsp:txBody>
      <dsp:txXfrm>
        <a:off x="433096" y="32498"/>
        <a:ext cx="5717488" cy="399568"/>
      </dsp:txXfrm>
    </dsp:sp>
    <dsp:sp modelId="{F3BD1DE8-9ACC-40F2-BECE-A6A967FF1EFF}">
      <dsp:nvSpPr>
        <dsp:cNvPr id="0" name=""/>
        <dsp:cNvSpPr/>
      </dsp:nvSpPr>
      <dsp:spPr>
        <a:xfrm>
          <a:off x="0" y="1503308"/>
          <a:ext cx="8229600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500" kern="1200" dirty="0" smtClean="0"/>
            <a:t>Achieve the tracking function of the major parameters  which characterize the instrument performance, the orbit control, the calibration update, and the operating status.</a:t>
          </a:r>
          <a:endParaRPr lang="en-US" altLang="zh-CN" sz="1500" kern="1200" dirty="0" smtClean="0"/>
        </a:p>
      </dsp:txBody>
      <dsp:txXfrm>
        <a:off x="0" y="1503308"/>
        <a:ext cx="8229600" cy="1228500"/>
      </dsp:txXfrm>
    </dsp:sp>
    <dsp:sp modelId="{F28BE1EF-F9FE-403D-86EB-8A478CEA6115}">
      <dsp:nvSpPr>
        <dsp:cNvPr id="0" name=""/>
        <dsp:cNvSpPr/>
      </dsp:nvSpPr>
      <dsp:spPr>
        <a:xfrm>
          <a:off x="411480" y="1281908"/>
          <a:ext cx="576072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Performance tracking</a:t>
          </a:r>
          <a:endParaRPr lang="en-US" altLang="zh-CN" sz="1500" kern="1200" dirty="0" smtClean="0"/>
        </a:p>
      </dsp:txBody>
      <dsp:txXfrm>
        <a:off x="433096" y="1303524"/>
        <a:ext cx="5717488" cy="399568"/>
      </dsp:txXfrm>
    </dsp:sp>
    <dsp:sp modelId="{83951A51-4B7A-4B3B-8D74-E4558BF2E7F8}">
      <dsp:nvSpPr>
        <dsp:cNvPr id="0" name=""/>
        <dsp:cNvSpPr/>
      </dsp:nvSpPr>
      <dsp:spPr>
        <a:xfrm>
          <a:off x="0" y="3034208"/>
          <a:ext cx="8229600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500" kern="1200" dirty="0" smtClean="0"/>
            <a:t>Achieve performance monitor function, alert automatically when abnormal phenomenon occurred.</a:t>
          </a:r>
          <a:endParaRPr lang="en-US" altLang="zh-CN" sz="1500" kern="1200" dirty="0" smtClean="0"/>
        </a:p>
      </dsp:txBody>
      <dsp:txXfrm>
        <a:off x="0" y="3034208"/>
        <a:ext cx="8229600" cy="968625"/>
      </dsp:txXfrm>
    </dsp:sp>
    <dsp:sp modelId="{4A774422-3832-4A84-9D6B-9C9F126035A2}">
      <dsp:nvSpPr>
        <dsp:cNvPr id="0" name=""/>
        <dsp:cNvSpPr/>
      </dsp:nvSpPr>
      <dsp:spPr>
        <a:xfrm>
          <a:off x="411480" y="2812808"/>
          <a:ext cx="576072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Performance monitoring and alert </a:t>
          </a:r>
          <a:endParaRPr lang="en-US" altLang="zh-CN" sz="1500" kern="1200" dirty="0" smtClean="0"/>
        </a:p>
      </dsp:txBody>
      <dsp:txXfrm>
        <a:off x="433096" y="2834424"/>
        <a:ext cx="5717488" cy="399568"/>
      </dsp:txXfrm>
    </dsp:sp>
    <dsp:sp modelId="{77187B3A-024E-4205-9F49-96FB636F782B}">
      <dsp:nvSpPr>
        <dsp:cNvPr id="0" name=""/>
        <dsp:cNvSpPr/>
      </dsp:nvSpPr>
      <dsp:spPr>
        <a:xfrm>
          <a:off x="0" y="4305233"/>
          <a:ext cx="8229600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500" kern="1200" smtClean="0"/>
            <a:t>Share monitoring results  to the hierarchy, operational control system, external users and WMO-OSCAR page on different level defined by data sharing policy.</a:t>
          </a:r>
          <a:endParaRPr lang="zh-CN" altLang="en-US" sz="1500" kern="1200" dirty="0"/>
        </a:p>
      </dsp:txBody>
      <dsp:txXfrm>
        <a:off x="0" y="4305233"/>
        <a:ext cx="8229600" cy="1228500"/>
      </dsp:txXfrm>
    </dsp:sp>
    <dsp:sp modelId="{DE62563A-4B4A-4FF0-9569-BAA2F4DB14B7}">
      <dsp:nvSpPr>
        <dsp:cNvPr id="0" name=""/>
        <dsp:cNvSpPr/>
      </dsp:nvSpPr>
      <dsp:spPr>
        <a:xfrm>
          <a:off x="411480" y="4083833"/>
          <a:ext cx="576072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smtClean="0"/>
            <a:t>Results sharing</a:t>
          </a:r>
          <a:endParaRPr lang="en-US" altLang="zh-CN" sz="1500" kern="1200" dirty="0" smtClean="0"/>
        </a:p>
      </dsp:txBody>
      <dsp:txXfrm>
        <a:off x="433096" y="4105449"/>
        <a:ext cx="5717488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0F852-B75E-4617-82A9-C57492311410}">
      <dsp:nvSpPr>
        <dsp:cNvPr id="0" name=""/>
        <dsp:cNvSpPr/>
      </dsp:nvSpPr>
      <dsp:spPr>
        <a:xfrm>
          <a:off x="0" y="187726"/>
          <a:ext cx="6588224" cy="77985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C2AE1-C64A-454D-A235-B2D363B5C6BE}">
      <dsp:nvSpPr>
        <dsp:cNvPr id="0" name=""/>
        <dsp:cNvSpPr/>
      </dsp:nvSpPr>
      <dsp:spPr>
        <a:xfrm>
          <a:off x="5158148" y="811609"/>
          <a:ext cx="771253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 smtClean="0"/>
            <a:t>11 instruments (FY-3) are under monitor by the L1 data file</a:t>
          </a:r>
          <a:endParaRPr lang="en-US" altLang="zh-CN" sz="800" kern="1200" dirty="0"/>
        </a:p>
      </dsp:txBody>
      <dsp:txXfrm>
        <a:off x="5158148" y="811609"/>
        <a:ext cx="771253" cy="2025000"/>
      </dsp:txXfrm>
    </dsp:sp>
    <dsp:sp modelId="{A5593802-90F0-459E-A147-0C86A2E9C5C6}">
      <dsp:nvSpPr>
        <dsp:cNvPr id="0" name=""/>
        <dsp:cNvSpPr/>
      </dsp:nvSpPr>
      <dsp:spPr>
        <a:xfrm>
          <a:off x="5158148" y="382690"/>
          <a:ext cx="771253" cy="38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Jan. 2015</a:t>
          </a:r>
          <a:endParaRPr lang="en-US" altLang="zh-CN" sz="1000" kern="1200" dirty="0"/>
        </a:p>
      </dsp:txBody>
      <dsp:txXfrm>
        <a:off x="5158148" y="382690"/>
        <a:ext cx="771253" cy="389926"/>
      </dsp:txXfrm>
    </dsp:sp>
    <dsp:sp modelId="{7B4BF9EE-69FD-454D-A777-FB1A7CE1D2ED}">
      <dsp:nvSpPr>
        <dsp:cNvPr id="0" name=""/>
        <dsp:cNvSpPr/>
      </dsp:nvSpPr>
      <dsp:spPr>
        <a:xfrm>
          <a:off x="4232644" y="811609"/>
          <a:ext cx="771253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 smtClean="0"/>
            <a:t>PAHMS was lifted to a key task of CMA</a:t>
          </a:r>
          <a:endParaRPr lang="en-US" altLang="zh-CN" sz="800" kern="1200" dirty="0"/>
        </a:p>
      </dsp:txBody>
      <dsp:txXfrm>
        <a:off x="4232644" y="811609"/>
        <a:ext cx="771253" cy="2025000"/>
      </dsp:txXfrm>
    </dsp:sp>
    <dsp:sp modelId="{01865346-221A-4C46-8299-FF4D4DFFE4F8}">
      <dsp:nvSpPr>
        <dsp:cNvPr id="0" name=""/>
        <dsp:cNvSpPr/>
      </dsp:nvSpPr>
      <dsp:spPr>
        <a:xfrm>
          <a:off x="4232644" y="382690"/>
          <a:ext cx="771253" cy="38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Jan. 2015</a:t>
          </a:r>
          <a:endParaRPr lang="en-US" altLang="zh-CN" sz="1000" kern="1200" dirty="0"/>
        </a:p>
      </dsp:txBody>
      <dsp:txXfrm>
        <a:off x="4232644" y="382690"/>
        <a:ext cx="771253" cy="389926"/>
      </dsp:txXfrm>
    </dsp:sp>
    <dsp:sp modelId="{CC73E612-83D7-45A4-872C-28A2A1C86827}">
      <dsp:nvSpPr>
        <dsp:cNvPr id="0" name=""/>
        <dsp:cNvSpPr/>
      </dsp:nvSpPr>
      <dsp:spPr>
        <a:xfrm>
          <a:off x="3307140" y="811609"/>
          <a:ext cx="771253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 smtClean="0"/>
            <a:t>FY-2 on orbit status information collection</a:t>
          </a:r>
          <a:endParaRPr lang="en-US" altLang="zh-CN" sz="800" kern="1200" dirty="0"/>
        </a:p>
      </dsp:txBody>
      <dsp:txXfrm>
        <a:off x="3307140" y="811609"/>
        <a:ext cx="771253" cy="2025000"/>
      </dsp:txXfrm>
    </dsp:sp>
    <dsp:sp modelId="{5E9C4A3B-F6C3-4343-AE34-7FFB1A071F8E}">
      <dsp:nvSpPr>
        <dsp:cNvPr id="0" name=""/>
        <dsp:cNvSpPr/>
      </dsp:nvSpPr>
      <dsp:spPr>
        <a:xfrm>
          <a:off x="3307140" y="382690"/>
          <a:ext cx="771253" cy="38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Jan. 2015</a:t>
          </a:r>
        </a:p>
      </dsp:txBody>
      <dsp:txXfrm>
        <a:off x="3307140" y="382690"/>
        <a:ext cx="771253" cy="389926"/>
      </dsp:txXfrm>
    </dsp:sp>
    <dsp:sp modelId="{0D16D526-6616-4F20-A943-7972CB018FD1}">
      <dsp:nvSpPr>
        <dsp:cNvPr id="0" name=""/>
        <dsp:cNvSpPr/>
      </dsp:nvSpPr>
      <dsp:spPr>
        <a:xfrm>
          <a:off x="2381636" y="811609"/>
          <a:ext cx="771253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 smtClean="0"/>
            <a:t>Start to build OSCAR  CMA landing page </a:t>
          </a:r>
        </a:p>
      </dsp:txBody>
      <dsp:txXfrm>
        <a:off x="2381636" y="811609"/>
        <a:ext cx="771253" cy="2025000"/>
      </dsp:txXfrm>
    </dsp:sp>
    <dsp:sp modelId="{2295B3D3-78D9-4343-A5BE-2D265BBD9BA3}">
      <dsp:nvSpPr>
        <dsp:cNvPr id="0" name=""/>
        <dsp:cNvSpPr/>
      </dsp:nvSpPr>
      <dsp:spPr>
        <a:xfrm>
          <a:off x="2381636" y="382690"/>
          <a:ext cx="771253" cy="38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Dec. 2014</a:t>
          </a:r>
        </a:p>
      </dsp:txBody>
      <dsp:txXfrm>
        <a:off x="2381636" y="382690"/>
        <a:ext cx="771253" cy="389926"/>
      </dsp:txXfrm>
    </dsp:sp>
    <dsp:sp modelId="{D15E4955-45D3-4321-99AA-840D6A868BFD}">
      <dsp:nvSpPr>
        <dsp:cNvPr id="0" name=""/>
        <dsp:cNvSpPr/>
      </dsp:nvSpPr>
      <dsp:spPr>
        <a:xfrm>
          <a:off x="1456132" y="811609"/>
          <a:ext cx="771253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 smtClean="0"/>
            <a:t>Start to build the performance analysis subsystem of on orbit instrument of FY-3C </a:t>
          </a:r>
          <a:endParaRPr lang="en-US" altLang="zh-CN" sz="800" kern="1200" dirty="0"/>
        </a:p>
      </dsp:txBody>
      <dsp:txXfrm>
        <a:off x="1456132" y="811609"/>
        <a:ext cx="771253" cy="2025000"/>
      </dsp:txXfrm>
    </dsp:sp>
    <dsp:sp modelId="{76ED6D3C-3C51-4CC6-98C1-4951CD8D69B9}">
      <dsp:nvSpPr>
        <dsp:cNvPr id="0" name=""/>
        <dsp:cNvSpPr/>
      </dsp:nvSpPr>
      <dsp:spPr>
        <a:xfrm>
          <a:off x="1456132" y="382690"/>
          <a:ext cx="771253" cy="38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Oct. 2013</a:t>
          </a:r>
        </a:p>
      </dsp:txBody>
      <dsp:txXfrm>
        <a:off x="1456132" y="382690"/>
        <a:ext cx="771253" cy="389926"/>
      </dsp:txXfrm>
    </dsp:sp>
    <dsp:sp modelId="{C1CF72F6-DF35-4386-9D3A-EFDAA5498829}">
      <dsp:nvSpPr>
        <dsp:cNvPr id="0" name=""/>
        <dsp:cNvSpPr/>
      </dsp:nvSpPr>
      <dsp:spPr>
        <a:xfrm>
          <a:off x="530628" y="811609"/>
          <a:ext cx="771253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 smtClean="0"/>
            <a:t>Ground </a:t>
          </a:r>
          <a:r>
            <a:rPr lang="en-US" altLang="zh-CN" sz="800" kern="1200" dirty="0" smtClean="0"/>
            <a:t>application system of second batch of FY-3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 smtClean="0"/>
            <a:t>The performance analysis </a:t>
          </a:r>
          <a:r>
            <a:rPr lang="en-US" altLang="zh-CN" sz="800" kern="1200" dirty="0" smtClean="0"/>
            <a:t>subsystem </a:t>
          </a:r>
          <a:endParaRPr lang="en-US" altLang="zh-CN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 smtClean="0"/>
            <a:t>System operational control monitoring subsystem</a:t>
          </a:r>
        </a:p>
      </dsp:txBody>
      <dsp:txXfrm>
        <a:off x="530628" y="811609"/>
        <a:ext cx="771253" cy="2025000"/>
      </dsp:txXfrm>
    </dsp:sp>
    <dsp:sp modelId="{4DD80667-6F4A-4650-A384-A3AAA378DE84}">
      <dsp:nvSpPr>
        <dsp:cNvPr id="0" name=""/>
        <dsp:cNvSpPr/>
      </dsp:nvSpPr>
      <dsp:spPr>
        <a:xfrm>
          <a:off x="530628" y="382690"/>
          <a:ext cx="771253" cy="38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Dec. 2012</a:t>
          </a:r>
          <a:endParaRPr lang="zh-CN" altLang="en-US" sz="1000" kern="1200" dirty="0"/>
        </a:p>
      </dsp:txBody>
      <dsp:txXfrm>
        <a:off x="530628" y="382690"/>
        <a:ext cx="771253" cy="389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AF338-93E0-45E5-9DE5-08BB2C2705C9}">
      <dsp:nvSpPr>
        <dsp:cNvPr id="0" name=""/>
        <dsp:cNvSpPr/>
      </dsp:nvSpPr>
      <dsp:spPr>
        <a:xfrm>
          <a:off x="0" y="89620"/>
          <a:ext cx="7380312" cy="929253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24E27-5EAB-45BC-960D-EF4426291CAA}">
      <dsp:nvSpPr>
        <dsp:cNvPr id="0" name=""/>
        <dsp:cNvSpPr/>
      </dsp:nvSpPr>
      <dsp:spPr>
        <a:xfrm>
          <a:off x="5833361" y="833023"/>
          <a:ext cx="872988" cy="17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900" kern="1200" dirty="0" smtClean="0"/>
            <a:t>Start to coordinate the instrument responsible person to carry out the instrument condition definition and identification work.</a:t>
          </a:r>
          <a:endParaRPr lang="zh-CN" altLang="en-US" sz="900" kern="1200" dirty="0"/>
        </a:p>
      </dsp:txBody>
      <dsp:txXfrm>
        <a:off x="5833361" y="833023"/>
        <a:ext cx="872988" cy="1773203"/>
      </dsp:txXfrm>
    </dsp:sp>
    <dsp:sp modelId="{C8C53BFD-283A-41D8-A0FD-B74329C091E9}">
      <dsp:nvSpPr>
        <dsp:cNvPr id="0" name=""/>
        <dsp:cNvSpPr/>
      </dsp:nvSpPr>
      <dsp:spPr>
        <a:xfrm>
          <a:off x="5833361" y="321934"/>
          <a:ext cx="872988" cy="46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smtClean="0"/>
            <a:t>Nov. 2015</a:t>
          </a:r>
          <a:endParaRPr lang="en-US" altLang="zh-CN" sz="1200" kern="1200" dirty="0" smtClean="0"/>
        </a:p>
      </dsp:txBody>
      <dsp:txXfrm>
        <a:off x="5833361" y="321934"/>
        <a:ext cx="872988" cy="464626"/>
      </dsp:txXfrm>
    </dsp:sp>
    <dsp:sp modelId="{99FB7DFC-0C1A-4A5D-A2F4-FA91BA2A20BD}">
      <dsp:nvSpPr>
        <dsp:cNvPr id="0" name=""/>
        <dsp:cNvSpPr/>
      </dsp:nvSpPr>
      <dsp:spPr>
        <a:xfrm>
          <a:off x="4785775" y="833023"/>
          <a:ext cx="872988" cy="17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900" kern="1200" dirty="0" smtClean="0"/>
            <a:t>Start to analysis of satellite telemetering data (instrument and platform) .</a:t>
          </a:r>
          <a:endParaRPr lang="zh-CN" altLang="zh-CN" sz="900" kern="1200" dirty="0"/>
        </a:p>
      </dsp:txBody>
      <dsp:txXfrm>
        <a:off x="4785775" y="833023"/>
        <a:ext cx="872988" cy="1773203"/>
      </dsp:txXfrm>
    </dsp:sp>
    <dsp:sp modelId="{8393E566-F82A-4C59-A4BA-A0CC07EC6835}">
      <dsp:nvSpPr>
        <dsp:cNvPr id="0" name=""/>
        <dsp:cNvSpPr/>
      </dsp:nvSpPr>
      <dsp:spPr>
        <a:xfrm>
          <a:off x="4785775" y="321934"/>
          <a:ext cx="872988" cy="46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Nov. 2015</a:t>
          </a:r>
        </a:p>
      </dsp:txBody>
      <dsp:txXfrm>
        <a:off x="4785775" y="321934"/>
        <a:ext cx="872988" cy="464626"/>
      </dsp:txXfrm>
    </dsp:sp>
    <dsp:sp modelId="{DC00BDBE-390E-4CFC-A1F3-31E1BE59F65E}">
      <dsp:nvSpPr>
        <dsp:cNvPr id="0" name=""/>
        <dsp:cNvSpPr/>
      </dsp:nvSpPr>
      <dsp:spPr>
        <a:xfrm>
          <a:off x="3738188" y="833023"/>
          <a:ext cx="872988" cy="17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900" kern="1200" dirty="0" smtClean="0"/>
            <a:t>Application software migration and debugging were completed, </a:t>
          </a:r>
          <a:r>
            <a:rPr lang="en-US" altLang="zh-CN" sz="900" kern="1200" dirty="0" smtClean="0"/>
            <a:t>Start </a:t>
          </a:r>
          <a:r>
            <a:rPr lang="en-US" altLang="zh-CN" sz="900" kern="1200" dirty="0" smtClean="0"/>
            <a:t>to test operation.</a:t>
          </a:r>
        </a:p>
      </dsp:txBody>
      <dsp:txXfrm>
        <a:off x="3738188" y="833023"/>
        <a:ext cx="872988" cy="1773203"/>
      </dsp:txXfrm>
    </dsp:sp>
    <dsp:sp modelId="{7824CF6A-9D11-4022-A4BF-6A23D0FCF396}">
      <dsp:nvSpPr>
        <dsp:cNvPr id="0" name=""/>
        <dsp:cNvSpPr/>
      </dsp:nvSpPr>
      <dsp:spPr>
        <a:xfrm>
          <a:off x="3738188" y="321934"/>
          <a:ext cx="872988" cy="46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Nov. 2015</a:t>
          </a:r>
        </a:p>
      </dsp:txBody>
      <dsp:txXfrm>
        <a:off x="3738188" y="321934"/>
        <a:ext cx="872988" cy="464626"/>
      </dsp:txXfrm>
    </dsp:sp>
    <dsp:sp modelId="{C56963EE-3DE4-40DE-8D02-1721A14DEFEA}">
      <dsp:nvSpPr>
        <dsp:cNvPr id="0" name=""/>
        <dsp:cNvSpPr/>
      </dsp:nvSpPr>
      <dsp:spPr>
        <a:xfrm>
          <a:off x="2690602" y="833023"/>
          <a:ext cx="872988" cy="17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900" kern="1200" dirty="0" smtClean="0"/>
            <a:t>The required software and hardware environment was built and submitted to use.</a:t>
          </a:r>
        </a:p>
      </dsp:txBody>
      <dsp:txXfrm>
        <a:off x="2690602" y="833023"/>
        <a:ext cx="872988" cy="1773203"/>
      </dsp:txXfrm>
    </dsp:sp>
    <dsp:sp modelId="{CA090881-7836-4E59-BF2F-7AD51A073FB8}">
      <dsp:nvSpPr>
        <dsp:cNvPr id="0" name=""/>
        <dsp:cNvSpPr/>
      </dsp:nvSpPr>
      <dsp:spPr>
        <a:xfrm>
          <a:off x="2690602" y="321934"/>
          <a:ext cx="872988" cy="46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Nov. 2015</a:t>
          </a:r>
        </a:p>
      </dsp:txBody>
      <dsp:txXfrm>
        <a:off x="2690602" y="321934"/>
        <a:ext cx="872988" cy="464626"/>
      </dsp:txXfrm>
    </dsp:sp>
    <dsp:sp modelId="{1C1C52A6-7428-4004-8B55-0BAD305C489A}">
      <dsp:nvSpPr>
        <dsp:cNvPr id="0" name=""/>
        <dsp:cNvSpPr/>
      </dsp:nvSpPr>
      <dsp:spPr>
        <a:xfrm>
          <a:off x="1643016" y="833023"/>
          <a:ext cx="872988" cy="17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900" kern="1200" dirty="0" smtClean="0"/>
            <a:t>PAHMS pushing forward meeting of NSMC</a:t>
          </a:r>
          <a:endParaRPr lang="zh-CN" altLang="zh-CN" sz="900" kern="1200" dirty="0" smtClean="0"/>
        </a:p>
      </dsp:txBody>
      <dsp:txXfrm>
        <a:off x="1643016" y="833023"/>
        <a:ext cx="872988" cy="1773203"/>
      </dsp:txXfrm>
    </dsp:sp>
    <dsp:sp modelId="{FC35D3A7-49F4-43AE-B246-97E342EFC5EE}">
      <dsp:nvSpPr>
        <dsp:cNvPr id="0" name=""/>
        <dsp:cNvSpPr/>
      </dsp:nvSpPr>
      <dsp:spPr>
        <a:xfrm>
          <a:off x="1643016" y="321934"/>
          <a:ext cx="872988" cy="46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Oct. 2015</a:t>
          </a:r>
          <a:endParaRPr lang="zh-CN" altLang="en-US" sz="1200" kern="1200" dirty="0"/>
        </a:p>
      </dsp:txBody>
      <dsp:txXfrm>
        <a:off x="1643016" y="321934"/>
        <a:ext cx="872988" cy="464626"/>
      </dsp:txXfrm>
    </dsp:sp>
    <dsp:sp modelId="{FCA8415F-CA5E-47AE-9D87-325226AB0F29}">
      <dsp:nvSpPr>
        <dsp:cNvPr id="0" name=""/>
        <dsp:cNvSpPr/>
      </dsp:nvSpPr>
      <dsp:spPr>
        <a:xfrm>
          <a:off x="595430" y="833023"/>
          <a:ext cx="872988" cy="17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900" kern="1200" dirty="0" smtClean="0"/>
            <a:t>All the FY-3C telemetering data were collected.</a:t>
          </a:r>
          <a:endParaRPr lang="en-US" altLang="zh-CN" sz="900" kern="1200" dirty="0"/>
        </a:p>
      </dsp:txBody>
      <dsp:txXfrm>
        <a:off x="595430" y="833023"/>
        <a:ext cx="872988" cy="1773203"/>
      </dsp:txXfrm>
    </dsp:sp>
    <dsp:sp modelId="{F850995E-D331-4F41-B8D6-28BE1159674C}">
      <dsp:nvSpPr>
        <dsp:cNvPr id="0" name=""/>
        <dsp:cNvSpPr/>
      </dsp:nvSpPr>
      <dsp:spPr>
        <a:xfrm>
          <a:off x="595430" y="321934"/>
          <a:ext cx="872988" cy="46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Oct. 2015</a:t>
          </a:r>
          <a:endParaRPr lang="zh-CN" altLang="en-US" sz="1200" kern="1200" dirty="0"/>
        </a:p>
      </dsp:txBody>
      <dsp:txXfrm>
        <a:off x="595430" y="321934"/>
        <a:ext cx="872988" cy="464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DFDE6-6A91-4595-9B24-081F466DD64E}">
      <dsp:nvSpPr>
        <dsp:cNvPr id="0" name=""/>
        <dsp:cNvSpPr/>
      </dsp:nvSpPr>
      <dsp:spPr>
        <a:xfrm>
          <a:off x="351" y="821001"/>
          <a:ext cx="1371246" cy="8227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Upgrade and maintenance</a:t>
          </a:r>
          <a:endParaRPr lang="zh-CN" altLang="en-US" sz="1500" kern="1200" dirty="0"/>
        </a:p>
      </dsp:txBody>
      <dsp:txXfrm>
        <a:off x="351" y="821001"/>
        <a:ext cx="1371246" cy="822747"/>
      </dsp:txXfrm>
    </dsp:sp>
    <dsp:sp modelId="{ABBF856E-BC1B-4AAE-A6C3-8622731686F0}">
      <dsp:nvSpPr>
        <dsp:cNvPr id="0" name=""/>
        <dsp:cNvSpPr/>
      </dsp:nvSpPr>
      <dsp:spPr>
        <a:xfrm>
          <a:off x="1508722" y="821001"/>
          <a:ext cx="1371246" cy="822747"/>
        </a:xfrm>
        <a:prstGeom prst="rect">
          <a:avLst/>
        </a:prstGeom>
        <a:solidFill>
          <a:schemeClr val="accent2">
            <a:hueOff val="-2880455"/>
            <a:satOff val="1253"/>
            <a:lumOff val="36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Calibration Switch</a:t>
          </a:r>
          <a:endParaRPr lang="zh-CN" sz="1500" kern="1200" dirty="0"/>
        </a:p>
      </dsp:txBody>
      <dsp:txXfrm>
        <a:off x="1508722" y="821001"/>
        <a:ext cx="1371246" cy="822747"/>
      </dsp:txXfrm>
    </dsp:sp>
    <dsp:sp modelId="{60E880A5-1834-4664-8C92-CE5329684EA1}">
      <dsp:nvSpPr>
        <dsp:cNvPr id="0" name=""/>
        <dsp:cNvSpPr/>
      </dsp:nvSpPr>
      <dsp:spPr>
        <a:xfrm>
          <a:off x="351" y="1780874"/>
          <a:ext cx="1371246" cy="822747"/>
        </a:xfrm>
        <a:prstGeom prst="rect">
          <a:avLst/>
        </a:prstGeom>
        <a:solidFill>
          <a:schemeClr val="accent2">
            <a:hueOff val="-5760911"/>
            <a:satOff val="2505"/>
            <a:lumOff val="72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Earth shadow</a:t>
          </a:r>
          <a:endParaRPr lang="zh-CN" sz="1500" kern="1200" dirty="0"/>
        </a:p>
      </dsp:txBody>
      <dsp:txXfrm>
        <a:off x="351" y="1780874"/>
        <a:ext cx="1371246" cy="822747"/>
      </dsp:txXfrm>
    </dsp:sp>
    <dsp:sp modelId="{8FB62AED-8F2F-4620-817B-9DDC8F486170}">
      <dsp:nvSpPr>
        <dsp:cNvPr id="0" name=""/>
        <dsp:cNvSpPr/>
      </dsp:nvSpPr>
      <dsp:spPr>
        <a:xfrm>
          <a:off x="1508722" y="1780874"/>
          <a:ext cx="1371246" cy="822747"/>
        </a:xfrm>
        <a:prstGeom prst="rect">
          <a:avLst/>
        </a:prstGeom>
        <a:solidFill>
          <a:schemeClr val="accent2">
            <a:hueOff val="-8641366"/>
            <a:satOff val="3758"/>
            <a:lumOff val="109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Lunar shadow</a:t>
          </a:r>
          <a:endParaRPr lang="zh-CN" sz="1500" kern="1200"/>
        </a:p>
      </dsp:txBody>
      <dsp:txXfrm>
        <a:off x="1508722" y="1780874"/>
        <a:ext cx="1371246" cy="822747"/>
      </dsp:txXfrm>
    </dsp:sp>
    <dsp:sp modelId="{6F485A28-99B5-4062-A52B-ECFCE3326DD5}">
      <dsp:nvSpPr>
        <dsp:cNvPr id="0" name=""/>
        <dsp:cNvSpPr/>
      </dsp:nvSpPr>
      <dsp:spPr>
        <a:xfrm>
          <a:off x="351" y="2740746"/>
          <a:ext cx="1371246" cy="822747"/>
        </a:xfrm>
        <a:prstGeom prst="rect">
          <a:avLst/>
        </a:prstGeom>
        <a:solidFill>
          <a:schemeClr val="accent2">
            <a:hueOff val="-11521822"/>
            <a:satOff val="5011"/>
            <a:lumOff val="145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Solar transit</a:t>
          </a:r>
          <a:endParaRPr lang="zh-CN" sz="1500" kern="1200"/>
        </a:p>
      </dsp:txBody>
      <dsp:txXfrm>
        <a:off x="351" y="2740746"/>
        <a:ext cx="1371246" cy="822747"/>
      </dsp:txXfrm>
    </dsp:sp>
    <dsp:sp modelId="{CBEFB325-E0D5-482C-BD85-77A0965941EA}">
      <dsp:nvSpPr>
        <dsp:cNvPr id="0" name=""/>
        <dsp:cNvSpPr/>
      </dsp:nvSpPr>
      <dsp:spPr>
        <a:xfrm>
          <a:off x="1508722" y="2740746"/>
          <a:ext cx="1371246" cy="822747"/>
        </a:xfrm>
        <a:prstGeom prst="rect">
          <a:avLst/>
        </a:prstGeom>
        <a:solidFill>
          <a:schemeClr val="accent2">
            <a:hueOff val="-14402278"/>
            <a:satOff val="6264"/>
            <a:lumOff val="182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Intense observatory</a:t>
          </a:r>
          <a:endParaRPr lang="zh-CN" sz="1500" kern="1200"/>
        </a:p>
      </dsp:txBody>
      <dsp:txXfrm>
        <a:off x="1508722" y="2740746"/>
        <a:ext cx="1371246" cy="822747"/>
      </dsp:txXfrm>
    </dsp:sp>
    <dsp:sp modelId="{06D606F0-70B8-4085-8E96-CFB32FC0929D}">
      <dsp:nvSpPr>
        <dsp:cNvPr id="0" name=""/>
        <dsp:cNvSpPr/>
      </dsp:nvSpPr>
      <dsp:spPr>
        <a:xfrm>
          <a:off x="351" y="3700618"/>
          <a:ext cx="1371246" cy="822747"/>
        </a:xfrm>
        <a:prstGeom prst="rect">
          <a:avLst/>
        </a:prstGeom>
        <a:solidFill>
          <a:schemeClr val="accent2">
            <a:hueOff val="-17282732"/>
            <a:satOff val="7516"/>
            <a:lumOff val="218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Attitude and orbit control</a:t>
          </a:r>
          <a:endParaRPr lang="zh-CN" sz="1500" kern="1200"/>
        </a:p>
      </dsp:txBody>
      <dsp:txXfrm>
        <a:off x="351" y="3700618"/>
        <a:ext cx="1371246" cy="822747"/>
      </dsp:txXfrm>
    </dsp:sp>
    <dsp:sp modelId="{23B64809-F1E0-4FD5-93DC-9EABE4A4B396}">
      <dsp:nvSpPr>
        <dsp:cNvPr id="0" name=""/>
        <dsp:cNvSpPr/>
      </dsp:nvSpPr>
      <dsp:spPr>
        <a:xfrm>
          <a:off x="1508722" y="3700618"/>
          <a:ext cx="1371246" cy="822747"/>
        </a:xfrm>
        <a:prstGeom prst="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AB switch</a:t>
          </a:r>
          <a:endParaRPr lang="zh-CN" sz="1500" kern="1200"/>
        </a:p>
      </dsp:txBody>
      <dsp:txXfrm>
        <a:off x="1508722" y="3700618"/>
        <a:ext cx="1371246" cy="822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B421-8419-4C9D-95E5-2508F013B42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A26F-046A-42B1-B714-BE0C42C91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63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gi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>
              <a:lnSpc>
                <a:spcPct val="150000"/>
              </a:lnSpc>
            </a:pPr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lnSpc>
                <a:spcPct val="100000"/>
              </a:lnSpc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lnSpc>
                <a:spcPct val="150000"/>
              </a:lnSpc>
              <a:buNone/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lnSpc>
                  <a:spcPct val="150000"/>
                </a:lnSpc>
              </a:pPr>
              <a:endParaRPr kumimoji="0"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lnSpc>
                  <a:spcPct val="150000"/>
                </a:lnSpc>
              </a:pPr>
              <a:endParaRPr kumimoji="0"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>
                <a:lnSpc>
                  <a:spcPct val="150000"/>
                </a:lnSpc>
              </a:pPr>
              <a:endParaRPr kumimoji="0"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2015/12/3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accent1">
                    <a:tint val="2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371"/>
            <a:ext cx="1571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8150"/>
            <a:ext cx="1219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150813"/>
            <a:ext cx="742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000978"/>
            <a:ext cx="2095500" cy="18669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5000978"/>
            <a:ext cx="20955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1600200"/>
            <a:ext cx="4405312" cy="4492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37100" y="1600200"/>
            <a:ext cx="4406900" cy="2170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37100" y="3922713"/>
            <a:ext cx="4406900" cy="2170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673BCB-9107-4C02-B1E3-DC34FF832A0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6302687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0E621D-F7EA-4223-BB6D-AE6AF914AE8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950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75" y="6093668"/>
            <a:ext cx="742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rtlCol="0"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2737"/>
            <a:ext cx="1219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508104" y="6375608"/>
            <a:ext cx="1920240" cy="36576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2015/12/3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179512" y="6388099"/>
            <a:ext cx="4967065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EUMETSAT 2015 September 21 - 25, 2015, Toulouse, France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9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75" y="6093668"/>
            <a:ext cx="742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6090"/>
          </a:xfrm>
        </p:spPr>
        <p:txBody>
          <a:bodyPr rtlCol="0"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2737"/>
            <a:ext cx="1219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508104" y="6375608"/>
            <a:ext cx="1920240" cy="36576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2015/12/3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179512" y="6388099"/>
            <a:ext cx="4967065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EUMETSAT 2015 September 21 - 25, 2015, Toulouse, France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26" Type="http://schemas.openxmlformats.org/officeDocument/2006/relationships/image" Target="../media/image11.gi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5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gif"/><Relationship Id="rId29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gif"/><Relationship Id="rId32" Type="http://schemas.openxmlformats.org/officeDocument/2006/relationships/image" Target="../media/image17.jp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gif"/><Relationship Id="rId28" Type="http://schemas.openxmlformats.org/officeDocument/2006/relationships/image" Target="../media/image1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gif"/><Relationship Id="rId31" Type="http://schemas.openxmlformats.org/officeDocument/2006/relationships/image" Target="../media/image16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gif"/><Relationship Id="rId27" Type="http://schemas.openxmlformats.org/officeDocument/2006/relationships/image" Target="../media/image12.gif"/><Relationship Id="rId30" Type="http://schemas.openxmlformats.org/officeDocument/2006/relationships/image" Target="../media/image1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5400911" y="6375608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2015/12/3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452320" y="6376243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</p:nvPr>
        </p:nvSpPr>
        <p:spPr>
          <a:xfrm>
            <a:off x="179512" y="6388099"/>
            <a:ext cx="4967065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EUMETSAT 2015 September 21 - 25, 2015, Toulouse, France</a:t>
            </a:r>
            <a:endParaRPr lang="zh-CN" altLang="en-US" dirty="0"/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75" y="6093668"/>
            <a:ext cx="742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2737"/>
            <a:ext cx="1219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组合 19"/>
          <p:cNvGrpSpPr/>
          <p:nvPr userDrawn="1"/>
        </p:nvGrpSpPr>
        <p:grpSpPr>
          <a:xfrm>
            <a:off x="35496" y="38522"/>
            <a:ext cx="6956250" cy="438150"/>
            <a:chOff x="1440000" y="5760000"/>
            <a:chExt cx="6956250" cy="438150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5760000"/>
              <a:ext cx="476250" cy="43815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00" y="5760000"/>
              <a:ext cx="476250" cy="43815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000" y="5760000"/>
              <a:ext cx="476250" cy="43815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5760000"/>
              <a:ext cx="476250" cy="43815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00" y="5760000"/>
              <a:ext cx="476250" cy="43815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5760000"/>
              <a:ext cx="476250" cy="43815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00" y="5760000"/>
              <a:ext cx="476250" cy="43815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000" y="5760000"/>
              <a:ext cx="476250" cy="43815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0" y="5760000"/>
              <a:ext cx="476250" cy="43815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5760000"/>
              <a:ext cx="476250" cy="438150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 userDrawn="1"/>
        </p:nvGrpSpPr>
        <p:grpSpPr>
          <a:xfrm>
            <a:off x="5138917" y="6201368"/>
            <a:ext cx="2673443" cy="540000"/>
            <a:chOff x="3600000" y="360000"/>
            <a:chExt cx="2673443" cy="540000"/>
          </a:xfrm>
        </p:grpSpPr>
        <p:pic>
          <p:nvPicPr>
            <p:cNvPr id="33" name="图片 32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360000"/>
              <a:ext cx="505161" cy="54000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00" y="360000"/>
              <a:ext cx="505161" cy="54000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360000"/>
              <a:ext cx="513443" cy="54000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00" y="360000"/>
              <a:ext cx="513443" cy="54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71" r:id="rId12"/>
    <p:sldLayoutId id="2147483772" r:id="rId13"/>
    <p:sldLayoutId id="2147483773" r:id="rId14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lnSpc>
          <a:spcPct val="150000"/>
        </a:lnSpc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extLst/>
    </p:titleStyle>
    <p:bodyStyle>
      <a:lvl1pPr marL="365760" indent="-256032" algn="l" rtl="0" eaLnBrk="1" latinLnBrk="0" hangingPunct="1">
        <a:lnSpc>
          <a:spcPct val="15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21792" indent="-228600" algn="l" rtl="0" eaLnBrk="1" latinLnBrk="0" hangingPunct="1">
        <a:lnSpc>
          <a:spcPct val="150000"/>
        </a:lnSpc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9536" indent="-228600" algn="l" rtl="0" eaLnBrk="1" latinLnBrk="0" hangingPunct="1">
        <a:lnSpc>
          <a:spcPct val="150000"/>
        </a:lnSpc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43000" indent="-228600" algn="l" rtl="0" eaLnBrk="1" latinLnBrk="0" hangingPunct="1">
        <a:lnSpc>
          <a:spcPct val="15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71600" indent="-228600" algn="l" rtl="0" eaLnBrk="1" latinLnBrk="0" hangingPunct="1">
        <a:lnSpc>
          <a:spcPct val="15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752601"/>
            <a:ext cx="8134672" cy="1829761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Development of the Performance and Health Monitoring </a:t>
            </a:r>
            <a:r>
              <a:rPr lang="en-US" altLang="zh-CN" sz="4000" dirty="0" smtClean="0"/>
              <a:t>System (</a:t>
            </a:r>
            <a:r>
              <a:rPr lang="en-US" altLang="zh-CN" sz="4000" dirty="0">
                <a:effectLst/>
              </a:rPr>
              <a:t>PAHMS)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>of FENGYUN </a:t>
            </a:r>
            <a:r>
              <a:rPr lang="en-US" altLang="zh-CN" sz="4000" dirty="0" smtClean="0"/>
              <a:t>Satellites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Yuan Li, </a:t>
            </a:r>
            <a:r>
              <a:rPr lang="en-US" altLang="zh-CN" dirty="0" err="1" smtClean="0"/>
              <a:t>Xiuqing</a:t>
            </a:r>
            <a:r>
              <a:rPr lang="en-US" altLang="zh-CN" dirty="0" smtClean="0"/>
              <a:t> Hu, </a:t>
            </a:r>
            <a:r>
              <a:rPr lang="en-US" altLang="zh-CN" dirty="0" smtClean="0"/>
              <a:t>Ping Qi</a:t>
            </a:r>
            <a:r>
              <a:rPr lang="en-US" altLang="zh-CN" dirty="0"/>
              <a:t>, </a:t>
            </a:r>
            <a:r>
              <a:rPr lang="en-US" altLang="zh-CN" dirty="0" err="1" smtClean="0"/>
              <a:t>Shuze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Jia</a:t>
            </a:r>
            <a:endParaRPr lang="en-US" altLang="zh-CN" dirty="0" smtClean="0"/>
          </a:p>
          <a:p>
            <a:r>
              <a:rPr lang="en-US" altLang="zh-CN" dirty="0" smtClean="0"/>
              <a:t>NSMC/CMA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20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文档\性能跟踪\性能跟踪新图-201512\TOU十二月\FY3C_TOUXX_ATM_Temperature_of_spectrometer_201512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89" y="831913"/>
            <a:ext cx="365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文档\性能跟踪\性能跟踪新图-201512\SBUS十二月\FY3C_SBUSX_ATM_Status_information_5_201512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3" y="831913"/>
            <a:ext cx="365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dirty="0"/>
              <a:t>Some monitoring results of </a:t>
            </a:r>
            <a:r>
              <a:rPr lang="en-US" altLang="zh-CN" dirty="0" smtClean="0"/>
              <a:t> </a:t>
            </a:r>
            <a:r>
              <a:rPr lang="en-US" altLang="zh-CN" dirty="0" smtClean="0">
                <a:effectLst/>
              </a:rPr>
              <a:t>SBUS and TOU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1520" y="5805264"/>
            <a:ext cx="430106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Information of diffuse </a:t>
            </a:r>
            <a:r>
              <a:rPr lang="en-US" altLang="zh-CN" sz="1400" dirty="0" smtClean="0"/>
              <a:t>panel</a:t>
            </a:r>
            <a:endParaRPr lang="en-US" altLang="zh-CN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 0x03 </a:t>
            </a:r>
            <a:r>
              <a:rPr lang="en-US" altLang="zh-CN" sz="1400" dirty="0" smtClean="0"/>
              <a:t>presents normal</a:t>
            </a:r>
            <a:r>
              <a:rPr lang="en-US" altLang="zh-CN" sz="1400" dirty="0"/>
              <a:t>, 0x0C error. As can be </a:t>
            </a:r>
            <a:r>
              <a:rPr lang="en-US" altLang="zh-CN" sz="1400" dirty="0" smtClean="0"/>
              <a:t>found </a:t>
            </a:r>
            <a:r>
              <a:rPr lang="en-US" altLang="zh-CN" sz="1400" dirty="0"/>
              <a:t>from the </a:t>
            </a:r>
            <a:r>
              <a:rPr lang="en-US" altLang="zh-CN" sz="1400" dirty="0" smtClean="0"/>
              <a:t>figure, </a:t>
            </a:r>
            <a:r>
              <a:rPr lang="en-US" altLang="zh-CN" sz="1400" dirty="0"/>
              <a:t>the value </a:t>
            </a:r>
            <a:r>
              <a:rPr lang="en-US" altLang="zh-CN" sz="1400" dirty="0" smtClean="0"/>
              <a:t>was </a:t>
            </a:r>
            <a:r>
              <a:rPr lang="en-US" altLang="zh-CN" sz="1400" dirty="0" smtClean="0"/>
              <a:t>normal.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4716016" y="5824673"/>
            <a:ext cx="432902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Temperature of </a:t>
            </a:r>
            <a:r>
              <a:rPr lang="en-US" altLang="zh-CN" sz="1200" dirty="0" smtClean="0"/>
              <a:t>spectrometer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The </a:t>
            </a:r>
            <a:r>
              <a:rPr lang="en-US" altLang="zh-CN" sz="1200" dirty="0" smtClean="0"/>
              <a:t>value has </a:t>
            </a:r>
            <a:r>
              <a:rPr lang="en-US" altLang="zh-CN" sz="1200" dirty="0"/>
              <a:t>a slight </a:t>
            </a:r>
            <a:r>
              <a:rPr lang="en-US" altLang="zh-CN" sz="1200" dirty="0" smtClean="0"/>
              <a:t>vibration downward trend since launch. </a:t>
            </a:r>
            <a:endParaRPr lang="en-US" altLang="zh-CN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There </a:t>
            </a:r>
            <a:r>
              <a:rPr lang="en-US" altLang="zh-CN" sz="1200" dirty="0" smtClean="0"/>
              <a:t>had a slight shifting after the power error.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446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文档\性能跟踪\性能跟踪新图-201512\IRAS十二月\FY3C_IRAS_Scan_Mirror_temp0_201512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57" y="836712"/>
            <a:ext cx="365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文档\性能跟踪\性能跟踪新图-201512\IRAS十二月\FY3C_IRAS_bb-sp_View_Count_Ch1_201512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2" y="847386"/>
            <a:ext cx="365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dirty="0"/>
              <a:t>Some monitoring results of </a:t>
            </a:r>
            <a:r>
              <a:rPr lang="en-US" altLang="zh-CN" dirty="0" smtClean="0"/>
              <a:t> </a:t>
            </a:r>
            <a:r>
              <a:rPr lang="en-US" altLang="zh-CN" dirty="0" smtClean="0">
                <a:effectLst/>
              </a:rPr>
              <a:t>IRAS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9512" y="5876712"/>
            <a:ext cx="457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The </a:t>
            </a:r>
            <a:r>
              <a:rPr lang="en-US" altLang="zh-CN" sz="1200" dirty="0"/>
              <a:t>difference between the black body and the cold </a:t>
            </a:r>
            <a:r>
              <a:rPr lang="en-US" altLang="zh-CN" sz="1200" dirty="0" smtClean="0"/>
              <a:t>air </a:t>
            </a:r>
            <a:endParaRPr lang="en-US" altLang="zh-CN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continuously </a:t>
            </a:r>
            <a:r>
              <a:rPr lang="en-US" altLang="zh-CN" sz="1200" dirty="0" smtClean="0"/>
              <a:t>descend, </a:t>
            </a:r>
            <a:r>
              <a:rPr lang="en-US" altLang="zh-CN" sz="1200" dirty="0"/>
              <a:t>which indicates that the signal detection range of the instrument is getting narrower and narrower.</a:t>
            </a:r>
            <a:endParaRPr lang="zh-CN" altLang="en-US" sz="1200" dirty="0"/>
          </a:p>
        </p:txBody>
      </p:sp>
      <p:sp>
        <p:nvSpPr>
          <p:cNvPr id="7" name="矩形 6"/>
          <p:cNvSpPr/>
          <p:nvPr/>
        </p:nvSpPr>
        <p:spPr>
          <a:xfrm>
            <a:off x="4861685" y="5876712"/>
            <a:ext cx="406794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Scanning </a:t>
            </a:r>
            <a:r>
              <a:rPr lang="en-US" altLang="zh-CN" sz="1400" dirty="0"/>
              <a:t>mirror </a:t>
            </a:r>
            <a:r>
              <a:rPr lang="en-US" altLang="zh-CN" sz="1400" dirty="0" smtClean="0"/>
              <a:t>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a </a:t>
            </a:r>
            <a:r>
              <a:rPr lang="en-US" altLang="zh-CN" sz="1400" dirty="0"/>
              <a:t>small increase </a:t>
            </a:r>
            <a:r>
              <a:rPr lang="en-US" altLang="zh-CN" sz="1400" dirty="0" smtClean="0"/>
              <a:t>and downward </a:t>
            </a:r>
            <a:r>
              <a:rPr lang="en-US" altLang="zh-CN" sz="1400" dirty="0"/>
              <a:t>trend with the </a:t>
            </a:r>
            <a:r>
              <a:rPr lang="en-US" altLang="zh-CN" sz="1400" dirty="0" smtClean="0"/>
              <a:t>seasons </a:t>
            </a:r>
            <a:r>
              <a:rPr lang="en-US" altLang="zh-CN" sz="1400" dirty="0"/>
              <a:t>in </a:t>
            </a:r>
            <a:r>
              <a:rPr lang="en-US" altLang="zh-CN" sz="1400" dirty="0" smtClean="0"/>
              <a:t>one </a:t>
            </a:r>
            <a:r>
              <a:rPr lang="en-US" altLang="zh-CN" sz="1400" dirty="0"/>
              <a:t>year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630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文档\性能跟踪\性能跟踪新图-201512\SIM十二月\FY3C_SIMX_Bal_Angle_201512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26" y="836712"/>
            <a:ext cx="365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文档\性能跟踪\性能跟踪新图-201512\SIM十二月\FY3C_SIMX_Bal_Det_Temp_201512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4" y="836712"/>
            <a:ext cx="365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dirty="0"/>
              <a:t>Some monitoring results of </a:t>
            </a:r>
            <a:r>
              <a:rPr lang="en-US" altLang="zh-CN" dirty="0" smtClean="0">
                <a:effectLst/>
              </a:rPr>
              <a:t>SIM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1364" y="5816553"/>
            <a:ext cx="4758668" cy="938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100" dirty="0" smtClean="0"/>
              <a:t>Balance detector </a:t>
            </a:r>
            <a:r>
              <a:rPr lang="en-US" altLang="zh-CN" sz="1100" dirty="0" smtClean="0"/>
              <a:t>temperature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100" dirty="0" smtClean="0"/>
              <a:t>the </a:t>
            </a:r>
            <a:r>
              <a:rPr lang="en-US" altLang="zh-CN" sz="1100" dirty="0"/>
              <a:t>balance </a:t>
            </a:r>
            <a:r>
              <a:rPr lang="en-US" altLang="zh-CN" sz="1100" dirty="0" smtClean="0"/>
              <a:t>was abnormal in Oct. 2014. After re adjust, </a:t>
            </a:r>
            <a:r>
              <a:rPr lang="en-US" altLang="zh-CN" sz="1100" dirty="0"/>
              <a:t>the temperature </a:t>
            </a:r>
            <a:r>
              <a:rPr lang="en-US" altLang="zh-CN" sz="1100" dirty="0" smtClean="0"/>
              <a:t>reached </a:t>
            </a:r>
            <a:r>
              <a:rPr lang="en-US" altLang="zh-CN" sz="1100" dirty="0"/>
              <a:t>a stable state</a:t>
            </a:r>
            <a:r>
              <a:rPr lang="en-US" altLang="zh-CN" sz="1100" dirty="0" smtClean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100" dirty="0" smtClean="0"/>
              <a:t>After the power error, the space temperature is keep raising. These phenomenon was </a:t>
            </a:r>
            <a:r>
              <a:rPr lang="en-US" altLang="zh-CN" sz="1100" dirty="0" smtClean="0"/>
              <a:t>caught in time </a:t>
            </a:r>
            <a:r>
              <a:rPr lang="en-US" altLang="zh-CN" sz="1100" dirty="0" smtClean="0"/>
              <a:t>by PAHMS.</a:t>
            </a:r>
            <a:endParaRPr lang="zh-CN" altLang="en-US" sz="1100" dirty="0"/>
          </a:p>
        </p:txBody>
      </p:sp>
      <p:sp>
        <p:nvSpPr>
          <p:cNvPr id="7" name="矩形 6"/>
          <p:cNvSpPr/>
          <p:nvPr/>
        </p:nvSpPr>
        <p:spPr>
          <a:xfrm>
            <a:off x="5148064" y="5863096"/>
            <a:ext cx="38164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The </a:t>
            </a:r>
            <a:r>
              <a:rPr lang="en-US" altLang="zh-CN" sz="1200" dirty="0"/>
              <a:t>mean value of </a:t>
            </a:r>
            <a:r>
              <a:rPr lang="en-US" altLang="zh-CN" sz="1200" dirty="0" smtClean="0"/>
              <a:t>balance </a:t>
            </a:r>
            <a:r>
              <a:rPr lang="en-US" altLang="zh-CN" sz="1200" dirty="0" smtClean="0"/>
              <a:t>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the </a:t>
            </a:r>
            <a:r>
              <a:rPr lang="en-US" altLang="zh-CN" sz="1200" dirty="0"/>
              <a:t>tracking </a:t>
            </a:r>
            <a:r>
              <a:rPr lang="en-US" altLang="zh-CN" sz="1200" dirty="0" smtClean="0"/>
              <a:t>angle of </a:t>
            </a:r>
            <a:r>
              <a:rPr lang="en-US" altLang="zh-CN" sz="1200" dirty="0"/>
              <a:t>the </a:t>
            </a:r>
            <a:r>
              <a:rPr lang="en-US" altLang="zh-CN" sz="1200" dirty="0" smtClean="0"/>
              <a:t>instrument maintained in </a:t>
            </a:r>
            <a:r>
              <a:rPr lang="en-US" altLang="zh-CN" sz="1200" dirty="0"/>
              <a:t>a stable state in </a:t>
            </a:r>
            <a:r>
              <a:rPr lang="en-US" altLang="zh-CN" sz="1200" dirty="0" smtClean="0"/>
              <a:t>one </a:t>
            </a:r>
            <a:r>
              <a:rPr lang="en-US" altLang="zh-CN" sz="1200" dirty="0"/>
              <a:t>year and the whole </a:t>
            </a:r>
            <a:r>
              <a:rPr lang="en-US" altLang="zh-CN" sz="1200" dirty="0" smtClean="0"/>
              <a:t>life.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11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Some monitoring results of </a:t>
            </a:r>
            <a:r>
              <a:rPr lang="en-US" altLang="zh-CN" dirty="0" smtClean="0"/>
              <a:t>MWTS</a:t>
            </a:r>
            <a:endParaRPr lang="zh-CN" altLang="en-US" dirty="0"/>
          </a:p>
        </p:txBody>
      </p:sp>
      <p:pic>
        <p:nvPicPr>
          <p:cNvPr id="4" name="图片 3" descr="FY3C_MWTS_20131001_1800_TO_20150113_1200_CH05_06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981208"/>
            <a:ext cx="432000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FY3C_MWTS_20131001_1800_TO_20150113_1200_CH06_06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764704"/>
            <a:ext cx="43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52000" y="5517232"/>
            <a:ext cx="82744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Long </a:t>
            </a:r>
            <a:r>
              <a:rPr lang="en-US" altLang="zh-CN" dirty="0"/>
              <a:t>time series </a:t>
            </a:r>
            <a:r>
              <a:rPr lang="en-US" altLang="zh-CN" dirty="0" smtClean="0"/>
              <a:t>of MWTS </a:t>
            </a:r>
            <a:r>
              <a:rPr lang="en-US" altLang="zh-CN" dirty="0"/>
              <a:t>brightness </a:t>
            </a:r>
            <a:r>
              <a:rPr lang="en-US" altLang="zh-CN" dirty="0" smtClean="0"/>
              <a:t>temperature: 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 </a:t>
            </a:r>
            <a:r>
              <a:rPr lang="en-US" altLang="zh-CN" dirty="0"/>
              <a:t>few days after the calibration, </a:t>
            </a:r>
            <a:r>
              <a:rPr lang="en-US" altLang="zh-CN" dirty="0" smtClean="0"/>
              <a:t>the </a:t>
            </a:r>
            <a:r>
              <a:rPr lang="en-US" altLang="zh-CN" dirty="0"/>
              <a:t>deviation from -3k, -4k </a:t>
            </a:r>
            <a:r>
              <a:rPr lang="en-US" altLang="zh-CN" dirty="0" smtClean="0"/>
              <a:t>decreased </a:t>
            </a:r>
            <a:r>
              <a:rPr lang="en-US" altLang="zh-CN" dirty="0"/>
              <a:t>to </a:t>
            </a:r>
            <a:r>
              <a:rPr lang="en-US" altLang="zh-CN" dirty="0" smtClean="0"/>
              <a:t>1k in </a:t>
            </a:r>
            <a:r>
              <a:rPr lang="en-US" altLang="zh-CN" dirty="0"/>
              <a:t>the middle atmospheric temperature detection </a:t>
            </a:r>
            <a:r>
              <a:rPr lang="en-US" altLang="zh-CN" dirty="0" smtClean="0"/>
              <a:t>channel</a:t>
            </a:r>
            <a:r>
              <a:rPr lang="en-US" altLang="zh-CN" dirty="0"/>
              <a:t>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040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遥测\F3C_TMP148_2013-10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07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遥测\F3C_TMP148_2015-04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9507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遥测\F3C_TMP148_2015-06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99" y="99507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遥测\F3C_TMP148_2015-07-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3597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遥测\F3C_TMP148_2015-07-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3597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遥测\F3C_TMP148_2015-07-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99" y="363597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Analysis telemetry data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3506" y="31630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Normal data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7842" y="3163034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Abnormal data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4033" y="316303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Shutdown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4338" y="579597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Startup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41624" y="579597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Initial startup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53201" y="5795972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Abnormal data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93506" y="6228020"/>
            <a:ext cx="7056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FY-3C/TOU +</a:t>
            </a:r>
            <a:r>
              <a:rPr lang="en-US" altLang="zh-CN" dirty="0"/>
              <a:t>12V </a:t>
            </a:r>
            <a:r>
              <a:rPr lang="en-US" altLang="zh-CN" dirty="0" smtClean="0"/>
              <a:t>voltage </a:t>
            </a:r>
            <a:r>
              <a:rPr lang="en-US" altLang="zh-CN" dirty="0"/>
              <a:t>monitoring </a:t>
            </a:r>
            <a:r>
              <a:rPr lang="en-US" altLang="zh-CN" dirty="0" smtClean="0"/>
              <a:t>by </a:t>
            </a:r>
            <a:r>
              <a:rPr lang="en-US" altLang="zh-CN" dirty="0"/>
              <a:t>telemetry </a:t>
            </a:r>
            <a:r>
              <a:rPr lang="en-US" altLang="zh-CN" dirty="0" smtClean="0"/>
              <a:t>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12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Performance monitoring </a:t>
            </a:r>
            <a:r>
              <a:rPr lang="en-US" altLang="zh-CN" dirty="0" smtClean="0"/>
              <a:t>page (under develop)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7B030-95AA-4CE3-852E-DE5E58866ED3}" type="datetime1">
              <a:rPr lang="zh-CN" altLang="en-US" smtClean="0"/>
              <a:t>2015/12/3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93AD-292A-4CFE-9EA2-F803F3874174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8" y="980728"/>
            <a:ext cx="8640000" cy="109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6" y="1047063"/>
            <a:ext cx="8640000" cy="78545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CMA’s  </a:t>
            </a:r>
            <a:r>
              <a:rPr lang="en-US" altLang="zh-CN" dirty="0" smtClean="0"/>
              <a:t>Landing </a:t>
            </a:r>
            <a:r>
              <a:rPr lang="en-US" altLang="zh-CN" dirty="0"/>
              <a:t>Pages (under develop)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72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Currently </a:t>
            </a:r>
            <a:r>
              <a:rPr lang="en-US" altLang="zh-CN" dirty="0"/>
              <a:t>problems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to d</a:t>
            </a:r>
            <a:r>
              <a:rPr lang="en-US" altLang="zh-CN" dirty="0" smtClean="0"/>
              <a:t>etermination </a:t>
            </a:r>
            <a:r>
              <a:rPr lang="en-US" altLang="zh-CN" dirty="0"/>
              <a:t>of the threshold: a threshold analysis is used to diagnose the </a:t>
            </a:r>
            <a:r>
              <a:rPr lang="en-US" altLang="zh-CN" dirty="0" smtClean="0"/>
              <a:t>status </a:t>
            </a:r>
            <a:r>
              <a:rPr lang="en-US" altLang="zh-CN" dirty="0"/>
              <a:t>of the instrument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B</a:t>
            </a:r>
            <a:r>
              <a:rPr lang="en-US" altLang="zh-CN" dirty="0" smtClean="0"/>
              <a:t>e </a:t>
            </a:r>
            <a:r>
              <a:rPr lang="en-US" altLang="zh-CN" dirty="0" smtClean="0"/>
              <a:t>determined by </a:t>
            </a:r>
            <a:r>
              <a:rPr lang="en-US" altLang="zh-CN" dirty="0"/>
              <a:t>the instrument </a:t>
            </a:r>
            <a:r>
              <a:rPr lang="en-US" altLang="zh-CN" dirty="0" smtClean="0"/>
              <a:t>responsible person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Analyzed </a:t>
            </a:r>
            <a:r>
              <a:rPr lang="en-US" altLang="zh-CN" dirty="0" smtClean="0"/>
              <a:t>automatically by the </a:t>
            </a:r>
            <a:r>
              <a:rPr lang="en-US" altLang="zh-CN" dirty="0"/>
              <a:t>PAHMS </a:t>
            </a:r>
            <a:r>
              <a:rPr lang="en-US" altLang="zh-CN" dirty="0" smtClean="0"/>
              <a:t>system</a:t>
            </a:r>
          </a:p>
          <a:p>
            <a:pPr lvl="2"/>
            <a:r>
              <a:rPr lang="en-US" altLang="zh-CN" smtClean="0"/>
              <a:t>Hint </a:t>
            </a:r>
            <a:r>
              <a:rPr lang="en-US" altLang="zh-CN" dirty="0" smtClean="0"/>
              <a:t>the </a:t>
            </a:r>
            <a:r>
              <a:rPr lang="en-US" altLang="zh-CN" dirty="0"/>
              <a:t>potential risks </a:t>
            </a:r>
            <a:r>
              <a:rPr lang="en-US" altLang="zh-CN" dirty="0" smtClean="0"/>
              <a:t>in unknown relationship between the various on orbit environment </a:t>
            </a:r>
            <a:r>
              <a:rPr lang="en-US" altLang="zh-CN" dirty="0"/>
              <a:t>and the </a:t>
            </a:r>
            <a:r>
              <a:rPr lang="en-US" altLang="zh-CN" dirty="0" smtClean="0"/>
              <a:t>instrument performance.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7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E5D7C6"/>
              </a:clrFrom>
              <a:clrTo>
                <a:srgbClr val="E5D7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2896"/>
            <a:ext cx="7560840" cy="44644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324544" y="1892731"/>
            <a:ext cx="770485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you!</a:t>
            </a:r>
            <a:endParaRPr lang="zh-CN" alt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3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384836"/>
              </p:ext>
            </p:extLst>
          </p:nvPr>
        </p:nvGraphicFramePr>
        <p:xfrm>
          <a:off x="457200" y="1341438"/>
          <a:ext cx="8229600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Catalogue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91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equirements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305068"/>
              </p:ext>
            </p:extLst>
          </p:nvPr>
        </p:nvGraphicFramePr>
        <p:xfrm>
          <a:off x="457200" y="1052736"/>
          <a:ext cx="82296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1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154459"/>
              </p:ext>
            </p:extLst>
          </p:nvPr>
        </p:nvGraphicFramePr>
        <p:xfrm>
          <a:off x="457200" y="1196752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Targets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5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232431"/>
              </p:ext>
            </p:extLst>
          </p:nvPr>
        </p:nvGraphicFramePr>
        <p:xfrm>
          <a:off x="0" y="764704"/>
          <a:ext cx="658822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Stage Progress 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865887462"/>
              </p:ext>
            </p:extLst>
          </p:nvPr>
        </p:nvGraphicFramePr>
        <p:xfrm>
          <a:off x="1763688" y="3284984"/>
          <a:ext cx="7380312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5589240"/>
            <a:ext cx="360547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Frequently activities since Oct.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713766" cy="259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0000" decel="6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3"/>
          <a:stretch/>
        </p:blipFill>
        <p:spPr bwMode="auto">
          <a:xfrm>
            <a:off x="179512" y="1412776"/>
            <a:ext cx="5781021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Collection of FY-2 </a:t>
            </a:r>
            <a:r>
              <a:rPr lang="en-US" altLang="zh-CN" dirty="0"/>
              <a:t>on orbit </a:t>
            </a:r>
            <a:r>
              <a:rPr lang="en-US" altLang="zh-CN" dirty="0" smtClean="0"/>
              <a:t>status information</a:t>
            </a:r>
            <a:endParaRPr lang="zh-CN" altLang="en-US" dirty="0"/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949205796"/>
              </p:ext>
            </p:extLst>
          </p:nvPr>
        </p:nvGraphicFramePr>
        <p:xfrm>
          <a:off x="6156176" y="1252984"/>
          <a:ext cx="288032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7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Some </a:t>
            </a:r>
            <a:r>
              <a:rPr lang="en-US" altLang="zh-CN" dirty="0"/>
              <a:t>monitoring </a:t>
            </a:r>
            <a:r>
              <a:rPr lang="en-US" altLang="zh-CN" dirty="0" smtClean="0"/>
              <a:t>results of MERSI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9591" y="6165304"/>
            <a:ext cx="41600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BB250m </a:t>
            </a:r>
            <a:r>
              <a:rPr lang="en-US" altLang="zh-CN" sz="1600" dirty="0" smtClean="0"/>
              <a:t>STD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show </a:t>
            </a:r>
            <a:r>
              <a:rPr lang="en-US" altLang="zh-CN" sz="1600" dirty="0" smtClean="0"/>
              <a:t>the sensitivity </a:t>
            </a:r>
            <a:r>
              <a:rPr lang="en-US" altLang="zh-CN" sz="1600" dirty="0"/>
              <a:t>is improved</a:t>
            </a:r>
            <a:endParaRPr lang="zh-CN" altLang="zh-CN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427984" y="6187882"/>
            <a:ext cx="44644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K </a:t>
            </a:r>
            <a:r>
              <a:rPr lang="en-US" altLang="zh-CN" sz="1400" dirty="0"/>
              <a:t>mirror motor </a:t>
            </a:r>
            <a:r>
              <a:rPr lang="en-US" altLang="zh-CN" sz="1400" dirty="0" smtClean="0"/>
              <a:t>temperature </a:t>
            </a:r>
            <a:endParaRPr lang="en-US" altLang="zh-CN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show </a:t>
            </a:r>
            <a:r>
              <a:rPr lang="en-US" altLang="zh-CN" sz="1400" dirty="0" smtClean="0"/>
              <a:t>the </a:t>
            </a:r>
            <a:r>
              <a:rPr lang="en-US" altLang="zh-CN" sz="1400" dirty="0"/>
              <a:t>temperature is gradually rising</a:t>
            </a:r>
            <a:endParaRPr lang="zh-CN" altLang="en-US" sz="1400" dirty="0"/>
          </a:p>
        </p:txBody>
      </p:sp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75" y="971765"/>
            <a:ext cx="4406226" cy="50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D:\文档\性能跟踪\性能跟踪新图-201512\MERSI\FY3C_MERSI_BB250m_StdGran_Band5_201505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6" y="981288"/>
            <a:ext cx="3654000" cy="50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262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7584" y="909280"/>
            <a:ext cx="7497938" cy="5040000"/>
            <a:chOff x="827584" y="850046"/>
            <a:chExt cx="7497938" cy="5040000"/>
          </a:xfrm>
        </p:grpSpPr>
        <p:pic>
          <p:nvPicPr>
            <p:cNvPr id="2050" name="Picture 2" descr="D:\文档\性能跟踪\性能跟踪新图-201512\VIRR十二月\FY3C_VIRR_IR_Cal_Scale_CH4_201512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850046"/>
              <a:ext cx="3654000" cy="50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文档\性能跟踪\性能跟踪新图-201512\VIRR十二月\FY3C_VIRR_IR_Cal_Scale_CH5_201512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522" y="850046"/>
              <a:ext cx="3654000" cy="50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dirty="0"/>
              <a:t>Some monitoring results of </a:t>
            </a:r>
            <a:r>
              <a:rPr lang="en-US" altLang="zh-CN" dirty="0" smtClean="0">
                <a:effectLst/>
              </a:rPr>
              <a:t>VIRR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5536" y="5890046"/>
            <a:ext cx="84969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Around Oct. </a:t>
            </a:r>
            <a:r>
              <a:rPr lang="en-US" altLang="zh-CN" sz="1400" dirty="0"/>
              <a:t>20, 2014, the temperature conversion coefficient </a:t>
            </a:r>
            <a:r>
              <a:rPr lang="en-US" altLang="zh-CN" sz="1400" dirty="0" smtClean="0"/>
              <a:t>was replaced. </a:t>
            </a:r>
            <a:r>
              <a:rPr lang="en-US" altLang="zh-CN" sz="1400" dirty="0"/>
              <a:t>A </a:t>
            </a:r>
            <a:r>
              <a:rPr lang="en-US" altLang="zh-CN" sz="1400" dirty="0" smtClean="0"/>
              <a:t>breakpoint could be found in the figure above.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From </a:t>
            </a:r>
            <a:r>
              <a:rPr lang="en-US" altLang="zh-CN" sz="1400" dirty="0" smtClean="0"/>
              <a:t>May </a:t>
            </a:r>
            <a:r>
              <a:rPr lang="en-US" altLang="zh-CN" sz="1400" dirty="0" smtClean="0"/>
              <a:t>31</a:t>
            </a:r>
            <a:r>
              <a:rPr lang="en-US" altLang="zh-CN" sz="1400" dirty="0" smtClean="0"/>
              <a:t>, to Jun. 6, 2015</a:t>
            </a:r>
            <a:r>
              <a:rPr lang="en-US" altLang="zh-CN" sz="1400" dirty="0" smtClean="0"/>
              <a:t>, power error of </a:t>
            </a:r>
            <a:r>
              <a:rPr lang="en-US" altLang="zh-CN" sz="1400" dirty="0" smtClean="0"/>
              <a:t>FY-3C</a:t>
            </a:r>
            <a:r>
              <a:rPr lang="en-US" altLang="zh-CN" sz="1400" dirty="0" smtClean="0"/>
              <a:t>, </a:t>
            </a:r>
            <a:r>
              <a:rPr lang="en-US" altLang="zh-CN" sz="1400" dirty="0" smtClean="0"/>
              <a:t> data lost.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A </a:t>
            </a:r>
            <a:r>
              <a:rPr lang="en-US" altLang="zh-CN" sz="1400" dirty="0" smtClean="0"/>
              <a:t>decay trend of </a:t>
            </a:r>
            <a:r>
              <a:rPr lang="en-US" altLang="zh-CN" sz="1400" dirty="0"/>
              <a:t>the performance </a:t>
            </a:r>
            <a:r>
              <a:rPr lang="en-US" altLang="zh-CN" sz="1400" dirty="0" smtClean="0"/>
              <a:t>was also illustrated in the figure.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3860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dirty="0"/>
              <a:t>Some monitoring results of </a:t>
            </a:r>
            <a:r>
              <a:rPr lang="en-US" altLang="zh-CN" dirty="0" smtClean="0">
                <a:effectLst/>
              </a:rPr>
              <a:t>ERM</a:t>
            </a:r>
            <a:endParaRPr lang="zh-CN" altLang="en-US" dirty="0"/>
          </a:p>
        </p:txBody>
      </p:sp>
      <p:pic>
        <p:nvPicPr>
          <p:cNvPr id="4" name="内容占位符 3" descr="ERM_Cal_Intercept Scan Short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881868"/>
            <a:ext cx="3654425" cy="50403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23528" y="5877272"/>
            <a:ext cx="457200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Temporal variation of calibration intercept of </a:t>
            </a:r>
            <a:r>
              <a:rPr lang="en-US" altLang="zh-CN" sz="1600" dirty="0"/>
              <a:t>shortwave </a:t>
            </a:r>
            <a:r>
              <a:rPr lang="en-US" altLang="zh-CN" sz="1600" dirty="0" smtClean="0"/>
              <a:t>ERM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There </a:t>
            </a:r>
            <a:r>
              <a:rPr lang="en-US" altLang="zh-CN" sz="1600" dirty="0"/>
              <a:t>is a drift </a:t>
            </a:r>
            <a:r>
              <a:rPr lang="en-US" altLang="zh-CN" sz="1600" dirty="0" smtClean="0"/>
              <a:t>at </a:t>
            </a:r>
            <a:r>
              <a:rPr lang="en-US" altLang="zh-CN" sz="1600" dirty="0"/>
              <a:t>0 point </a:t>
            </a:r>
            <a:r>
              <a:rPr lang="en-US" altLang="zh-CN" sz="1600" dirty="0" smtClean="0"/>
              <a:t>count.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4990350" y="5955464"/>
            <a:ext cx="41399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</a:t>
            </a:r>
            <a:r>
              <a:rPr lang="en-US" altLang="zh-CN" sz="1600" dirty="0"/>
              <a:t>gain of the shortwave </a:t>
            </a:r>
            <a:r>
              <a:rPr lang="en-US" altLang="zh-CN" sz="1600" dirty="0" smtClean="0"/>
              <a:t>ERM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tends </a:t>
            </a:r>
            <a:r>
              <a:rPr lang="en-US" altLang="zh-CN" sz="1600" dirty="0"/>
              <a:t>to be stable </a:t>
            </a:r>
            <a:r>
              <a:rPr lang="en-US" altLang="zh-CN" sz="1600" dirty="0" smtClean="0"/>
              <a:t>since launch.</a:t>
            </a:r>
            <a:endParaRPr lang="zh-CN" altLang="zh-CN" sz="1600" dirty="0"/>
          </a:p>
        </p:txBody>
      </p:sp>
      <p:pic>
        <p:nvPicPr>
          <p:cNvPr id="4098" name="Picture 2" descr="D:\文档\性能跟踪\性能跟踪新图-201512\ERM五月份\FY3C_ERM_Gain Scan Short_201512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26" y="880295"/>
            <a:ext cx="365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2624</TotalTime>
  <Words>897</Words>
  <Application>Microsoft Office PowerPoint</Application>
  <PresentationFormat>全屏显示(4:3)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聚合</vt:lpstr>
      <vt:lpstr>Development of the Performance and Health Monitoring System (PAHMS) of FENGYUN Satellites</vt:lpstr>
      <vt:lpstr>Catalogue</vt:lpstr>
      <vt:lpstr>Requirements</vt:lpstr>
      <vt:lpstr>Targets</vt:lpstr>
      <vt:lpstr>Stage Progress </vt:lpstr>
      <vt:lpstr>Collection of FY-2 on orbit status information</vt:lpstr>
      <vt:lpstr>Some monitoring results of MERSI </vt:lpstr>
      <vt:lpstr>Some monitoring results of VIRR</vt:lpstr>
      <vt:lpstr>Some monitoring results of ERM</vt:lpstr>
      <vt:lpstr>Some monitoring results of  SBUS and TOU</vt:lpstr>
      <vt:lpstr>Some monitoring results of  IRAS</vt:lpstr>
      <vt:lpstr>Some monitoring results of SIM</vt:lpstr>
      <vt:lpstr>Some monitoring results of MWTS</vt:lpstr>
      <vt:lpstr>Analysis telemetry data</vt:lpstr>
      <vt:lpstr>Performance monitoring page (under develop)</vt:lpstr>
      <vt:lpstr>CMA’s  Landing Pages (under develop)</vt:lpstr>
      <vt:lpstr>Currently problems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气象资料质量控制及多源数据融合与再分析攻关  团队成员申报答辩</dc:title>
  <dc:creator>Administrator</dc:creator>
  <cp:lastModifiedBy>Li Yuan</cp:lastModifiedBy>
  <cp:revision>351</cp:revision>
  <dcterms:created xsi:type="dcterms:W3CDTF">2015-07-26T02:14:12Z</dcterms:created>
  <dcterms:modified xsi:type="dcterms:W3CDTF">2015-12-03T07:51:47Z</dcterms:modified>
</cp:coreProperties>
</file>