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662" r:id="rId2"/>
    <p:sldMasterId id="2147483747" r:id="rId3"/>
    <p:sldMasterId id="2147484319" r:id="rId4"/>
    <p:sldMasterId id="2147484334" r:id="rId5"/>
    <p:sldMasterId id="2147484348" r:id="rId6"/>
    <p:sldMasterId id="2147484405" r:id="rId7"/>
    <p:sldMasterId id="2147484474" r:id="rId8"/>
    <p:sldMasterId id="2147484985" r:id="rId9"/>
    <p:sldMasterId id="2147484999" r:id="rId10"/>
    <p:sldMasterId id="2147485013" r:id="rId11"/>
  </p:sldMasterIdLst>
  <p:notesMasterIdLst>
    <p:notesMasterId r:id="rId55"/>
  </p:notesMasterIdLst>
  <p:handoutMasterIdLst>
    <p:handoutMasterId r:id="rId56"/>
  </p:handoutMasterIdLst>
  <p:sldIdLst>
    <p:sldId id="882" r:id="rId12"/>
    <p:sldId id="1008" r:id="rId13"/>
    <p:sldId id="970" r:id="rId14"/>
    <p:sldId id="1015" r:id="rId15"/>
    <p:sldId id="1016" r:id="rId16"/>
    <p:sldId id="1017" r:id="rId17"/>
    <p:sldId id="1009" r:id="rId18"/>
    <p:sldId id="1025" r:id="rId19"/>
    <p:sldId id="1026" r:id="rId20"/>
    <p:sldId id="995" r:id="rId21"/>
    <p:sldId id="1027" r:id="rId22"/>
    <p:sldId id="1024" r:id="rId23"/>
    <p:sldId id="993" r:id="rId24"/>
    <p:sldId id="1028" r:id="rId25"/>
    <p:sldId id="1029" r:id="rId26"/>
    <p:sldId id="994" r:id="rId27"/>
    <p:sldId id="1010" r:id="rId28"/>
    <p:sldId id="1030" r:id="rId29"/>
    <p:sldId id="976" r:id="rId30"/>
    <p:sldId id="977" r:id="rId31"/>
    <p:sldId id="1000" r:id="rId32"/>
    <p:sldId id="1019" r:id="rId33"/>
    <p:sldId id="1020" r:id="rId34"/>
    <p:sldId id="1011" r:id="rId35"/>
    <p:sldId id="1018" r:id="rId36"/>
    <p:sldId id="1012" r:id="rId37"/>
    <p:sldId id="1013" r:id="rId38"/>
    <p:sldId id="1021" r:id="rId39"/>
    <p:sldId id="1031" r:id="rId40"/>
    <p:sldId id="1022" r:id="rId41"/>
    <p:sldId id="1023" r:id="rId42"/>
    <p:sldId id="1032" r:id="rId43"/>
    <p:sldId id="924" r:id="rId44"/>
    <p:sldId id="997" r:id="rId45"/>
    <p:sldId id="998" r:id="rId46"/>
    <p:sldId id="988" r:id="rId47"/>
    <p:sldId id="959" r:id="rId48"/>
    <p:sldId id="960" r:id="rId49"/>
    <p:sldId id="992" r:id="rId50"/>
    <p:sldId id="792" r:id="rId51"/>
    <p:sldId id="1033" r:id="rId52"/>
    <p:sldId id="972" r:id="rId53"/>
    <p:sldId id="971" r:id="rId54"/>
  </p:sldIdLst>
  <p:sldSz cx="9144000" cy="6858000" type="screen4x3"/>
  <p:notesSz cx="6735763" cy="9866313"/>
  <p:custShowLst>
    <p:custShow name="8.ALOSデータ利用系システム" id="0">
      <p:sldLst/>
    </p:custShow>
  </p:custShowLst>
  <p:defaultTextStyle>
    <a:defPPr>
      <a:defRPr lang="ja-JP"/>
    </a:defPPr>
    <a:lvl1pPr algn="l"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1400" b="1" kern="1200">
        <a:solidFill>
          <a:schemeClr val="accent2"/>
        </a:solidFill>
        <a:latin typeface="Times New Roman" pitchFamily="18" charset="0"/>
        <a:ea typeface="ＭＳ Ｐゴシック" pitchFamily="50" charset="-128"/>
        <a:cs typeface="+mn-cs"/>
      </a:defRPr>
    </a:lvl5pPr>
    <a:lvl6pPr marL="22860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6pPr>
    <a:lvl7pPr marL="27432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7pPr>
    <a:lvl8pPr marL="32004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8pPr>
    <a:lvl9pPr marL="3657600" algn="l" defTabSz="914400" rtl="0" eaLnBrk="1" latinLnBrk="0" hangingPunct="1">
      <a:defRPr kumimoji="1" sz="1400" b="1" kern="1200">
        <a:solidFill>
          <a:schemeClr val="accent2"/>
        </a:solidFill>
        <a:latin typeface="Times New Roman" pitchFamily="18"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00"/>
    <a:srgbClr val="0000FF"/>
    <a:srgbClr val="7F7F7F"/>
    <a:srgbClr val="595959"/>
    <a:srgbClr val="EAEAEA"/>
    <a:srgbClr val="006E23"/>
    <a:srgbClr val="006666"/>
    <a:srgbClr val="FFCC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57" autoAdjust="0"/>
    <p:restoredTop sz="86305" autoAdjust="0"/>
  </p:normalViewPr>
  <p:slideViewPr>
    <p:cSldViewPr>
      <p:cViewPr varScale="1">
        <p:scale>
          <a:sx n="70" d="100"/>
          <a:sy n="70" d="100"/>
        </p:scale>
        <p:origin x="-618"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oleObject" Target="file:///C:\tadono\ALOS01\cal-val02\RESTECmeeting050531\101222av2-geo\080211-100419&#20840;&#28857;&#12398;&#12414;&#12392;&#12417;\080211-100419&#20840;&#28857;&#12398;&#12414;&#12392;&#12417;.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tadono\ALOS01\cal-val02\RESTECmeeting050531\101222av2-geo\080211-100419&#20840;&#28857;&#12398;&#12414;&#12392;&#12417;\080211-100419&#20840;&#28857;&#12398;&#12414;&#12392;&#12417;.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tadono\ALOS01\cal-val02\RESTECmeeting050531\101222av2-geo\ver20110131\ver20110131.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tadono\ALOS01\cal-val02\RESTECmeeting050531\101222av2-geo\ver20110131\ver20110131.xls"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83194685410092"/>
          <c:y val="5.4993669908909457E-2"/>
          <c:w val="0.84481955009861065"/>
          <c:h val="0.8489845607534352"/>
        </c:manualLayout>
      </c:layout>
      <c:scatterChart>
        <c:scatterStyle val="lineMarker"/>
        <c:varyColors val="0"/>
        <c:ser>
          <c:idx val="0"/>
          <c:order val="0"/>
          <c:tx>
            <c:v>-41.5°</c:v>
          </c:tx>
          <c:spPr>
            <a:ln w="28575">
              <a:noFill/>
            </a:ln>
          </c:spPr>
          <c:marker>
            <c:symbol val="diamond"/>
            <c:size val="5"/>
            <c:spPr>
              <a:noFill/>
              <a:ln>
                <a:solidFill>
                  <a:srgbClr val="000080"/>
                </a:solidFill>
                <a:prstDash val="solid"/>
              </a:ln>
            </c:spPr>
          </c:marker>
          <c:trendline>
            <c:spPr>
              <a:ln w="25400">
                <a:solidFill>
                  <a:srgbClr val="000000"/>
                </a:solidFill>
                <a:prstDash val="solid"/>
              </a:ln>
            </c:spPr>
            <c:trendlineType val="linear"/>
            <c:dispRSqr val="0"/>
            <c:dispEq val="0"/>
          </c:trendline>
          <c:xVal>
            <c:numRef>
              <c:f>'-41.5度'!$AL$2:$AL$318</c:f>
              <c:numCache>
                <c:formatCode>0_ </c:formatCode>
                <c:ptCount val="317"/>
                <c:pt idx="0">
                  <c:v>-683276.36598246975</c:v>
                </c:pt>
                <c:pt idx="1">
                  <c:v>-682213.1562599655</c:v>
                </c:pt>
                <c:pt idx="2">
                  <c:v>-682787.62525650905</c:v>
                </c:pt>
                <c:pt idx="3">
                  <c:v>-687085.19649736641</c:v>
                </c:pt>
                <c:pt idx="4">
                  <c:v>-687067.38227272592</c:v>
                </c:pt>
                <c:pt idx="5">
                  <c:v>-705405.41139123472</c:v>
                </c:pt>
                <c:pt idx="6">
                  <c:v>-682699.2088387293</c:v>
                </c:pt>
                <c:pt idx="7">
                  <c:v>-682714.68075125536</c:v>
                </c:pt>
                <c:pt idx="8">
                  <c:v>-675218.92929643544</c:v>
                </c:pt>
                <c:pt idx="9">
                  <c:v>-675229.84085787414</c:v>
                </c:pt>
                <c:pt idx="10">
                  <c:v>-686144.00979327399</c:v>
                </c:pt>
                <c:pt idx="11">
                  <c:v>-686141.7865520356</c:v>
                </c:pt>
                <c:pt idx="12">
                  <c:v>-691084.78295447829</c:v>
                </c:pt>
                <c:pt idx="13">
                  <c:v>-689419.07438429538</c:v>
                </c:pt>
                <c:pt idx="14">
                  <c:v>-689414.60303752974</c:v>
                </c:pt>
                <c:pt idx="15">
                  <c:v>-699744.33734429558</c:v>
                </c:pt>
                <c:pt idx="16">
                  <c:v>-699748.88811412221</c:v>
                </c:pt>
                <c:pt idx="17">
                  <c:v>-699732.96057423903</c:v>
                </c:pt>
                <c:pt idx="18">
                  <c:v>-699744.33734429558</c:v>
                </c:pt>
                <c:pt idx="19">
                  <c:v>-704393.10863346583</c:v>
                </c:pt>
                <c:pt idx="20">
                  <c:v>-699698.83158834244</c:v>
                </c:pt>
                <c:pt idx="21">
                  <c:v>-631231.04902202555</c:v>
                </c:pt>
                <c:pt idx="22">
                  <c:v>-632035.73485423741</c:v>
                </c:pt>
                <c:pt idx="23">
                  <c:v>-636120.57135393447</c:v>
                </c:pt>
                <c:pt idx="24">
                  <c:v>-632624.23206634494</c:v>
                </c:pt>
                <c:pt idx="25">
                  <c:v>-658311.3357994</c:v>
                </c:pt>
                <c:pt idx="26">
                  <c:v>-582674.97903942398</c:v>
                </c:pt>
                <c:pt idx="27">
                  <c:v>-595702.68716199836</c:v>
                </c:pt>
                <c:pt idx="28">
                  <c:v>-594151.42824153474</c:v>
                </c:pt>
                <c:pt idx="29">
                  <c:v>-604336.34707405802</c:v>
                </c:pt>
                <c:pt idx="30">
                  <c:v>-604342.15500113741</c:v>
                </c:pt>
                <c:pt idx="31">
                  <c:v>-609114.03470513993</c:v>
                </c:pt>
                <c:pt idx="32">
                  <c:v>-608020.22601479513</c:v>
                </c:pt>
                <c:pt idx="33">
                  <c:v>-582861.72647518141</c:v>
                </c:pt>
                <c:pt idx="34">
                  <c:v>-593386.80779061373</c:v>
                </c:pt>
                <c:pt idx="35">
                  <c:v>-593073.25345527241</c:v>
                </c:pt>
                <c:pt idx="36">
                  <c:v>-587016.90039317077</c:v>
                </c:pt>
                <c:pt idx="37">
                  <c:v>-587024.42337587057</c:v>
                </c:pt>
                <c:pt idx="38">
                  <c:v>-588806.26343773445</c:v>
                </c:pt>
                <c:pt idx="39">
                  <c:v>-588800.60440734902</c:v>
                </c:pt>
                <c:pt idx="40">
                  <c:v>-588796.83175009745</c:v>
                </c:pt>
                <c:pt idx="41">
                  <c:v>-587366.81890748744</c:v>
                </c:pt>
                <c:pt idx="42">
                  <c:v>-594149.52498851239</c:v>
                </c:pt>
                <c:pt idx="43">
                  <c:v>-604338.28304346837</c:v>
                </c:pt>
                <c:pt idx="44">
                  <c:v>-610458.20796524431</c:v>
                </c:pt>
                <c:pt idx="45">
                  <c:v>-609114.03470513993</c:v>
                </c:pt>
                <c:pt idx="46">
                  <c:v>-612274.13494701323</c:v>
                </c:pt>
                <c:pt idx="47">
                  <c:v>-632782.61732805637</c:v>
                </c:pt>
                <c:pt idx="48">
                  <c:v>-636870.58156110148</c:v>
                </c:pt>
                <c:pt idx="49">
                  <c:v>-633188.92697414744</c:v>
                </c:pt>
                <c:pt idx="50">
                  <c:v>-636709.0549422733</c:v>
                </c:pt>
                <c:pt idx="51">
                  <c:v>-659062.47545526922</c:v>
                </c:pt>
                <c:pt idx="52">
                  <c:v>-652300.73186799744</c:v>
                </c:pt>
                <c:pt idx="53">
                  <c:v>-628472.61372454953</c:v>
                </c:pt>
                <c:pt idx="54">
                  <c:v>-716542.97305736947</c:v>
                </c:pt>
                <c:pt idx="55">
                  <c:v>-700600.50348442444</c:v>
                </c:pt>
                <c:pt idx="56">
                  <c:v>-714420.69666699925</c:v>
                </c:pt>
                <c:pt idx="57">
                  <c:v>-633809.08623753744</c:v>
                </c:pt>
                <c:pt idx="58">
                  <c:v>-631613.99996223731</c:v>
                </c:pt>
                <c:pt idx="59">
                  <c:v>-638648.2389106336</c:v>
                </c:pt>
                <c:pt idx="60">
                  <c:v>-637775.12692638545</c:v>
                </c:pt>
                <c:pt idx="61">
                  <c:v>-656917.68728679733</c:v>
                </c:pt>
                <c:pt idx="62">
                  <c:v>-642764.67177203181</c:v>
                </c:pt>
                <c:pt idx="63">
                  <c:v>-647222.04050667421</c:v>
                </c:pt>
                <c:pt idx="64">
                  <c:v>-651392.55846494355</c:v>
                </c:pt>
                <c:pt idx="65">
                  <c:v>-657472.21044597728</c:v>
                </c:pt>
                <c:pt idx="66">
                  <c:v>-656105.89213841839</c:v>
                </c:pt>
                <c:pt idx="67">
                  <c:v>-660765.6298197069</c:v>
                </c:pt>
                <c:pt idx="68">
                  <c:v>-650282.83606901404</c:v>
                </c:pt>
                <c:pt idx="69">
                  <c:v>-648834.96151998534</c:v>
                </c:pt>
                <c:pt idx="70">
                  <c:v>-639995.27408570622</c:v>
                </c:pt>
                <c:pt idx="71">
                  <c:v>-640096.01425913046</c:v>
                </c:pt>
                <c:pt idx="72">
                  <c:v>-639781.51504007133</c:v>
                </c:pt>
                <c:pt idx="73">
                  <c:v>-633941.33530037431</c:v>
                </c:pt>
                <c:pt idx="74">
                  <c:v>-633951.50952839898</c:v>
                </c:pt>
                <c:pt idx="75">
                  <c:v>-615547.75219551928</c:v>
                </c:pt>
                <c:pt idx="76">
                  <c:v>-647224.12154481467</c:v>
                </c:pt>
                <c:pt idx="77">
                  <c:v>-657476.44545354473</c:v>
                </c:pt>
                <c:pt idx="78">
                  <c:v>-657474.32794595521</c:v>
                </c:pt>
                <c:pt idx="79">
                  <c:v>-656108.00473764294</c:v>
                </c:pt>
                <c:pt idx="80">
                  <c:v>-666497.98610010021</c:v>
                </c:pt>
                <c:pt idx="81">
                  <c:v>-642029.84741104441</c:v>
                </c:pt>
                <c:pt idx="82">
                  <c:v>-666274.40933535132</c:v>
                </c:pt>
                <c:pt idx="83">
                  <c:v>-668224.9649176565</c:v>
                </c:pt>
                <c:pt idx="84">
                  <c:v>-662245.26220246148</c:v>
                </c:pt>
                <c:pt idx="85">
                  <c:v>-677022.08228055807</c:v>
                </c:pt>
                <c:pt idx="86">
                  <c:v>-678756.13246470841</c:v>
                </c:pt>
                <c:pt idx="87">
                  <c:v>-671169.47441103437</c:v>
                </c:pt>
                <c:pt idx="88">
                  <c:v>-671162.97248900111</c:v>
                </c:pt>
                <c:pt idx="89">
                  <c:v>-671178.14375218644</c:v>
                </c:pt>
                <c:pt idx="90">
                  <c:v>-648288.49235258938</c:v>
                </c:pt>
                <c:pt idx="91">
                  <c:v>-648261.3906337528</c:v>
                </c:pt>
                <c:pt idx="92">
                  <c:v>-660216.51073164481</c:v>
                </c:pt>
                <c:pt idx="93">
                  <c:v>-625831.31409541005</c:v>
                </c:pt>
                <c:pt idx="94">
                  <c:v>-609639.22986193141</c:v>
                </c:pt>
                <c:pt idx="95">
                  <c:v>-609951.83328375244</c:v>
                </c:pt>
                <c:pt idx="96">
                  <c:v>-610757.54285139742</c:v>
                </c:pt>
                <c:pt idx="97">
                  <c:v>-687448.27906875254</c:v>
                </c:pt>
                <c:pt idx="98">
                  <c:v>-687557.4704976629</c:v>
                </c:pt>
                <c:pt idx="99">
                  <c:v>-681394.40460744442</c:v>
                </c:pt>
                <c:pt idx="100">
                  <c:v>-681398.81530560344</c:v>
                </c:pt>
                <c:pt idx="101">
                  <c:v>-690381.20568497141</c:v>
                </c:pt>
                <c:pt idx="102">
                  <c:v>-688708.55770968436</c:v>
                </c:pt>
                <c:pt idx="103">
                  <c:v>-688706.3247363721</c:v>
                </c:pt>
                <c:pt idx="104">
                  <c:v>-699030.30414612649</c:v>
                </c:pt>
                <c:pt idx="105">
                  <c:v>-705467.4459461571</c:v>
                </c:pt>
                <c:pt idx="106">
                  <c:v>-703684.8482789601</c:v>
                </c:pt>
                <c:pt idx="107">
                  <c:v>-699000.76099637314</c:v>
                </c:pt>
                <c:pt idx="108">
                  <c:v>-702766.98829664942</c:v>
                </c:pt>
                <c:pt idx="109">
                  <c:v>-708489.80530268315</c:v>
                </c:pt>
                <c:pt idx="110">
                  <c:v>-673247.2639424341</c:v>
                </c:pt>
                <c:pt idx="111">
                  <c:v>-668621.89509079675</c:v>
                </c:pt>
                <c:pt idx="112">
                  <c:v>-668690.9537586791</c:v>
                </c:pt>
                <c:pt idx="113">
                  <c:v>-663636.60307209939</c:v>
                </c:pt>
                <c:pt idx="114">
                  <c:v>-663664.42064024741</c:v>
                </c:pt>
                <c:pt idx="115">
                  <c:v>-661110.68722642935</c:v>
                </c:pt>
                <c:pt idx="116">
                  <c:v>-661123.47101159394</c:v>
                </c:pt>
                <c:pt idx="117">
                  <c:v>-655204.50306615664</c:v>
                </c:pt>
                <c:pt idx="118">
                  <c:v>-655231.92550263542</c:v>
                </c:pt>
                <c:pt idx="119">
                  <c:v>-652590.46674509242</c:v>
                </c:pt>
                <c:pt idx="120">
                  <c:v>-652857.2325714163</c:v>
                </c:pt>
                <c:pt idx="121">
                  <c:v>-652865.63660402945</c:v>
                </c:pt>
                <c:pt idx="122">
                  <c:v>-681720.88573693542</c:v>
                </c:pt>
                <c:pt idx="123">
                  <c:v>-681731.91867346701</c:v>
                </c:pt>
                <c:pt idx="124">
                  <c:v>-681740.74517186196</c:v>
                </c:pt>
                <c:pt idx="125">
                  <c:v>-666536.69069896336</c:v>
                </c:pt>
                <c:pt idx="126">
                  <c:v>-667938.22001074231</c:v>
                </c:pt>
                <c:pt idx="127">
                  <c:v>-667546.05846479745</c:v>
                </c:pt>
                <c:pt idx="128">
                  <c:v>-662995.02388365043</c:v>
                </c:pt>
                <c:pt idx="129">
                  <c:v>-631532.93149715243</c:v>
                </c:pt>
                <c:pt idx="130">
                  <c:v>-632821.20476755337</c:v>
                </c:pt>
                <c:pt idx="131">
                  <c:v>-631867.41042079241</c:v>
                </c:pt>
                <c:pt idx="132">
                  <c:v>-636424.95683772617</c:v>
                </c:pt>
                <c:pt idx="133">
                  <c:v>-632930.88805685204</c:v>
                </c:pt>
                <c:pt idx="134">
                  <c:v>-636263.55175396241</c:v>
                </c:pt>
                <c:pt idx="135">
                  <c:v>-632782.61732805637</c:v>
                </c:pt>
                <c:pt idx="136">
                  <c:v>-636870.58156110148</c:v>
                </c:pt>
                <c:pt idx="137">
                  <c:v>-633188.92697414744</c:v>
                </c:pt>
                <c:pt idx="138">
                  <c:v>-636709.0549422733</c:v>
                </c:pt>
                <c:pt idx="139">
                  <c:v>-659062.47545526922</c:v>
                </c:pt>
                <c:pt idx="140">
                  <c:v>-652300.73186799744</c:v>
                </c:pt>
                <c:pt idx="141">
                  <c:v>-628472.61372454953</c:v>
                </c:pt>
                <c:pt idx="142">
                  <c:v>-684408.00029655232</c:v>
                </c:pt>
                <c:pt idx="143">
                  <c:v>-676437.91093482345</c:v>
                </c:pt>
                <c:pt idx="144">
                  <c:v>-668026.60016464908</c:v>
                </c:pt>
                <c:pt idx="145">
                  <c:v>-658084.48465003155</c:v>
                </c:pt>
                <c:pt idx="146">
                  <c:v>-653694.02093757305</c:v>
                </c:pt>
                <c:pt idx="147">
                  <c:v>-631995.17037684179</c:v>
                </c:pt>
                <c:pt idx="148">
                  <c:v>-632786.67904544098</c:v>
                </c:pt>
                <c:pt idx="149">
                  <c:v>-633351.52889388741</c:v>
                </c:pt>
                <c:pt idx="150">
                  <c:v>-636713.1436799916</c:v>
                </c:pt>
                <c:pt idx="151">
                  <c:v>-628482.69450058136</c:v>
                </c:pt>
                <c:pt idx="152">
                  <c:v>-633306.80891645711</c:v>
                </c:pt>
                <c:pt idx="153">
                  <c:v>-633713.4783836503</c:v>
                </c:pt>
                <c:pt idx="154">
                  <c:v>-633538.57629633544</c:v>
                </c:pt>
                <c:pt idx="155">
                  <c:v>-659349.17931886029</c:v>
                </c:pt>
                <c:pt idx="156">
                  <c:v>-664201.77141302533</c:v>
                </c:pt>
                <c:pt idx="157">
                  <c:v>-651053.13885861705</c:v>
                </c:pt>
                <c:pt idx="158">
                  <c:v>-633914.88312540343</c:v>
                </c:pt>
                <c:pt idx="159">
                  <c:v>-642938.19055051124</c:v>
                </c:pt>
                <c:pt idx="160">
                  <c:v>-644798.45130979875</c:v>
                </c:pt>
                <c:pt idx="161">
                  <c:v>-645132.22053609672</c:v>
                </c:pt>
                <c:pt idx="162">
                  <c:v>-643701.0376254674</c:v>
                </c:pt>
                <c:pt idx="163">
                  <c:v>-633967.78865677142</c:v>
                </c:pt>
                <c:pt idx="164">
                  <c:v>-635536.75278197147</c:v>
                </c:pt>
                <c:pt idx="165">
                  <c:v>-704053.77035241807</c:v>
                </c:pt>
                <c:pt idx="166">
                  <c:v>-703215.43856478704</c:v>
                </c:pt>
                <c:pt idx="167">
                  <c:v>-688420.57425150112</c:v>
                </c:pt>
                <c:pt idx="168">
                  <c:v>-687983.28818896576</c:v>
                </c:pt>
                <c:pt idx="169">
                  <c:v>-687401.48895771441</c:v>
                </c:pt>
                <c:pt idx="170">
                  <c:v>-685084.47811181936</c:v>
                </c:pt>
                <c:pt idx="171">
                  <c:v>-683641.5282200604</c:v>
                </c:pt>
                <c:pt idx="172">
                  <c:v>-675550.73128253943</c:v>
                </c:pt>
                <c:pt idx="173">
                  <c:v>-681851.08759153238</c:v>
                </c:pt>
                <c:pt idx="174">
                  <c:v>-669669.43583065248</c:v>
                </c:pt>
                <c:pt idx="175">
                  <c:v>-662174.82083628944</c:v>
                </c:pt>
                <c:pt idx="176">
                  <c:v>-653647.73530417937</c:v>
                </c:pt>
                <c:pt idx="177">
                  <c:v>-653912.87492011511</c:v>
                </c:pt>
                <c:pt idx="178">
                  <c:v>-633469.44320165843</c:v>
                </c:pt>
                <c:pt idx="179">
                  <c:v>-634266.99731660623</c:v>
                </c:pt>
                <c:pt idx="180">
                  <c:v>-634269.03326739941</c:v>
                </c:pt>
                <c:pt idx="181">
                  <c:v>-638348.85822546296</c:v>
                </c:pt>
                <c:pt idx="182">
                  <c:v>-694304.19260187889</c:v>
                </c:pt>
                <c:pt idx="183">
                  <c:v>-693155.58895315346</c:v>
                </c:pt>
                <c:pt idx="184">
                  <c:v>-694716.88741202431</c:v>
                </c:pt>
                <c:pt idx="185">
                  <c:v>-678240.42518286593</c:v>
                </c:pt>
                <c:pt idx="186">
                  <c:v>-678843.95750956633</c:v>
                </c:pt>
                <c:pt idx="187">
                  <c:v>-673967.62591289659</c:v>
                </c:pt>
                <c:pt idx="188">
                  <c:v>-687234.41185058944</c:v>
                </c:pt>
                <c:pt idx="189">
                  <c:v>-685559.58714822121</c:v>
                </c:pt>
                <c:pt idx="190">
                  <c:v>-695843.69102432742</c:v>
                </c:pt>
                <c:pt idx="191">
                  <c:v>-705481.23229451478</c:v>
                </c:pt>
                <c:pt idx="192">
                  <c:v>-718597.77076644357</c:v>
                </c:pt>
                <c:pt idx="193">
                  <c:v>-718609.51978362934</c:v>
                </c:pt>
                <c:pt idx="194">
                  <c:v>-718609.51978362934</c:v>
                </c:pt>
                <c:pt idx="195">
                  <c:v>-718602.47034502716</c:v>
                </c:pt>
                <c:pt idx="196">
                  <c:v>-696791.51936086838</c:v>
                </c:pt>
                <c:pt idx="197">
                  <c:v>-696791.51936086838</c:v>
                </c:pt>
                <c:pt idx="198">
                  <c:v>-696800.5752257792</c:v>
                </c:pt>
                <c:pt idx="199">
                  <c:v>-700764.59289942996</c:v>
                </c:pt>
                <c:pt idx="200">
                  <c:v>-675780.04599270702</c:v>
                </c:pt>
                <c:pt idx="201">
                  <c:v>-676284.85338744766</c:v>
                </c:pt>
                <c:pt idx="202">
                  <c:v>-675168.73872160702</c:v>
                </c:pt>
                <c:pt idx="203">
                  <c:v>-700434.18191775528</c:v>
                </c:pt>
                <c:pt idx="204">
                  <c:v>-680466.68889165332</c:v>
                </c:pt>
                <c:pt idx="205">
                  <c:v>-631253.33039121842</c:v>
                </c:pt>
                <c:pt idx="206">
                  <c:v>-631249.27917086473</c:v>
                </c:pt>
                <c:pt idx="207">
                  <c:v>-666433.48408908199</c:v>
                </c:pt>
                <c:pt idx="208">
                  <c:v>-666375.43832045875</c:v>
                </c:pt>
                <c:pt idx="209">
                  <c:v>-660522.93270764244</c:v>
                </c:pt>
                <c:pt idx="210">
                  <c:v>-661613.72531986132</c:v>
                </c:pt>
                <c:pt idx="211">
                  <c:v>-661532.69864708581</c:v>
                </c:pt>
                <c:pt idx="212">
                  <c:v>-656190.40201085689</c:v>
                </c:pt>
                <c:pt idx="213">
                  <c:v>-656118.56784727704</c:v>
                </c:pt>
                <c:pt idx="214">
                  <c:v>-650734.84845802444</c:v>
                </c:pt>
                <c:pt idx="215">
                  <c:v>-650741.12884544244</c:v>
                </c:pt>
                <c:pt idx="216">
                  <c:v>-650757.87687190424</c:v>
                </c:pt>
                <c:pt idx="217">
                  <c:v>-650751.59630629478</c:v>
                </c:pt>
                <c:pt idx="218">
                  <c:v>-650711.82094247232</c:v>
                </c:pt>
                <c:pt idx="219">
                  <c:v>-646186.59335566172</c:v>
                </c:pt>
                <c:pt idx="220">
                  <c:v>-646180.36121832451</c:v>
                </c:pt>
                <c:pt idx="221">
                  <c:v>-646263.46178862243</c:v>
                </c:pt>
                <c:pt idx="222">
                  <c:v>-646275.92788238474</c:v>
                </c:pt>
                <c:pt idx="223">
                  <c:v>-641312.41753436369</c:v>
                </c:pt>
                <c:pt idx="224">
                  <c:v>-635269.53149126843</c:v>
                </c:pt>
                <c:pt idx="225">
                  <c:v>-635277.68913527136</c:v>
                </c:pt>
                <c:pt idx="226">
                  <c:v>-636512.82873708545</c:v>
                </c:pt>
                <c:pt idx="227">
                  <c:v>-635120.67422626389</c:v>
                </c:pt>
                <c:pt idx="228">
                  <c:v>-650305.84685639828</c:v>
                </c:pt>
                <c:pt idx="229">
                  <c:v>-633107.64274821698</c:v>
                </c:pt>
                <c:pt idx="230">
                  <c:v>-633111.70669463743</c:v>
                </c:pt>
                <c:pt idx="231">
                  <c:v>-637152.8477783663</c:v>
                </c:pt>
                <c:pt idx="232">
                  <c:v>-635740.8197007454</c:v>
                </c:pt>
                <c:pt idx="233">
                  <c:v>-632924.79400799936</c:v>
                </c:pt>
                <c:pt idx="234">
                  <c:v>-630730.95146100444</c:v>
                </c:pt>
                <c:pt idx="235">
                  <c:v>-630728.92763192242</c:v>
                </c:pt>
                <c:pt idx="236">
                  <c:v>-628200.49752536148</c:v>
                </c:pt>
                <c:pt idx="237">
                  <c:v>-639978.82833952433</c:v>
                </c:pt>
                <c:pt idx="238">
                  <c:v>-639964.43868668005</c:v>
                </c:pt>
                <c:pt idx="239">
                  <c:v>-639093.48890865897</c:v>
                </c:pt>
                <c:pt idx="240">
                  <c:v>-644839.9030725247</c:v>
                </c:pt>
                <c:pt idx="241">
                  <c:v>-644854.41187641944</c:v>
                </c:pt>
                <c:pt idx="242">
                  <c:v>-644852.33916833869</c:v>
                </c:pt>
                <c:pt idx="243">
                  <c:v>-648238.45938150561</c:v>
                </c:pt>
                <c:pt idx="244">
                  <c:v>-658209.5600014705</c:v>
                </c:pt>
                <c:pt idx="245">
                  <c:v>-658222.28101536038</c:v>
                </c:pt>
                <c:pt idx="246">
                  <c:v>-644081.79566139029</c:v>
                </c:pt>
                <c:pt idx="247">
                  <c:v>-642473.52254968637</c:v>
                </c:pt>
                <c:pt idx="248">
                  <c:v>-652712.28184595506</c:v>
                </c:pt>
                <c:pt idx="249">
                  <c:v>-652712.28184595506</c:v>
                </c:pt>
                <c:pt idx="250">
                  <c:v>-659143.16318226722</c:v>
                </c:pt>
                <c:pt idx="251">
                  <c:v>-652726.98536923388</c:v>
                </c:pt>
                <c:pt idx="252">
                  <c:v>-662083.04623705044</c:v>
                </c:pt>
                <c:pt idx="253">
                  <c:v>-660622.97993401287</c:v>
                </c:pt>
                <c:pt idx="254">
                  <c:v>-662247.39692079742</c:v>
                </c:pt>
                <c:pt idx="255">
                  <c:v>-631770.08798733703</c:v>
                </c:pt>
                <c:pt idx="256">
                  <c:v>-631772.11537501123</c:v>
                </c:pt>
                <c:pt idx="257">
                  <c:v>-631526.85180932551</c:v>
                </c:pt>
                <c:pt idx="258">
                  <c:v>-631504.56015421904</c:v>
                </c:pt>
                <c:pt idx="259">
                  <c:v>-670924.61828557204</c:v>
                </c:pt>
                <c:pt idx="260">
                  <c:v>-670941.9498811895</c:v>
                </c:pt>
                <c:pt idx="261">
                  <c:v>-671162.97248900111</c:v>
                </c:pt>
                <c:pt idx="262">
                  <c:v>-666588.30078913155</c:v>
                </c:pt>
                <c:pt idx="263">
                  <c:v>-660527.1896904303</c:v>
                </c:pt>
                <c:pt idx="264">
                  <c:v>-661536.96293102845</c:v>
                </c:pt>
                <c:pt idx="265">
                  <c:v>-656120.68049190729</c:v>
                </c:pt>
                <c:pt idx="266">
                  <c:v>-651608.46383441053</c:v>
                </c:pt>
                <c:pt idx="267">
                  <c:v>-651346.45298936125</c:v>
                </c:pt>
                <c:pt idx="268">
                  <c:v>-650157.33846956049</c:v>
                </c:pt>
                <c:pt idx="269">
                  <c:v>-650739.0353755434</c:v>
                </c:pt>
                <c:pt idx="270">
                  <c:v>-646267.61712398147</c:v>
                </c:pt>
                <c:pt idx="271">
                  <c:v>-641910.21530170518</c:v>
                </c:pt>
                <c:pt idx="272">
                  <c:v>-641600.93410948396</c:v>
                </c:pt>
                <c:pt idx="273">
                  <c:v>-641312.41753436369</c:v>
                </c:pt>
                <c:pt idx="274">
                  <c:v>-641106.420412787</c:v>
                </c:pt>
                <c:pt idx="275">
                  <c:v>-635267.492097829</c:v>
                </c:pt>
                <c:pt idx="276">
                  <c:v>-635275.64971373393</c:v>
                </c:pt>
                <c:pt idx="277">
                  <c:v>-636518.95982150442</c:v>
                </c:pt>
                <c:pt idx="278">
                  <c:v>-636500.56675874745</c:v>
                </c:pt>
                <c:pt idx="279">
                  <c:v>-616185.28843005677</c:v>
                </c:pt>
                <c:pt idx="280">
                  <c:v>-633113.73867830029</c:v>
                </c:pt>
                <c:pt idx="281">
                  <c:v>-633117.80266653944</c:v>
                </c:pt>
                <c:pt idx="282">
                  <c:v>-642475.58693304705</c:v>
                </c:pt>
                <c:pt idx="283">
                  <c:v>-652724.88484347833</c:v>
                </c:pt>
                <c:pt idx="284">
                  <c:v>-682590.91685899545</c:v>
                </c:pt>
                <c:pt idx="285">
                  <c:v>-678205.32964437769</c:v>
                </c:pt>
                <c:pt idx="286">
                  <c:v>-687461.64835682965</c:v>
                </c:pt>
                <c:pt idx="287">
                  <c:v>-705761.62506814976</c:v>
                </c:pt>
                <c:pt idx="288">
                  <c:v>-705770.82054538885</c:v>
                </c:pt>
                <c:pt idx="289">
                  <c:v>-705782.31509482942</c:v>
                </c:pt>
                <c:pt idx="290">
                  <c:v>-673421.28872053651</c:v>
                </c:pt>
                <c:pt idx="291">
                  <c:v>-629075.74562489742</c:v>
                </c:pt>
                <c:pt idx="292">
                  <c:v>-627938.57765669341</c:v>
                </c:pt>
                <c:pt idx="293">
                  <c:v>-657588.68423941138</c:v>
                </c:pt>
                <c:pt idx="294">
                  <c:v>-713944.94180086942</c:v>
                </c:pt>
                <c:pt idx="295">
                  <c:v>-713793.43438548793</c:v>
                </c:pt>
                <c:pt idx="296">
                  <c:v>-707806.5685985703</c:v>
                </c:pt>
                <c:pt idx="297">
                  <c:v>-707792.7274402451</c:v>
                </c:pt>
                <c:pt idx="298">
                  <c:v>-693439.15255576011</c:v>
                </c:pt>
                <c:pt idx="299">
                  <c:v>-693432.39944861736</c:v>
                </c:pt>
                <c:pt idx="300">
                  <c:v>-693520.19590445037</c:v>
                </c:pt>
                <c:pt idx="301">
                  <c:v>-688826.91745125141</c:v>
                </c:pt>
                <c:pt idx="302">
                  <c:v>-688822.45061261905</c:v>
                </c:pt>
                <c:pt idx="303">
                  <c:v>-688563.43210794765</c:v>
                </c:pt>
                <c:pt idx="304">
                  <c:v>-688666.13266906398</c:v>
                </c:pt>
                <c:pt idx="305">
                  <c:v>-682498.11104768014</c:v>
                </c:pt>
                <c:pt idx="306">
                  <c:v>-682504.73954801355</c:v>
                </c:pt>
                <c:pt idx="307">
                  <c:v>-663375.60988965689</c:v>
                </c:pt>
                <c:pt idx="308">
                  <c:v>-709164.59056844888</c:v>
                </c:pt>
                <c:pt idx="309">
                  <c:v>-718219.57836870337</c:v>
                </c:pt>
                <c:pt idx="310">
                  <c:v>-698934.86240960401</c:v>
                </c:pt>
                <c:pt idx="311">
                  <c:v>-660708.1398908823</c:v>
                </c:pt>
                <c:pt idx="312">
                  <c:v>-662565.55642459914</c:v>
                </c:pt>
                <c:pt idx="313">
                  <c:v>-671613.94271886337</c:v>
                </c:pt>
                <c:pt idx="314">
                  <c:v>-685100.01298250142</c:v>
                </c:pt>
                <c:pt idx="315">
                  <c:v>-674451.26379438315</c:v>
                </c:pt>
                <c:pt idx="316">
                  <c:v>-704092.73841324053</c:v>
                </c:pt>
              </c:numCache>
            </c:numRef>
          </c:xVal>
          <c:yVal>
            <c:numRef>
              <c:f>'-41.5度'!$AO$2:$AO$318</c:f>
              <c:numCache>
                <c:formatCode>0.0_ </c:formatCode>
                <c:ptCount val="317"/>
                <c:pt idx="0">
                  <c:v>87.995269063611374</c:v>
                </c:pt>
                <c:pt idx="1">
                  <c:v>59.920103359723178</c:v>
                </c:pt>
                <c:pt idx="2">
                  <c:v>77.688764839820607</c:v>
                </c:pt>
                <c:pt idx="3">
                  <c:v>60.712925500923042</c:v>
                </c:pt>
                <c:pt idx="4">
                  <c:v>57.257524546288742</c:v>
                </c:pt>
                <c:pt idx="5">
                  <c:v>-10.020491898594496</c:v>
                </c:pt>
                <c:pt idx="6">
                  <c:v>-80.238952046060348</c:v>
                </c:pt>
                <c:pt idx="7">
                  <c:v>-72.662584902085158</c:v>
                </c:pt>
                <c:pt idx="8">
                  <c:v>-71.730158166377464</c:v>
                </c:pt>
                <c:pt idx="9">
                  <c:v>-67.849996156162518</c:v>
                </c:pt>
                <c:pt idx="10">
                  <c:v>-68.603300490269049</c:v>
                </c:pt>
                <c:pt idx="11">
                  <c:v>-69.382879627753468</c:v>
                </c:pt>
                <c:pt idx="12">
                  <c:v>-72.065878372140446</c:v>
                </c:pt>
                <c:pt idx="13">
                  <c:v>-74.281234021968004</c:v>
                </c:pt>
                <c:pt idx="14">
                  <c:v>-76.13901751700314</c:v>
                </c:pt>
                <c:pt idx="15">
                  <c:v>-62.140177517329192</c:v>
                </c:pt>
                <c:pt idx="16">
                  <c:v>-61.063256588037426</c:v>
                </c:pt>
                <c:pt idx="17">
                  <c:v>-67.633243619398527</c:v>
                </c:pt>
                <c:pt idx="18">
                  <c:v>-61.19164095818325</c:v>
                </c:pt>
                <c:pt idx="19">
                  <c:v>-61.840081663007894</c:v>
                </c:pt>
                <c:pt idx="20">
                  <c:v>-68.356714723144989</c:v>
                </c:pt>
                <c:pt idx="21">
                  <c:v>-21.165035642799889</c:v>
                </c:pt>
                <c:pt idx="22">
                  <c:v>-20.581987913576061</c:v>
                </c:pt>
                <c:pt idx="23">
                  <c:v>-36.717763626497948</c:v>
                </c:pt>
                <c:pt idx="24">
                  <c:v>-31.429118095790926</c:v>
                </c:pt>
                <c:pt idx="25">
                  <c:v>-64.662328972979978</c:v>
                </c:pt>
                <c:pt idx="26">
                  <c:v>-17.969752728853681</c:v>
                </c:pt>
                <c:pt idx="27">
                  <c:v>3.8669159500993513</c:v>
                </c:pt>
                <c:pt idx="28">
                  <c:v>-0.93663193852313475</c:v>
                </c:pt>
                <c:pt idx="29">
                  <c:v>2.9617306922635236</c:v>
                </c:pt>
                <c:pt idx="30">
                  <c:v>4.9975348261721138</c:v>
                </c:pt>
                <c:pt idx="31">
                  <c:v>5.3066036995625998</c:v>
                </c:pt>
                <c:pt idx="32">
                  <c:v>2.9622494325729827</c:v>
                </c:pt>
                <c:pt idx="33">
                  <c:v>-15.059923360960818</c:v>
                </c:pt>
                <c:pt idx="34">
                  <c:v>3.2754384370448602</c:v>
                </c:pt>
                <c:pt idx="35">
                  <c:v>4.9705422092270304</c:v>
                </c:pt>
                <c:pt idx="36">
                  <c:v>4.8050941617363145</c:v>
                </c:pt>
                <c:pt idx="37">
                  <c:v>5.860928301687367</c:v>
                </c:pt>
                <c:pt idx="38">
                  <c:v>-11.829539393574338</c:v>
                </c:pt>
                <c:pt idx="39">
                  <c:v>-14.807210294232155</c:v>
                </c:pt>
                <c:pt idx="40">
                  <c:v>-15.328862179173868</c:v>
                </c:pt>
                <c:pt idx="41">
                  <c:v>-14.169266431864974</c:v>
                </c:pt>
                <c:pt idx="42">
                  <c:v>-5.3187670496164685</c:v>
                </c:pt>
                <c:pt idx="43">
                  <c:v>-34.685815200012541</c:v>
                </c:pt>
                <c:pt idx="44">
                  <c:v>-24.801711639135416</c:v>
                </c:pt>
                <c:pt idx="45">
                  <c:v>-14.910978049079262</c:v>
                </c:pt>
                <c:pt idx="46">
                  <c:v>-28.440258202140928</c:v>
                </c:pt>
                <c:pt idx="47">
                  <c:v>-44.893572799478363</c:v>
                </c:pt>
                <c:pt idx="48">
                  <c:v>-58.721339062985479</c:v>
                </c:pt>
                <c:pt idx="49">
                  <c:v>-53.434358351216844</c:v>
                </c:pt>
                <c:pt idx="50">
                  <c:v>-64.16338547459047</c:v>
                </c:pt>
                <c:pt idx="51">
                  <c:v>-87.415746242436143</c:v>
                </c:pt>
                <c:pt idx="52">
                  <c:v>-87.767421608696836</c:v>
                </c:pt>
                <c:pt idx="53">
                  <c:v>-45.210156272399267</c:v>
                </c:pt>
                <c:pt idx="54">
                  <c:v>-39.361713070418297</c:v>
                </c:pt>
                <c:pt idx="55">
                  <c:v>-82.997605930586232</c:v>
                </c:pt>
                <c:pt idx="56">
                  <c:v>-43.672065433517524</c:v>
                </c:pt>
                <c:pt idx="57">
                  <c:v>-31.118459140020249</c:v>
                </c:pt>
                <c:pt idx="58">
                  <c:v>-34.373348296993939</c:v>
                </c:pt>
                <c:pt idx="59">
                  <c:v>-42.942367103625998</c:v>
                </c:pt>
                <c:pt idx="60">
                  <c:v>-49.085478732214277</c:v>
                </c:pt>
                <c:pt idx="61">
                  <c:v>-83.788319480626939</c:v>
                </c:pt>
                <c:pt idx="62">
                  <c:v>-59.111668476825876</c:v>
                </c:pt>
                <c:pt idx="63">
                  <c:v>-78.957999929403158</c:v>
                </c:pt>
                <c:pt idx="64">
                  <c:v>-83.737878720611278</c:v>
                </c:pt>
                <c:pt idx="65">
                  <c:v>-101.32618495726777</c:v>
                </c:pt>
                <c:pt idx="66">
                  <c:v>-95.739994198349166</c:v>
                </c:pt>
                <c:pt idx="67">
                  <c:v>-97.951044772363673</c:v>
                </c:pt>
                <c:pt idx="68">
                  <c:v>-44.318267002351995</c:v>
                </c:pt>
                <c:pt idx="69">
                  <c:v>-37.809966439831875</c:v>
                </c:pt>
                <c:pt idx="70">
                  <c:v>-22.152087771736216</c:v>
                </c:pt>
                <c:pt idx="71">
                  <c:v>-23.816897077297668</c:v>
                </c:pt>
                <c:pt idx="72">
                  <c:v>-26.108480110467887</c:v>
                </c:pt>
                <c:pt idx="73">
                  <c:v>-17.608883526078994</c:v>
                </c:pt>
                <c:pt idx="74">
                  <c:v>-14.696956066652549</c:v>
                </c:pt>
                <c:pt idx="75">
                  <c:v>1.0428306171510058</c:v>
                </c:pt>
                <c:pt idx="76">
                  <c:v>-89.531770571877217</c:v>
                </c:pt>
                <c:pt idx="77">
                  <c:v>-122.18895911126545</c:v>
                </c:pt>
                <c:pt idx="78">
                  <c:v>-122.1910264360744</c:v>
                </c:pt>
                <c:pt idx="79">
                  <c:v>-83.684560342943101</c:v>
                </c:pt>
                <c:pt idx="80">
                  <c:v>-12.661917760047448</c:v>
                </c:pt>
                <c:pt idx="81">
                  <c:v>-21.493401707934609</c:v>
                </c:pt>
                <c:pt idx="82">
                  <c:v>-16.356618148836631</c:v>
                </c:pt>
                <c:pt idx="83">
                  <c:v>-14.804376577419532</c:v>
                </c:pt>
                <c:pt idx="84">
                  <c:v>-17.981175654748661</c:v>
                </c:pt>
                <c:pt idx="85">
                  <c:v>-16.123026110890891</c:v>
                </c:pt>
                <c:pt idx="86">
                  <c:v>-28.862386032359087</c:v>
                </c:pt>
                <c:pt idx="87">
                  <c:v>-25.92831701509456</c:v>
                </c:pt>
                <c:pt idx="88">
                  <c:v>-29.18481632914429</c:v>
                </c:pt>
                <c:pt idx="89">
                  <c:v>-21.952425186792716</c:v>
                </c:pt>
                <c:pt idx="90">
                  <c:v>-17.894692950635488</c:v>
                </c:pt>
                <c:pt idx="91">
                  <c:v>-19.091710071639689</c:v>
                </c:pt>
                <c:pt idx="92">
                  <c:v>-22.990524357334689</c:v>
                </c:pt>
                <c:pt idx="93">
                  <c:v>88.106700715193597</c:v>
                </c:pt>
                <c:pt idx="94">
                  <c:v>140.12539785291264</c:v>
                </c:pt>
                <c:pt idx="95">
                  <c:v>129.65019644797141</c:v>
                </c:pt>
                <c:pt idx="96">
                  <c:v>25.211601705358095</c:v>
                </c:pt>
                <c:pt idx="97">
                  <c:v>-70.655727889060628</c:v>
                </c:pt>
                <c:pt idx="98">
                  <c:v>-66.58865232992585</c:v>
                </c:pt>
                <c:pt idx="99">
                  <c:v>-66.262919774445166</c:v>
                </c:pt>
                <c:pt idx="100">
                  <c:v>-67.141916059126984</c:v>
                </c:pt>
                <c:pt idx="101">
                  <c:v>-49.14128664007</c:v>
                </c:pt>
                <c:pt idx="102">
                  <c:v>-67.619419155771681</c:v>
                </c:pt>
                <c:pt idx="103">
                  <c:v>-68.023316682229648</c:v>
                </c:pt>
                <c:pt idx="104">
                  <c:v>-41.12805465218856</c:v>
                </c:pt>
                <c:pt idx="105">
                  <c:v>-27.233514530418564</c:v>
                </c:pt>
                <c:pt idx="106">
                  <c:v>-48.858096760436894</c:v>
                </c:pt>
                <c:pt idx="107">
                  <c:v>-48.767079181236774</c:v>
                </c:pt>
                <c:pt idx="108">
                  <c:v>-23.133824601721972</c:v>
                </c:pt>
                <c:pt idx="109">
                  <c:v>3.8060206094696367</c:v>
                </c:pt>
                <c:pt idx="110">
                  <c:v>-136.29514576269969</c:v>
                </c:pt>
                <c:pt idx="111">
                  <c:v>-125.74054631491003</c:v>
                </c:pt>
                <c:pt idx="112">
                  <c:v>-133.61046034616371</c:v>
                </c:pt>
                <c:pt idx="113">
                  <c:v>-126.24464007696096</c:v>
                </c:pt>
                <c:pt idx="114">
                  <c:v>-128.7856168445407</c:v>
                </c:pt>
                <c:pt idx="115">
                  <c:v>-125.9057980060329</c:v>
                </c:pt>
                <c:pt idx="116">
                  <c:v>-125.21311423247475</c:v>
                </c:pt>
                <c:pt idx="117">
                  <c:v>-117.47735438247905</c:v>
                </c:pt>
                <c:pt idx="118">
                  <c:v>-118.361040814213</c:v>
                </c:pt>
                <c:pt idx="119">
                  <c:v>-112.10405961403229</c:v>
                </c:pt>
                <c:pt idx="120">
                  <c:v>-111.78217498896066</c:v>
                </c:pt>
                <c:pt idx="121">
                  <c:v>-109.50000036702895</c:v>
                </c:pt>
                <c:pt idx="122">
                  <c:v>-75.511348997467678</c:v>
                </c:pt>
                <c:pt idx="123">
                  <c:v>-73.682781314645226</c:v>
                </c:pt>
                <c:pt idx="124">
                  <c:v>-73.306766234616418</c:v>
                </c:pt>
                <c:pt idx="125">
                  <c:v>-68.424815210314733</c:v>
                </c:pt>
                <c:pt idx="126">
                  <c:v>-75.004940704565598</c:v>
                </c:pt>
                <c:pt idx="127">
                  <c:v>-74.533956007127642</c:v>
                </c:pt>
                <c:pt idx="128">
                  <c:v>-70.292442526724145</c:v>
                </c:pt>
                <c:pt idx="129">
                  <c:v>7.5059809752801465</c:v>
                </c:pt>
                <c:pt idx="130">
                  <c:v>4.1568545259887655</c:v>
                </c:pt>
                <c:pt idx="131">
                  <c:v>5.524438076786037</c:v>
                </c:pt>
                <c:pt idx="132">
                  <c:v>-7.6492624237259434</c:v>
                </c:pt>
                <c:pt idx="133">
                  <c:v>0.25042376682798723</c:v>
                </c:pt>
                <c:pt idx="134">
                  <c:v>-11.407109757690002</c:v>
                </c:pt>
                <c:pt idx="135">
                  <c:v>-44.893572799478363</c:v>
                </c:pt>
                <c:pt idx="136">
                  <c:v>-58.721339062985479</c:v>
                </c:pt>
                <c:pt idx="137">
                  <c:v>-53.434358351216844</c:v>
                </c:pt>
                <c:pt idx="138">
                  <c:v>-64.16338547459047</c:v>
                </c:pt>
                <c:pt idx="139">
                  <c:v>-87.415746242436143</c:v>
                </c:pt>
                <c:pt idx="140">
                  <c:v>-87.767421608696836</c:v>
                </c:pt>
                <c:pt idx="141">
                  <c:v>-45.210156272399267</c:v>
                </c:pt>
                <c:pt idx="142">
                  <c:v>-128.95591424177772</c:v>
                </c:pt>
                <c:pt idx="143">
                  <c:v>-120.06071914037803</c:v>
                </c:pt>
                <c:pt idx="144">
                  <c:v>-111.65750153751554</c:v>
                </c:pt>
                <c:pt idx="145">
                  <c:v>-100.92728784819641</c:v>
                </c:pt>
                <c:pt idx="146">
                  <c:v>-93.667908371088558</c:v>
                </c:pt>
                <c:pt idx="147">
                  <c:v>-33.743886808387856</c:v>
                </c:pt>
                <c:pt idx="148">
                  <c:v>-48.510222988628733</c:v>
                </c:pt>
                <c:pt idx="149">
                  <c:v>-69.110308704779484</c:v>
                </c:pt>
                <c:pt idx="150">
                  <c:v>-61.377867051144321</c:v>
                </c:pt>
                <c:pt idx="151">
                  <c:v>-39.822351066639989</c:v>
                </c:pt>
                <c:pt idx="152">
                  <c:v>-63.068700603083883</c:v>
                </c:pt>
                <c:pt idx="153">
                  <c:v>-65.696080376506117</c:v>
                </c:pt>
                <c:pt idx="154">
                  <c:v>-67.074135222673519</c:v>
                </c:pt>
                <c:pt idx="155">
                  <c:v>-48.147257132446875</c:v>
                </c:pt>
                <c:pt idx="156">
                  <c:v>-32.754865659924192</c:v>
                </c:pt>
                <c:pt idx="157">
                  <c:v>-34.58256615467991</c:v>
                </c:pt>
                <c:pt idx="158">
                  <c:v>-44.672314819418062</c:v>
                </c:pt>
                <c:pt idx="159">
                  <c:v>-39.286322282486012</c:v>
                </c:pt>
                <c:pt idx="160">
                  <c:v>-31.637091726526535</c:v>
                </c:pt>
                <c:pt idx="161">
                  <c:v>-39.375634435221791</c:v>
                </c:pt>
                <c:pt idx="162">
                  <c:v>-33.076721041780196</c:v>
                </c:pt>
                <c:pt idx="163">
                  <c:v>-64.587313981719035</c:v>
                </c:pt>
                <c:pt idx="164">
                  <c:v>-29.408072614315689</c:v>
                </c:pt>
                <c:pt idx="165">
                  <c:v>-82.687022791434558</c:v>
                </c:pt>
                <c:pt idx="166">
                  <c:v>-76.000903922447733</c:v>
                </c:pt>
                <c:pt idx="167">
                  <c:v>-58.813470718024391</c:v>
                </c:pt>
                <c:pt idx="168">
                  <c:v>-83.022946776755276</c:v>
                </c:pt>
                <c:pt idx="169">
                  <c:v>-65.404958389285127</c:v>
                </c:pt>
                <c:pt idx="170">
                  <c:v>-73.624240942310692</c:v>
                </c:pt>
                <c:pt idx="171">
                  <c:v>-64.506087254655654</c:v>
                </c:pt>
                <c:pt idx="172">
                  <c:v>-60.081625275512636</c:v>
                </c:pt>
                <c:pt idx="173">
                  <c:v>-108.55251469498256</c:v>
                </c:pt>
                <c:pt idx="174">
                  <c:v>-67.635098939245751</c:v>
                </c:pt>
                <c:pt idx="175">
                  <c:v>-76.797714435451681</c:v>
                </c:pt>
                <c:pt idx="176">
                  <c:v>-52.757254148462046</c:v>
                </c:pt>
                <c:pt idx="177">
                  <c:v>-65.237617216958057</c:v>
                </c:pt>
                <c:pt idx="178">
                  <c:v>-27.144104303805534</c:v>
                </c:pt>
                <c:pt idx="179">
                  <c:v>-30.599298304988157</c:v>
                </c:pt>
                <c:pt idx="180">
                  <c:v>-35.383235018457604</c:v>
                </c:pt>
                <c:pt idx="181">
                  <c:v>-46.624401725753955</c:v>
                </c:pt>
                <c:pt idx="182">
                  <c:v>-89.591230759128067</c:v>
                </c:pt>
                <c:pt idx="183">
                  <c:v>-91.261273322645764</c:v>
                </c:pt>
                <c:pt idx="184">
                  <c:v>-89.065113913520278</c:v>
                </c:pt>
                <c:pt idx="185">
                  <c:v>-93.514217882650755</c:v>
                </c:pt>
                <c:pt idx="186">
                  <c:v>-96.359932531151529</c:v>
                </c:pt>
                <c:pt idx="187">
                  <c:v>-88.835180099374753</c:v>
                </c:pt>
                <c:pt idx="188">
                  <c:v>-87.498837967062528</c:v>
                </c:pt>
                <c:pt idx="189">
                  <c:v>-93.468094932730978</c:v>
                </c:pt>
                <c:pt idx="190">
                  <c:v>-82.479714383032217</c:v>
                </c:pt>
                <c:pt idx="191">
                  <c:v>-48.932513511787455</c:v>
                </c:pt>
                <c:pt idx="192">
                  <c:v>-20.74123431301669</c:v>
                </c:pt>
                <c:pt idx="193">
                  <c:v>-16.601317788110965</c:v>
                </c:pt>
                <c:pt idx="194">
                  <c:v>-18.031949600857043</c:v>
                </c:pt>
                <c:pt idx="195">
                  <c:v>-19.803123465197444</c:v>
                </c:pt>
                <c:pt idx="196">
                  <c:v>-98.378494963720158</c:v>
                </c:pt>
                <c:pt idx="197">
                  <c:v>-98.403864826308464</c:v>
                </c:pt>
                <c:pt idx="198">
                  <c:v>-96.481959239193571</c:v>
                </c:pt>
                <c:pt idx="199">
                  <c:v>-125.93209370128916</c:v>
                </c:pt>
                <c:pt idx="200">
                  <c:v>-143.49958589949495</c:v>
                </c:pt>
                <c:pt idx="201">
                  <c:v>-143.17556475979961</c:v>
                </c:pt>
                <c:pt idx="202">
                  <c:v>-142.86965660148599</c:v>
                </c:pt>
                <c:pt idx="203">
                  <c:v>-135.51307794721947</c:v>
                </c:pt>
                <c:pt idx="204">
                  <c:v>-148.66453434329262</c:v>
                </c:pt>
                <c:pt idx="205">
                  <c:v>-15.618149672051651</c:v>
                </c:pt>
                <c:pt idx="206">
                  <c:v>-12.669290357039706</c:v>
                </c:pt>
                <c:pt idx="207">
                  <c:v>51.331074635945974</c:v>
                </c:pt>
                <c:pt idx="208">
                  <c:v>47.361686952855344</c:v>
                </c:pt>
                <c:pt idx="209">
                  <c:v>37.130537089976009</c:v>
                </c:pt>
                <c:pt idx="210">
                  <c:v>38.390703972651252</c:v>
                </c:pt>
                <c:pt idx="211">
                  <c:v>37.024787992412925</c:v>
                </c:pt>
                <c:pt idx="212">
                  <c:v>34.322712382049794</c:v>
                </c:pt>
                <c:pt idx="213">
                  <c:v>35.050841709459725</c:v>
                </c:pt>
                <c:pt idx="214">
                  <c:v>16.450614008985788</c:v>
                </c:pt>
                <c:pt idx="215">
                  <c:v>18.940090343841529</c:v>
                </c:pt>
                <c:pt idx="216">
                  <c:v>21.379077111778631</c:v>
                </c:pt>
                <c:pt idx="217">
                  <c:v>18.031734691503527</c:v>
                </c:pt>
                <c:pt idx="218">
                  <c:v>14.181169727409971</c:v>
                </c:pt>
                <c:pt idx="219">
                  <c:v>2.9547213833621582</c:v>
                </c:pt>
                <c:pt idx="220">
                  <c:v>1.7009910836811177</c:v>
                </c:pt>
                <c:pt idx="221">
                  <c:v>-2.5040833868187597</c:v>
                </c:pt>
                <c:pt idx="222">
                  <c:v>2.0054464758426787</c:v>
                </c:pt>
                <c:pt idx="223">
                  <c:v>-14.536519955061872</c:v>
                </c:pt>
                <c:pt idx="224">
                  <c:v>-25.715025777678051</c:v>
                </c:pt>
                <c:pt idx="225">
                  <c:v>-24.171834491136991</c:v>
                </c:pt>
                <c:pt idx="226">
                  <c:v>-2.5297301408950812</c:v>
                </c:pt>
                <c:pt idx="227">
                  <c:v>-41.300573674639999</c:v>
                </c:pt>
                <c:pt idx="228">
                  <c:v>-34.429348603010951</c:v>
                </c:pt>
                <c:pt idx="229">
                  <c:v>-5.3972671951018976</c:v>
                </c:pt>
                <c:pt idx="230">
                  <c:v>-5.5282778162263826</c:v>
                </c:pt>
                <c:pt idx="231">
                  <c:v>-5.2726046472856085</c:v>
                </c:pt>
                <c:pt idx="232">
                  <c:v>-4.3395236801278134</c:v>
                </c:pt>
                <c:pt idx="233">
                  <c:v>-20.46729102415603</c:v>
                </c:pt>
                <c:pt idx="234">
                  <c:v>-47.579205258276964</c:v>
                </c:pt>
                <c:pt idx="235">
                  <c:v>-46.248268573705992</c:v>
                </c:pt>
                <c:pt idx="236">
                  <c:v>-28.407909885324589</c:v>
                </c:pt>
                <c:pt idx="237">
                  <c:v>-34.297352627778679</c:v>
                </c:pt>
                <c:pt idx="238">
                  <c:v>-35.613621265992833</c:v>
                </c:pt>
                <c:pt idx="239">
                  <c:v>-19.450932879895689</c:v>
                </c:pt>
                <c:pt idx="240">
                  <c:v>-5.0698813847213824</c:v>
                </c:pt>
                <c:pt idx="241">
                  <c:v>-5.7781559931210724</c:v>
                </c:pt>
                <c:pt idx="242">
                  <c:v>-4.8774926387454745</c:v>
                </c:pt>
                <c:pt idx="243">
                  <c:v>-6.0621441923071737</c:v>
                </c:pt>
                <c:pt idx="244">
                  <c:v>-22.357659228537909</c:v>
                </c:pt>
                <c:pt idx="245">
                  <c:v>-26.737416780255664</c:v>
                </c:pt>
                <c:pt idx="246">
                  <c:v>4.7680370120899376</c:v>
                </c:pt>
                <c:pt idx="247">
                  <c:v>10.083893298403027</c:v>
                </c:pt>
                <c:pt idx="248">
                  <c:v>11.851478914813956</c:v>
                </c:pt>
                <c:pt idx="249">
                  <c:v>12.83099475012472</c:v>
                </c:pt>
                <c:pt idx="250">
                  <c:v>24.043784914100289</c:v>
                </c:pt>
                <c:pt idx="251">
                  <c:v>26.80635031298603</c:v>
                </c:pt>
                <c:pt idx="252">
                  <c:v>3.7110727787740898</c:v>
                </c:pt>
                <c:pt idx="253">
                  <c:v>33.884867715388594</c:v>
                </c:pt>
                <c:pt idx="254">
                  <c:v>14.109748027159327</c:v>
                </c:pt>
                <c:pt idx="255">
                  <c:v>1.1454100549997681</c:v>
                </c:pt>
                <c:pt idx="256">
                  <c:v>2.0136989250568367</c:v>
                </c:pt>
                <c:pt idx="257">
                  <c:v>0.96066788761154964</c:v>
                </c:pt>
                <c:pt idx="258">
                  <c:v>3.5856557083497735</c:v>
                </c:pt>
                <c:pt idx="259">
                  <c:v>-44.944464987301203</c:v>
                </c:pt>
                <c:pt idx="260">
                  <c:v>-39.563482509514898</c:v>
                </c:pt>
                <c:pt idx="261">
                  <c:v>-49.24549891561886</c:v>
                </c:pt>
                <c:pt idx="262">
                  <c:v>-40.45480292801399</c:v>
                </c:pt>
                <c:pt idx="263">
                  <c:v>-35.883323695087725</c:v>
                </c:pt>
                <c:pt idx="264">
                  <c:v>-43.85233101986902</c:v>
                </c:pt>
                <c:pt idx="265">
                  <c:v>-34.953073826232924</c:v>
                </c:pt>
                <c:pt idx="266">
                  <c:v>-23.229709766103529</c:v>
                </c:pt>
                <c:pt idx="267">
                  <c:v>-23.004364883053807</c:v>
                </c:pt>
                <c:pt idx="268">
                  <c:v>-25.578666317819071</c:v>
                </c:pt>
                <c:pt idx="269">
                  <c:v>-28.819639329427726</c:v>
                </c:pt>
                <c:pt idx="270">
                  <c:v>-23.629687027731027</c:v>
                </c:pt>
                <c:pt idx="271">
                  <c:v>-13.579182794661024</c:v>
                </c:pt>
                <c:pt idx="272">
                  <c:v>-12.278397030037118</c:v>
                </c:pt>
                <c:pt idx="273">
                  <c:v>-16.73793014566979</c:v>
                </c:pt>
                <c:pt idx="274">
                  <c:v>-13.42874843447624</c:v>
                </c:pt>
                <c:pt idx="275">
                  <c:v>-7.8562514139682573</c:v>
                </c:pt>
                <c:pt idx="276">
                  <c:v>-6.3186565063719655</c:v>
                </c:pt>
                <c:pt idx="277">
                  <c:v>-12.189528927310398</c:v>
                </c:pt>
                <c:pt idx="278">
                  <c:v>-13.249205758674448</c:v>
                </c:pt>
                <c:pt idx="279">
                  <c:v>12.522769630397972</c:v>
                </c:pt>
                <c:pt idx="280">
                  <c:v>-10.296167671091398</c:v>
                </c:pt>
                <c:pt idx="281">
                  <c:v>-9.3457597009073208</c:v>
                </c:pt>
                <c:pt idx="282">
                  <c:v>-22.240645903561589</c:v>
                </c:pt>
                <c:pt idx="283">
                  <c:v>-36.960404095607075</c:v>
                </c:pt>
                <c:pt idx="284">
                  <c:v>-8.1586032621083024</c:v>
                </c:pt>
                <c:pt idx="285">
                  <c:v>-2.8452807788866812</c:v>
                </c:pt>
                <c:pt idx="286">
                  <c:v>-8.9971344369365003</c:v>
                </c:pt>
                <c:pt idx="287">
                  <c:v>-15.953767425991568</c:v>
                </c:pt>
                <c:pt idx="288">
                  <c:v>-14.565289241835398</c:v>
                </c:pt>
                <c:pt idx="289">
                  <c:v>-15.001565458763503</c:v>
                </c:pt>
                <c:pt idx="290">
                  <c:v>-85.441803801288827</c:v>
                </c:pt>
                <c:pt idx="291">
                  <c:v>13.715134143996503</c:v>
                </c:pt>
                <c:pt idx="292">
                  <c:v>28.295712472971534</c:v>
                </c:pt>
                <c:pt idx="293">
                  <c:v>-73.981139971423204</c:v>
                </c:pt>
                <c:pt idx="294">
                  <c:v>48.613738153460204</c:v>
                </c:pt>
                <c:pt idx="295">
                  <c:v>48.844027546222144</c:v>
                </c:pt>
                <c:pt idx="296">
                  <c:v>25.879382610645088</c:v>
                </c:pt>
                <c:pt idx="297">
                  <c:v>23.04062307802851</c:v>
                </c:pt>
                <c:pt idx="298">
                  <c:v>-7.6138583484433306</c:v>
                </c:pt>
                <c:pt idx="299">
                  <c:v>-9.1040644837944189</c:v>
                </c:pt>
                <c:pt idx="300">
                  <c:v>-9.8987851233866078</c:v>
                </c:pt>
                <c:pt idx="301">
                  <c:v>-16.108638664789474</c:v>
                </c:pt>
                <c:pt idx="302">
                  <c:v>-14.481668023603408</c:v>
                </c:pt>
                <c:pt idx="303">
                  <c:v>-13.766947128256483</c:v>
                </c:pt>
                <c:pt idx="304">
                  <c:v>-13.76294971180085</c:v>
                </c:pt>
                <c:pt idx="305">
                  <c:v>-24.080914847059628</c:v>
                </c:pt>
                <c:pt idx="306">
                  <c:v>-23.510895871674531</c:v>
                </c:pt>
                <c:pt idx="307">
                  <c:v>-20.235172413093093</c:v>
                </c:pt>
                <c:pt idx="308">
                  <c:v>-11.899442676328153</c:v>
                </c:pt>
                <c:pt idx="309">
                  <c:v>5.0970934025755819</c:v>
                </c:pt>
                <c:pt idx="310">
                  <c:v>-31.539218122249764</c:v>
                </c:pt>
                <c:pt idx="311">
                  <c:v>-50.052286788816005</c:v>
                </c:pt>
                <c:pt idx="312">
                  <c:v>-63.796834474836345</c:v>
                </c:pt>
                <c:pt idx="313">
                  <c:v>-75.11007489447384</c:v>
                </c:pt>
                <c:pt idx="314">
                  <c:v>-59.712982549845201</c:v>
                </c:pt>
                <c:pt idx="315">
                  <c:v>-61.894956068143394</c:v>
                </c:pt>
                <c:pt idx="316">
                  <c:v>-71.313387158758687</c:v>
                </c:pt>
              </c:numCache>
            </c:numRef>
          </c:yVal>
          <c:smooth val="0"/>
        </c:ser>
        <c:ser>
          <c:idx val="1"/>
          <c:order val="1"/>
          <c:tx>
            <c:v>-34.3°</c:v>
          </c:tx>
          <c:spPr>
            <a:ln w="28575">
              <a:noFill/>
            </a:ln>
          </c:spPr>
          <c:marker>
            <c:symbol val="square"/>
            <c:size val="5"/>
            <c:spPr>
              <a:noFill/>
              <a:ln>
                <a:solidFill>
                  <a:srgbClr val="FF00FF"/>
                </a:solidFill>
                <a:prstDash val="solid"/>
              </a:ln>
            </c:spPr>
          </c:marker>
          <c:trendline>
            <c:spPr>
              <a:ln w="25400">
                <a:solidFill>
                  <a:srgbClr val="000000"/>
                </a:solidFill>
                <a:prstDash val="solid"/>
              </a:ln>
            </c:spPr>
            <c:trendlineType val="linear"/>
            <c:dispRSqr val="0"/>
            <c:dispEq val="0"/>
          </c:trendline>
          <c:xVal>
            <c:numRef>
              <c:f>'-34.3度'!$AL$2:$AL$379</c:f>
              <c:numCache>
                <c:formatCode>0_ </c:formatCode>
                <c:ptCount val="378"/>
                <c:pt idx="0">
                  <c:v>-470549.63084778789</c:v>
                </c:pt>
                <c:pt idx="1">
                  <c:v>-470543.40265992668</c:v>
                </c:pt>
                <c:pt idx="2">
                  <c:v>-467542.24871847406</c:v>
                </c:pt>
                <c:pt idx="3">
                  <c:v>-467691.04289967986</c:v>
                </c:pt>
                <c:pt idx="4">
                  <c:v>-441933.95876185689</c:v>
                </c:pt>
                <c:pt idx="5">
                  <c:v>-441926.5101251661</c:v>
                </c:pt>
                <c:pt idx="6">
                  <c:v>-487217.70001076761</c:v>
                </c:pt>
                <c:pt idx="7">
                  <c:v>-487168.15053020685</c:v>
                </c:pt>
                <c:pt idx="8">
                  <c:v>-482153.4177150749</c:v>
                </c:pt>
                <c:pt idx="9">
                  <c:v>-477544.73209563759</c:v>
                </c:pt>
                <c:pt idx="10">
                  <c:v>-471609.30549811863</c:v>
                </c:pt>
                <c:pt idx="11">
                  <c:v>-472516.0980003592</c:v>
                </c:pt>
                <c:pt idx="12">
                  <c:v>-471523.53119775793</c:v>
                </c:pt>
                <c:pt idx="13">
                  <c:v>-467300.53179346421</c:v>
                </c:pt>
                <c:pt idx="14">
                  <c:v>-467314.47452432261</c:v>
                </c:pt>
                <c:pt idx="15">
                  <c:v>-462685.12420545338</c:v>
                </c:pt>
                <c:pt idx="16">
                  <c:v>-461867.38122273446</c:v>
                </c:pt>
                <c:pt idx="17">
                  <c:v>-462420.62752626714</c:v>
                </c:pt>
                <c:pt idx="18">
                  <c:v>-452941.41696408659</c:v>
                </c:pt>
                <c:pt idx="19">
                  <c:v>-446503.98763249762</c:v>
                </c:pt>
                <c:pt idx="20">
                  <c:v>-541339.72218808136</c:v>
                </c:pt>
                <c:pt idx="21">
                  <c:v>-542752.28785333142</c:v>
                </c:pt>
                <c:pt idx="22">
                  <c:v>-542752.28785333142</c:v>
                </c:pt>
                <c:pt idx="23">
                  <c:v>-540950.92309286934</c:v>
                </c:pt>
                <c:pt idx="24">
                  <c:v>-536029.52803283045</c:v>
                </c:pt>
                <c:pt idx="25">
                  <c:v>-533259.04101079341</c:v>
                </c:pt>
                <c:pt idx="26">
                  <c:v>-488534.58276690659</c:v>
                </c:pt>
                <c:pt idx="27">
                  <c:v>-487739.00429041492</c:v>
                </c:pt>
                <c:pt idx="28">
                  <c:v>-479045.16224751947</c:v>
                </c:pt>
                <c:pt idx="29">
                  <c:v>-517572.22198396228</c:v>
                </c:pt>
                <c:pt idx="30">
                  <c:v>-541575.21402454854</c:v>
                </c:pt>
                <c:pt idx="31">
                  <c:v>-534640.99558075436</c:v>
                </c:pt>
                <c:pt idx="32">
                  <c:v>-524940.22670870437</c:v>
                </c:pt>
                <c:pt idx="33">
                  <c:v>-528890.71764221892</c:v>
                </c:pt>
                <c:pt idx="34">
                  <c:v>-522462.6100478514</c:v>
                </c:pt>
                <c:pt idx="35">
                  <c:v>-541608.36460241943</c:v>
                </c:pt>
                <c:pt idx="36">
                  <c:v>-487707.01003769436</c:v>
                </c:pt>
                <c:pt idx="37">
                  <c:v>-481049.15336806217</c:v>
                </c:pt>
                <c:pt idx="38">
                  <c:v>-479724.04064987868</c:v>
                </c:pt>
                <c:pt idx="39">
                  <c:v>-473064.54378154536</c:v>
                </c:pt>
                <c:pt idx="40">
                  <c:v>-473086.42888567061</c:v>
                </c:pt>
                <c:pt idx="41">
                  <c:v>-467591.84294212819</c:v>
                </c:pt>
                <c:pt idx="42">
                  <c:v>-467591.84294212819</c:v>
                </c:pt>
                <c:pt idx="43">
                  <c:v>-467426.02728569595</c:v>
                </c:pt>
                <c:pt idx="44">
                  <c:v>-467209.13695298944</c:v>
                </c:pt>
                <c:pt idx="45">
                  <c:v>-462620.52777920652</c:v>
                </c:pt>
                <c:pt idx="46">
                  <c:v>-462646.67317094695</c:v>
                </c:pt>
                <c:pt idx="47">
                  <c:v>-460307.02181992162</c:v>
                </c:pt>
                <c:pt idx="48">
                  <c:v>-455983.24097864114</c:v>
                </c:pt>
                <c:pt idx="49">
                  <c:v>-455984.76318401622</c:v>
                </c:pt>
                <c:pt idx="50">
                  <c:v>-457377.55805509433</c:v>
                </c:pt>
                <c:pt idx="51">
                  <c:v>-454534.20289177744</c:v>
                </c:pt>
                <c:pt idx="52">
                  <c:v>-454556.98533717892</c:v>
                </c:pt>
                <c:pt idx="53">
                  <c:v>-495259.34183672059</c:v>
                </c:pt>
                <c:pt idx="54">
                  <c:v>-495259.34183672059</c:v>
                </c:pt>
                <c:pt idx="55">
                  <c:v>-500401.17103045952</c:v>
                </c:pt>
                <c:pt idx="56">
                  <c:v>-482172.44628936698</c:v>
                </c:pt>
                <c:pt idx="57">
                  <c:v>-460966.30001626618</c:v>
                </c:pt>
                <c:pt idx="58">
                  <c:v>-489440.23309637728</c:v>
                </c:pt>
                <c:pt idx="59">
                  <c:v>-535421.22640053451</c:v>
                </c:pt>
                <c:pt idx="60">
                  <c:v>-535435.04473832238</c:v>
                </c:pt>
                <c:pt idx="61">
                  <c:v>-526902.93613440043</c:v>
                </c:pt>
                <c:pt idx="62">
                  <c:v>-523562.92169041722</c:v>
                </c:pt>
                <c:pt idx="63">
                  <c:v>-518808.43219897221</c:v>
                </c:pt>
                <c:pt idx="64">
                  <c:v>-518808.43219897221</c:v>
                </c:pt>
                <c:pt idx="65">
                  <c:v>-518586.53882414557</c:v>
                </c:pt>
                <c:pt idx="66">
                  <c:v>-518425.21177761181</c:v>
                </c:pt>
                <c:pt idx="67">
                  <c:v>-513823.28089042776</c:v>
                </c:pt>
                <c:pt idx="68">
                  <c:v>-513854.97068980034</c:v>
                </c:pt>
                <c:pt idx="69">
                  <c:v>-511456.12789522985</c:v>
                </c:pt>
                <c:pt idx="70">
                  <c:v>-507215.52064935298</c:v>
                </c:pt>
                <c:pt idx="71">
                  <c:v>-505649.78511476761</c:v>
                </c:pt>
                <c:pt idx="72">
                  <c:v>-505674.47673188004</c:v>
                </c:pt>
                <c:pt idx="73">
                  <c:v>-502865.90531565761</c:v>
                </c:pt>
                <c:pt idx="74">
                  <c:v>-503310.16493918753</c:v>
                </c:pt>
                <c:pt idx="75">
                  <c:v>-494563.56858619564</c:v>
                </c:pt>
                <c:pt idx="76">
                  <c:v>-493610.15494907182</c:v>
                </c:pt>
                <c:pt idx="77">
                  <c:v>-498074.56561494648</c:v>
                </c:pt>
                <c:pt idx="78">
                  <c:v>-489571.78074646706</c:v>
                </c:pt>
                <c:pt idx="79">
                  <c:v>-454075.6865383769</c:v>
                </c:pt>
                <c:pt idx="80">
                  <c:v>-451057.87703239114</c:v>
                </c:pt>
                <c:pt idx="81">
                  <c:v>-439075.42888088705</c:v>
                </c:pt>
                <c:pt idx="82">
                  <c:v>-442120.20217648719</c:v>
                </c:pt>
                <c:pt idx="83">
                  <c:v>-446738.05676189589</c:v>
                </c:pt>
                <c:pt idx="84">
                  <c:v>-470579.21556836122</c:v>
                </c:pt>
                <c:pt idx="85">
                  <c:v>-461535.66137127392</c:v>
                </c:pt>
                <c:pt idx="86">
                  <c:v>-438950.84628718474</c:v>
                </c:pt>
                <c:pt idx="87">
                  <c:v>-464403.92322576622</c:v>
                </c:pt>
                <c:pt idx="88">
                  <c:v>-466905.61365489586</c:v>
                </c:pt>
                <c:pt idx="89">
                  <c:v>-459957.72424130474</c:v>
                </c:pt>
                <c:pt idx="90">
                  <c:v>-484079.78593161196</c:v>
                </c:pt>
                <c:pt idx="91">
                  <c:v>-478950.49267653492</c:v>
                </c:pt>
                <c:pt idx="92">
                  <c:v>-454318.56872655253</c:v>
                </c:pt>
                <c:pt idx="93">
                  <c:v>-446060.08692103083</c:v>
                </c:pt>
                <c:pt idx="94">
                  <c:v>-430722.86810394115</c:v>
                </c:pt>
                <c:pt idx="95">
                  <c:v>-444223.20660255098</c:v>
                </c:pt>
                <c:pt idx="96">
                  <c:v>-446274.5012905614</c:v>
                </c:pt>
                <c:pt idx="97">
                  <c:v>-447033.76400000026</c:v>
                </c:pt>
                <c:pt idx="98">
                  <c:v>-447554.95506524434</c:v>
                </c:pt>
                <c:pt idx="99">
                  <c:v>-447778.87962578819</c:v>
                </c:pt>
                <c:pt idx="100">
                  <c:v>-448067.54010361881</c:v>
                </c:pt>
                <c:pt idx="101">
                  <c:v>-446609.00827504363</c:v>
                </c:pt>
                <c:pt idx="102">
                  <c:v>-451036.72766646498</c:v>
                </c:pt>
                <c:pt idx="103">
                  <c:v>-473194.30214824155</c:v>
                </c:pt>
                <c:pt idx="104">
                  <c:v>-443954.17091203289</c:v>
                </c:pt>
                <c:pt idx="105">
                  <c:v>-515481.66195923847</c:v>
                </c:pt>
                <c:pt idx="106">
                  <c:v>-517322.25673803559</c:v>
                </c:pt>
                <c:pt idx="107">
                  <c:v>-538083.54499343433</c:v>
                </c:pt>
                <c:pt idx="108">
                  <c:v>-528856.53843170241</c:v>
                </c:pt>
                <c:pt idx="109">
                  <c:v>-524381.81011761702</c:v>
                </c:pt>
                <c:pt idx="110">
                  <c:v>-533493.16844720044</c:v>
                </c:pt>
                <c:pt idx="111">
                  <c:v>-533498.33402968466</c:v>
                </c:pt>
                <c:pt idx="112">
                  <c:v>-536192.07437326806</c:v>
                </c:pt>
                <c:pt idx="113">
                  <c:v>-531413.25186717242</c:v>
                </c:pt>
                <c:pt idx="114">
                  <c:v>-526865.46028816083</c:v>
                </c:pt>
                <c:pt idx="115">
                  <c:v>-527543.78515388689</c:v>
                </c:pt>
                <c:pt idx="116">
                  <c:v>-527480.69329500478</c:v>
                </c:pt>
                <c:pt idx="117">
                  <c:v>-520404.37258293625</c:v>
                </c:pt>
                <c:pt idx="118">
                  <c:v>-520414.48659817665</c:v>
                </c:pt>
                <c:pt idx="119">
                  <c:v>-520416.17228346498</c:v>
                </c:pt>
                <c:pt idx="120">
                  <c:v>-524393.68605952349</c:v>
                </c:pt>
                <c:pt idx="121">
                  <c:v>-514320.49681840622</c:v>
                </c:pt>
                <c:pt idx="122">
                  <c:v>-514323.83518433926</c:v>
                </c:pt>
                <c:pt idx="123">
                  <c:v>-514213.67859106179</c:v>
                </c:pt>
                <c:pt idx="124">
                  <c:v>-519291.15693442553</c:v>
                </c:pt>
                <c:pt idx="125">
                  <c:v>-510717.20104865462</c:v>
                </c:pt>
                <c:pt idx="126">
                  <c:v>-528711.29796148196</c:v>
                </c:pt>
                <c:pt idx="127">
                  <c:v>-512089.48091167898</c:v>
                </c:pt>
                <c:pt idx="128">
                  <c:v>-507823.09562383022</c:v>
                </c:pt>
                <c:pt idx="129">
                  <c:v>-521908.11930055858</c:v>
                </c:pt>
                <c:pt idx="130">
                  <c:v>-494893.56028725998</c:v>
                </c:pt>
                <c:pt idx="131">
                  <c:v>-494760.89573087695</c:v>
                </c:pt>
                <c:pt idx="132">
                  <c:v>-489879.90216733515</c:v>
                </c:pt>
                <c:pt idx="133">
                  <c:v>-494738.24848418619</c:v>
                </c:pt>
                <c:pt idx="134">
                  <c:v>-527097.16568000242</c:v>
                </c:pt>
                <c:pt idx="135">
                  <c:v>-527083.53353818692</c:v>
                </c:pt>
                <c:pt idx="136">
                  <c:v>-518608.38842812757</c:v>
                </c:pt>
                <c:pt idx="137">
                  <c:v>-508750.45912580675</c:v>
                </c:pt>
                <c:pt idx="138">
                  <c:v>-504209.48680730799</c:v>
                </c:pt>
                <c:pt idx="139">
                  <c:v>-535295.14844919438</c:v>
                </c:pt>
                <c:pt idx="140">
                  <c:v>-540916.06529470941</c:v>
                </c:pt>
                <c:pt idx="141">
                  <c:v>-539587.72149438201</c:v>
                </c:pt>
                <c:pt idx="142">
                  <c:v>-525441.36491509341</c:v>
                </c:pt>
                <c:pt idx="143">
                  <c:v>-461785.97118646192</c:v>
                </c:pt>
                <c:pt idx="144">
                  <c:v>-440703.10238552431</c:v>
                </c:pt>
                <c:pt idx="145">
                  <c:v>-431795.84299386409</c:v>
                </c:pt>
                <c:pt idx="146">
                  <c:v>-453191.45312330022</c:v>
                </c:pt>
                <c:pt idx="147">
                  <c:v>-530799.21899466938</c:v>
                </c:pt>
                <c:pt idx="148">
                  <c:v>-510999.38404641172</c:v>
                </c:pt>
                <c:pt idx="149">
                  <c:v>-496121.2271409026</c:v>
                </c:pt>
                <c:pt idx="150">
                  <c:v>-536167.86261222442</c:v>
                </c:pt>
                <c:pt idx="151">
                  <c:v>-528193.83707709913</c:v>
                </c:pt>
                <c:pt idx="152">
                  <c:v>-524626.1612467044</c:v>
                </c:pt>
                <c:pt idx="153">
                  <c:v>-519865.197992965</c:v>
                </c:pt>
                <c:pt idx="154">
                  <c:v>-519644.60893379583</c:v>
                </c:pt>
                <c:pt idx="155">
                  <c:v>-514908.32604170864</c:v>
                </c:pt>
                <c:pt idx="156">
                  <c:v>-512512.07521602622</c:v>
                </c:pt>
                <c:pt idx="157">
                  <c:v>-504372.09375756246</c:v>
                </c:pt>
                <c:pt idx="158">
                  <c:v>-478002.99635231821</c:v>
                </c:pt>
                <c:pt idx="159">
                  <c:v>-469269.45648257528</c:v>
                </c:pt>
                <c:pt idx="160">
                  <c:v>-469776.24239694083</c:v>
                </c:pt>
                <c:pt idx="161">
                  <c:v>-466360.87085012859</c:v>
                </c:pt>
                <c:pt idx="162">
                  <c:v>-469501.03584793786</c:v>
                </c:pt>
                <c:pt idx="163">
                  <c:v>-462354.52032989875</c:v>
                </c:pt>
                <c:pt idx="164">
                  <c:v>-462371.43082716531</c:v>
                </c:pt>
                <c:pt idx="165">
                  <c:v>-456604.59813699481</c:v>
                </c:pt>
                <c:pt idx="166">
                  <c:v>-448884.60046468454</c:v>
                </c:pt>
                <c:pt idx="167">
                  <c:v>-449411.79424307944</c:v>
                </c:pt>
                <c:pt idx="168">
                  <c:v>-449274.68281369447</c:v>
                </c:pt>
                <c:pt idx="169">
                  <c:v>-444329.35665581963</c:v>
                </c:pt>
                <c:pt idx="170">
                  <c:v>-480666.19940133992</c:v>
                </c:pt>
                <c:pt idx="171">
                  <c:v>-475768.34035666089</c:v>
                </c:pt>
                <c:pt idx="172">
                  <c:v>-475537.61608098005</c:v>
                </c:pt>
                <c:pt idx="173">
                  <c:v>-466622.35158283531</c:v>
                </c:pt>
                <c:pt idx="174">
                  <c:v>-450888.70135839115</c:v>
                </c:pt>
                <c:pt idx="175">
                  <c:v>-450497.65104495588</c:v>
                </c:pt>
                <c:pt idx="176">
                  <c:v>-451539.96693968819</c:v>
                </c:pt>
                <c:pt idx="177">
                  <c:v>-446192.02589705342</c:v>
                </c:pt>
                <c:pt idx="178">
                  <c:v>-446563.9973602026</c:v>
                </c:pt>
                <c:pt idx="179">
                  <c:v>-446565.49767404865</c:v>
                </c:pt>
                <c:pt idx="180">
                  <c:v>-446565.49767404865</c:v>
                </c:pt>
                <c:pt idx="181">
                  <c:v>-442650.91345834761</c:v>
                </c:pt>
                <c:pt idx="182">
                  <c:v>-466441.31511311122</c:v>
                </c:pt>
                <c:pt idx="183">
                  <c:v>-456359.33448058617</c:v>
                </c:pt>
                <c:pt idx="184">
                  <c:v>-446133.54965408589</c:v>
                </c:pt>
                <c:pt idx="185">
                  <c:v>-440526.17981620494</c:v>
                </c:pt>
                <c:pt idx="186">
                  <c:v>-431955.7652696622</c:v>
                </c:pt>
                <c:pt idx="187">
                  <c:v>-431970.43897158321</c:v>
                </c:pt>
                <c:pt idx="188">
                  <c:v>-431949.89587990101</c:v>
                </c:pt>
                <c:pt idx="189">
                  <c:v>-434870.46983697492</c:v>
                </c:pt>
                <c:pt idx="190">
                  <c:v>-541723.5332104878</c:v>
                </c:pt>
                <c:pt idx="191">
                  <c:v>-538697.96971091209</c:v>
                </c:pt>
                <c:pt idx="192">
                  <c:v>-526708.76780837507</c:v>
                </c:pt>
                <c:pt idx="193">
                  <c:v>-529728.70194699592</c:v>
                </c:pt>
                <c:pt idx="194">
                  <c:v>-538633.72131824389</c:v>
                </c:pt>
                <c:pt idx="195">
                  <c:v>-533575.82298348343</c:v>
                </c:pt>
                <c:pt idx="196">
                  <c:v>-484281.81422400213</c:v>
                </c:pt>
                <c:pt idx="197">
                  <c:v>-515326.15697891189</c:v>
                </c:pt>
                <c:pt idx="198">
                  <c:v>-503410.20791029971</c:v>
                </c:pt>
                <c:pt idx="199">
                  <c:v>-495392.11172188359</c:v>
                </c:pt>
                <c:pt idx="200">
                  <c:v>-490352.00516640331</c:v>
                </c:pt>
                <c:pt idx="201">
                  <c:v>-483722.02001403784</c:v>
                </c:pt>
                <c:pt idx="202">
                  <c:v>-509099.61135098583</c:v>
                </c:pt>
                <c:pt idx="203">
                  <c:v>-511570.78176829289</c:v>
                </c:pt>
                <c:pt idx="204">
                  <c:v>-498660.29069353628</c:v>
                </c:pt>
                <c:pt idx="205">
                  <c:v>-495644.77585929976</c:v>
                </c:pt>
                <c:pt idx="206">
                  <c:v>-483685.45977330796</c:v>
                </c:pt>
                <c:pt idx="207">
                  <c:v>-486714.39417387801</c:v>
                </c:pt>
                <c:pt idx="208">
                  <c:v>-484280.22319814621</c:v>
                </c:pt>
                <c:pt idx="209">
                  <c:v>-491403.46381713561</c:v>
                </c:pt>
                <c:pt idx="210">
                  <c:v>-515327.82886807912</c:v>
                </c:pt>
                <c:pt idx="211">
                  <c:v>-503410.20791029971</c:v>
                </c:pt>
                <c:pt idx="212">
                  <c:v>-483717.25116726884</c:v>
                </c:pt>
                <c:pt idx="213">
                  <c:v>-509094.64572864264</c:v>
                </c:pt>
                <c:pt idx="214">
                  <c:v>-511570.78176829289</c:v>
                </c:pt>
                <c:pt idx="215">
                  <c:v>-513411.46066269692</c:v>
                </c:pt>
                <c:pt idx="216">
                  <c:v>-504536.38621155592</c:v>
                </c:pt>
                <c:pt idx="217">
                  <c:v>-530838.6496012616</c:v>
                </c:pt>
                <c:pt idx="218">
                  <c:v>-496152.03065395227</c:v>
                </c:pt>
                <c:pt idx="219">
                  <c:v>-492903.30040964758</c:v>
                </c:pt>
                <c:pt idx="220">
                  <c:v>-501919.42380934261</c:v>
                </c:pt>
                <c:pt idx="221">
                  <c:v>-496145.54557820869</c:v>
                </c:pt>
                <c:pt idx="222">
                  <c:v>-477653.36283304059</c:v>
                </c:pt>
                <c:pt idx="223">
                  <c:v>-462495.96725702885</c:v>
                </c:pt>
                <c:pt idx="224">
                  <c:v>-485057.1195417376</c:v>
                </c:pt>
                <c:pt idx="225">
                  <c:v>-537471.46913078392</c:v>
                </c:pt>
                <c:pt idx="226">
                  <c:v>-537268.734661086</c:v>
                </c:pt>
                <c:pt idx="227">
                  <c:v>-537268.734661086</c:v>
                </c:pt>
                <c:pt idx="228">
                  <c:v>-537244.48032894102</c:v>
                </c:pt>
                <c:pt idx="229">
                  <c:v>-537242.74791338318</c:v>
                </c:pt>
                <c:pt idx="230">
                  <c:v>-532117.22837567399</c:v>
                </c:pt>
                <c:pt idx="231">
                  <c:v>-522016.27353629522</c:v>
                </c:pt>
                <c:pt idx="232">
                  <c:v>-542035.99369939731</c:v>
                </c:pt>
                <c:pt idx="233">
                  <c:v>-542035.99369939731</c:v>
                </c:pt>
                <c:pt idx="234">
                  <c:v>-541144.4199944553</c:v>
                </c:pt>
                <c:pt idx="235">
                  <c:v>-539403.40887460974</c:v>
                </c:pt>
                <c:pt idx="236">
                  <c:v>-543451.9215687901</c:v>
                </c:pt>
                <c:pt idx="237">
                  <c:v>-539080.12647572742</c:v>
                </c:pt>
                <c:pt idx="238">
                  <c:v>-536726.70616548846</c:v>
                </c:pt>
                <c:pt idx="239">
                  <c:v>-536344.28448626236</c:v>
                </c:pt>
                <c:pt idx="240">
                  <c:v>-534302.97360447142</c:v>
                </c:pt>
                <c:pt idx="241">
                  <c:v>-536840.95983186911</c:v>
                </c:pt>
                <c:pt idx="242">
                  <c:v>-536840.95983186911</c:v>
                </c:pt>
                <c:pt idx="243">
                  <c:v>-474764.43585754785</c:v>
                </c:pt>
                <c:pt idx="244">
                  <c:v>-466803.43914411281</c:v>
                </c:pt>
                <c:pt idx="245">
                  <c:v>-477962.03834340622</c:v>
                </c:pt>
                <c:pt idx="246">
                  <c:v>-479662.43802939099</c:v>
                </c:pt>
                <c:pt idx="247">
                  <c:v>-488771.68940776866</c:v>
                </c:pt>
                <c:pt idx="248">
                  <c:v>-469882.00293793553</c:v>
                </c:pt>
                <c:pt idx="249">
                  <c:v>-471985.28869852092</c:v>
                </c:pt>
                <c:pt idx="250">
                  <c:v>-533965.1377302414</c:v>
                </c:pt>
                <c:pt idx="251">
                  <c:v>-489238.15236740059</c:v>
                </c:pt>
                <c:pt idx="252">
                  <c:v>-483629.82867432211</c:v>
                </c:pt>
                <c:pt idx="253">
                  <c:v>-479749.31524852122</c:v>
                </c:pt>
                <c:pt idx="254">
                  <c:v>-494034.97256293491</c:v>
                </c:pt>
                <c:pt idx="255">
                  <c:v>-537473.20219321037</c:v>
                </c:pt>
                <c:pt idx="256">
                  <c:v>-537459.33783106203</c:v>
                </c:pt>
                <c:pt idx="257">
                  <c:v>-537268.734661086</c:v>
                </c:pt>
                <c:pt idx="258">
                  <c:v>-537268.734661086</c:v>
                </c:pt>
                <c:pt idx="259">
                  <c:v>-537244.48032894102</c:v>
                </c:pt>
                <c:pt idx="260">
                  <c:v>-537244.48032894102</c:v>
                </c:pt>
                <c:pt idx="261">
                  <c:v>-542198.39657766058</c:v>
                </c:pt>
                <c:pt idx="262">
                  <c:v>-542194.90358859149</c:v>
                </c:pt>
                <c:pt idx="263">
                  <c:v>-532117.22837567399</c:v>
                </c:pt>
                <c:pt idx="264">
                  <c:v>-522023.03380481992</c:v>
                </c:pt>
                <c:pt idx="265">
                  <c:v>-521984.16327112622</c:v>
                </c:pt>
                <c:pt idx="266">
                  <c:v>-543095.00826259865</c:v>
                </c:pt>
                <c:pt idx="267">
                  <c:v>-543049.53429001349</c:v>
                </c:pt>
                <c:pt idx="268">
                  <c:v>-541765.41808411444</c:v>
                </c:pt>
                <c:pt idx="269">
                  <c:v>-532014.15702668054</c:v>
                </c:pt>
                <c:pt idx="270">
                  <c:v>-532038.20546140231</c:v>
                </c:pt>
                <c:pt idx="271">
                  <c:v>-522677.43993032828</c:v>
                </c:pt>
                <c:pt idx="272">
                  <c:v>-522114.3046721479</c:v>
                </c:pt>
                <c:pt idx="273">
                  <c:v>-493752.26729148364</c:v>
                </c:pt>
                <c:pt idx="274">
                  <c:v>-492156.96284525417</c:v>
                </c:pt>
                <c:pt idx="275">
                  <c:v>-492177.90625410684</c:v>
                </c:pt>
                <c:pt idx="276">
                  <c:v>-495401.82769369928</c:v>
                </c:pt>
                <c:pt idx="277">
                  <c:v>-495644.77585929976</c:v>
                </c:pt>
                <c:pt idx="278">
                  <c:v>-495539.48677986761</c:v>
                </c:pt>
                <c:pt idx="279">
                  <c:v>-494744.71904279722</c:v>
                </c:pt>
                <c:pt idx="280">
                  <c:v>-494668.69418753008</c:v>
                </c:pt>
                <c:pt idx="281">
                  <c:v>-493632.76158228522</c:v>
                </c:pt>
                <c:pt idx="282">
                  <c:v>-492746.86694738083</c:v>
                </c:pt>
                <c:pt idx="283">
                  <c:v>-512192.60733419459</c:v>
                </c:pt>
                <c:pt idx="284">
                  <c:v>-524212.17876173329</c:v>
                </c:pt>
                <c:pt idx="285">
                  <c:v>-473252.15474111499</c:v>
                </c:pt>
                <c:pt idx="286">
                  <c:v>-473245.90015393816</c:v>
                </c:pt>
                <c:pt idx="287">
                  <c:v>-466043.83299993089</c:v>
                </c:pt>
                <c:pt idx="288">
                  <c:v>-466077.84907461185</c:v>
                </c:pt>
                <c:pt idx="289">
                  <c:v>-459631.57751283702</c:v>
                </c:pt>
                <c:pt idx="290">
                  <c:v>-478100.67609792424</c:v>
                </c:pt>
                <c:pt idx="291">
                  <c:v>-473052.03834462602</c:v>
                </c:pt>
                <c:pt idx="292">
                  <c:v>-465544.6225308358</c:v>
                </c:pt>
                <c:pt idx="293">
                  <c:v>-465570.88709278411</c:v>
                </c:pt>
                <c:pt idx="294">
                  <c:v>-478113.28102912608</c:v>
                </c:pt>
                <c:pt idx="295">
                  <c:v>-460173.71490331698</c:v>
                </c:pt>
                <c:pt idx="296">
                  <c:v>-449366.58948384126</c:v>
                </c:pt>
                <c:pt idx="297">
                  <c:v>-454309.4590026426</c:v>
                </c:pt>
                <c:pt idx="298">
                  <c:v>-501175.36274122715</c:v>
                </c:pt>
                <c:pt idx="299">
                  <c:v>-449368.09625860112</c:v>
                </c:pt>
                <c:pt idx="300">
                  <c:v>-454306.422456445</c:v>
                </c:pt>
                <c:pt idx="301">
                  <c:v>-464754.09852077067</c:v>
                </c:pt>
                <c:pt idx="302">
                  <c:v>-464823.53919656592</c:v>
                </c:pt>
                <c:pt idx="303">
                  <c:v>-478220.43303458008</c:v>
                </c:pt>
                <c:pt idx="304">
                  <c:v>-531535.10226749151</c:v>
                </c:pt>
                <c:pt idx="305">
                  <c:v>-522684.20744007028</c:v>
                </c:pt>
                <c:pt idx="306">
                  <c:v>-525003.05899812758</c:v>
                </c:pt>
                <c:pt idx="307">
                  <c:v>-522916.03943657648</c:v>
                </c:pt>
                <c:pt idx="308">
                  <c:v>-524403.86562027945</c:v>
                </c:pt>
                <c:pt idx="309">
                  <c:v>-523290.20018176653</c:v>
                </c:pt>
                <c:pt idx="310">
                  <c:v>-523290.20018176653</c:v>
                </c:pt>
                <c:pt idx="311">
                  <c:v>-521342.30820421659</c:v>
                </c:pt>
                <c:pt idx="312">
                  <c:v>-519114.50663333002</c:v>
                </c:pt>
                <c:pt idx="313">
                  <c:v>-516248.05174301751</c:v>
                </c:pt>
                <c:pt idx="314">
                  <c:v>-506707.46180149302</c:v>
                </c:pt>
                <c:pt idx="315">
                  <c:v>-506684.37805433385</c:v>
                </c:pt>
                <c:pt idx="316">
                  <c:v>-509644.41515834577</c:v>
                </c:pt>
                <c:pt idx="317">
                  <c:v>-509548.33608167892</c:v>
                </c:pt>
                <c:pt idx="318">
                  <c:v>-504702.36549375462</c:v>
                </c:pt>
                <c:pt idx="319">
                  <c:v>-464749.46940916305</c:v>
                </c:pt>
                <c:pt idx="320">
                  <c:v>-478212.55359554052</c:v>
                </c:pt>
                <c:pt idx="321">
                  <c:v>-472061.76048808021</c:v>
                </c:pt>
                <c:pt idx="322">
                  <c:v>-489295.88311120128</c:v>
                </c:pt>
                <c:pt idx="323">
                  <c:v>-473868.5321771006</c:v>
                </c:pt>
                <c:pt idx="324">
                  <c:v>-517998.56998152222</c:v>
                </c:pt>
                <c:pt idx="325">
                  <c:v>-518142.99058190023</c:v>
                </c:pt>
                <c:pt idx="326">
                  <c:v>-509692.4602606172</c:v>
                </c:pt>
                <c:pt idx="327">
                  <c:v>-508801.74410170561</c:v>
                </c:pt>
                <c:pt idx="328">
                  <c:v>-492850.07641220128</c:v>
                </c:pt>
                <c:pt idx="329">
                  <c:v>-522476.1404334465</c:v>
                </c:pt>
                <c:pt idx="330">
                  <c:v>-507915.60465227126</c:v>
                </c:pt>
                <c:pt idx="331">
                  <c:v>-493343.78084870736</c:v>
                </c:pt>
                <c:pt idx="332">
                  <c:v>-488449.69461877301</c:v>
                </c:pt>
                <c:pt idx="333">
                  <c:v>-496987.54442298441</c:v>
                </c:pt>
                <c:pt idx="334">
                  <c:v>-506071.32278744417</c:v>
                </c:pt>
                <c:pt idx="335">
                  <c:v>-500979.27426388877</c:v>
                </c:pt>
                <c:pt idx="336">
                  <c:v>-515851.35183901963</c:v>
                </c:pt>
                <c:pt idx="337">
                  <c:v>-515864.73841357976</c:v>
                </c:pt>
                <c:pt idx="338">
                  <c:v>-502094.52945952798</c:v>
                </c:pt>
                <c:pt idx="339">
                  <c:v>-516934.92604655161</c:v>
                </c:pt>
                <c:pt idx="340">
                  <c:v>-520192.01647183002</c:v>
                </c:pt>
                <c:pt idx="341">
                  <c:v>-486382.27219714189</c:v>
                </c:pt>
                <c:pt idx="342">
                  <c:v>-476742.38392105518</c:v>
                </c:pt>
                <c:pt idx="343">
                  <c:v>-441743.30029029655</c:v>
                </c:pt>
                <c:pt idx="344">
                  <c:v>-470781.67406339286</c:v>
                </c:pt>
                <c:pt idx="345">
                  <c:v>-446580.50100209157</c:v>
                </c:pt>
                <c:pt idx="346">
                  <c:v>-489291.07201403083</c:v>
                </c:pt>
                <c:pt idx="347">
                  <c:v>-451924.08118388825</c:v>
                </c:pt>
                <c:pt idx="348">
                  <c:v>-534539.22447473789</c:v>
                </c:pt>
                <c:pt idx="349">
                  <c:v>-534535.77490254398</c:v>
                </c:pt>
                <c:pt idx="350">
                  <c:v>-529398.50247981097</c:v>
                </c:pt>
                <c:pt idx="351">
                  <c:v>-499769.78716006927</c:v>
                </c:pt>
                <c:pt idx="352">
                  <c:v>-499875.78906313522</c:v>
                </c:pt>
                <c:pt idx="353">
                  <c:v>-499469.81749279849</c:v>
                </c:pt>
                <c:pt idx="354">
                  <c:v>-493716.73619428813</c:v>
                </c:pt>
                <c:pt idx="355">
                  <c:v>-492850.07641220128</c:v>
                </c:pt>
                <c:pt idx="356">
                  <c:v>-491268.31580124819</c:v>
                </c:pt>
                <c:pt idx="357">
                  <c:v>-491263.48962277127</c:v>
                </c:pt>
                <c:pt idx="358">
                  <c:v>-491277.96826916368</c:v>
                </c:pt>
                <c:pt idx="359">
                  <c:v>-496985.9209875727</c:v>
                </c:pt>
                <c:pt idx="360">
                  <c:v>-500979.27426388877</c:v>
                </c:pt>
                <c:pt idx="361">
                  <c:v>-502096.16619226016</c:v>
                </c:pt>
                <c:pt idx="362">
                  <c:v>-500668.92647122446</c:v>
                </c:pt>
                <c:pt idx="363">
                  <c:v>-510728.81782087189</c:v>
                </c:pt>
                <c:pt idx="364">
                  <c:v>-516933.24981668254</c:v>
                </c:pt>
                <c:pt idx="365">
                  <c:v>-515648.91514136503</c:v>
                </c:pt>
                <c:pt idx="366">
                  <c:v>-510893.13541531761</c:v>
                </c:pt>
                <c:pt idx="367">
                  <c:v>-520192.01647183002</c:v>
                </c:pt>
                <c:pt idx="368">
                  <c:v>-528562.67555568018</c:v>
                </c:pt>
                <c:pt idx="369">
                  <c:v>-525225.57074022188</c:v>
                </c:pt>
                <c:pt idx="370">
                  <c:v>-525891.8874895887</c:v>
                </c:pt>
                <c:pt idx="371">
                  <c:v>-525891.8874895887</c:v>
                </c:pt>
                <c:pt idx="372">
                  <c:v>-525908.89479027339</c:v>
                </c:pt>
                <c:pt idx="373">
                  <c:v>-520456.63010933425</c:v>
                </c:pt>
                <c:pt idx="374">
                  <c:v>-520232.45963238232</c:v>
                </c:pt>
                <c:pt idx="375">
                  <c:v>-520075.75711752422</c:v>
                </c:pt>
                <c:pt idx="376">
                  <c:v>-520067.33337590692</c:v>
                </c:pt>
                <c:pt idx="377">
                  <c:v>-505664.59996774711</c:v>
                </c:pt>
              </c:numCache>
            </c:numRef>
          </c:xVal>
          <c:yVal>
            <c:numRef>
              <c:f>'-34.3度'!$AO$2:$AO$379</c:f>
              <c:numCache>
                <c:formatCode>0.0_ </c:formatCode>
                <c:ptCount val="378"/>
                <c:pt idx="0">
                  <c:v>140.81899367128545</c:v>
                </c:pt>
                <c:pt idx="1">
                  <c:v>145.11627187829171</c:v>
                </c:pt>
                <c:pt idx="2">
                  <c:v>143.71893087319921</c:v>
                </c:pt>
                <c:pt idx="3">
                  <c:v>142.88062430224224</c:v>
                </c:pt>
                <c:pt idx="4">
                  <c:v>140.85450474892096</c:v>
                </c:pt>
                <c:pt idx="5">
                  <c:v>140.58603047023391</c:v>
                </c:pt>
                <c:pt idx="6">
                  <c:v>129.17898958130658</c:v>
                </c:pt>
                <c:pt idx="7">
                  <c:v>134.00811671250102</c:v>
                </c:pt>
                <c:pt idx="8">
                  <c:v>132.28427059462743</c:v>
                </c:pt>
                <c:pt idx="9">
                  <c:v>136.68893782257339</c:v>
                </c:pt>
                <c:pt idx="10">
                  <c:v>140.71080664223069</c:v>
                </c:pt>
                <c:pt idx="11">
                  <c:v>148.15881319464918</c:v>
                </c:pt>
                <c:pt idx="12">
                  <c:v>151.94159755112705</c:v>
                </c:pt>
                <c:pt idx="13">
                  <c:v>144.65332565073604</c:v>
                </c:pt>
                <c:pt idx="14">
                  <c:v>149.71601254285142</c:v>
                </c:pt>
                <c:pt idx="15">
                  <c:v>144.83995649334034</c:v>
                </c:pt>
                <c:pt idx="16">
                  <c:v>149.96640320335558</c:v>
                </c:pt>
                <c:pt idx="17">
                  <c:v>166.40541788583198</c:v>
                </c:pt>
                <c:pt idx="18">
                  <c:v>145.06333363343921</c:v>
                </c:pt>
                <c:pt idx="19">
                  <c:v>137.55130617213658</c:v>
                </c:pt>
                <c:pt idx="20">
                  <c:v>140.67894902634112</c:v>
                </c:pt>
                <c:pt idx="21">
                  <c:v>130.44885354127769</c:v>
                </c:pt>
                <c:pt idx="22">
                  <c:v>133.78031225865789</c:v>
                </c:pt>
                <c:pt idx="23">
                  <c:v>133.9811577554031</c:v>
                </c:pt>
                <c:pt idx="24">
                  <c:v>123.1065256968709</c:v>
                </c:pt>
                <c:pt idx="25">
                  <c:v>103.13956142147019</c:v>
                </c:pt>
                <c:pt idx="26">
                  <c:v>119.04944962535342</c:v>
                </c:pt>
                <c:pt idx="27">
                  <c:v>121.46148724026622</c:v>
                </c:pt>
                <c:pt idx="28">
                  <c:v>111.37408941111319</c:v>
                </c:pt>
                <c:pt idx="29">
                  <c:v>104.37414866447968</c:v>
                </c:pt>
                <c:pt idx="30">
                  <c:v>135.22667420673955</c:v>
                </c:pt>
                <c:pt idx="31">
                  <c:v>116.69768799354036</c:v>
                </c:pt>
                <c:pt idx="32">
                  <c:v>103.54958422069762</c:v>
                </c:pt>
                <c:pt idx="33">
                  <c:v>115.57520932685838</c:v>
                </c:pt>
                <c:pt idx="34">
                  <c:v>101.80903928726786</c:v>
                </c:pt>
                <c:pt idx="35">
                  <c:v>129.04972366013908</c:v>
                </c:pt>
                <c:pt idx="36">
                  <c:v>79.810167272051018</c:v>
                </c:pt>
                <c:pt idx="37">
                  <c:v>90.202214426088403</c:v>
                </c:pt>
                <c:pt idx="38">
                  <c:v>84.448291953267727</c:v>
                </c:pt>
                <c:pt idx="39">
                  <c:v>95.536107552617281</c:v>
                </c:pt>
                <c:pt idx="40">
                  <c:v>96.174866023616659</c:v>
                </c:pt>
                <c:pt idx="41">
                  <c:v>103.45198972762688</c:v>
                </c:pt>
                <c:pt idx="42">
                  <c:v>102.36300461436451</c:v>
                </c:pt>
                <c:pt idx="43">
                  <c:v>98.156799303539117</c:v>
                </c:pt>
                <c:pt idx="44">
                  <c:v>101.90561352644512</c:v>
                </c:pt>
                <c:pt idx="45">
                  <c:v>101.51252032318475</c:v>
                </c:pt>
                <c:pt idx="46">
                  <c:v>98.728332681053686</c:v>
                </c:pt>
                <c:pt idx="47">
                  <c:v>100.91172283808955</c:v>
                </c:pt>
                <c:pt idx="48">
                  <c:v>102.05954268592981</c:v>
                </c:pt>
                <c:pt idx="49">
                  <c:v>100.14943958441893</c:v>
                </c:pt>
                <c:pt idx="50">
                  <c:v>103.2384265401769</c:v>
                </c:pt>
                <c:pt idx="51">
                  <c:v>103.325036582946</c:v>
                </c:pt>
                <c:pt idx="52">
                  <c:v>100.59500117512115</c:v>
                </c:pt>
                <c:pt idx="53">
                  <c:v>92.407836733283958</c:v>
                </c:pt>
                <c:pt idx="54">
                  <c:v>93.126091417116058</c:v>
                </c:pt>
                <c:pt idx="55">
                  <c:v>84.241450746066576</c:v>
                </c:pt>
                <c:pt idx="56">
                  <c:v>82.121135948123708</c:v>
                </c:pt>
                <c:pt idx="57">
                  <c:v>100.83924831594101</c:v>
                </c:pt>
                <c:pt idx="58">
                  <c:v>93.231107321455511</c:v>
                </c:pt>
                <c:pt idx="59">
                  <c:v>100.69521935841678</c:v>
                </c:pt>
                <c:pt idx="60">
                  <c:v>105.62421963685709</c:v>
                </c:pt>
                <c:pt idx="61">
                  <c:v>90.245639569066157</c:v>
                </c:pt>
                <c:pt idx="62">
                  <c:v>83.391572104833458</c:v>
                </c:pt>
                <c:pt idx="63">
                  <c:v>87.507815751732622</c:v>
                </c:pt>
                <c:pt idx="64">
                  <c:v>86.514187959146597</c:v>
                </c:pt>
                <c:pt idx="65">
                  <c:v>86.30653130555504</c:v>
                </c:pt>
                <c:pt idx="66">
                  <c:v>88.10325577967167</c:v>
                </c:pt>
                <c:pt idx="67">
                  <c:v>79.022531149957359</c:v>
                </c:pt>
                <c:pt idx="68">
                  <c:v>80.179712731498199</c:v>
                </c:pt>
                <c:pt idx="69">
                  <c:v>81.368686669219457</c:v>
                </c:pt>
                <c:pt idx="70">
                  <c:v>84.850974067415748</c:v>
                </c:pt>
                <c:pt idx="71">
                  <c:v>83.281982714410049</c:v>
                </c:pt>
                <c:pt idx="72">
                  <c:v>81.663920539298346</c:v>
                </c:pt>
                <c:pt idx="73">
                  <c:v>90.379349009986058</c:v>
                </c:pt>
                <c:pt idx="74">
                  <c:v>85.766109374045527</c:v>
                </c:pt>
                <c:pt idx="75">
                  <c:v>98.769466808453885</c:v>
                </c:pt>
                <c:pt idx="76">
                  <c:v>103.81403770301729</c:v>
                </c:pt>
                <c:pt idx="77">
                  <c:v>95.425072910821555</c:v>
                </c:pt>
                <c:pt idx="78">
                  <c:v>97.648094017716119</c:v>
                </c:pt>
                <c:pt idx="79">
                  <c:v>156.66307621446092</c:v>
                </c:pt>
                <c:pt idx="80">
                  <c:v>156.21082142268307</c:v>
                </c:pt>
                <c:pt idx="81">
                  <c:v>166.39985636999182</c:v>
                </c:pt>
                <c:pt idx="82">
                  <c:v>165.03917720197632</c:v>
                </c:pt>
                <c:pt idx="83">
                  <c:v>151.93501033843805</c:v>
                </c:pt>
                <c:pt idx="84">
                  <c:v>113.05421698508829</c:v>
                </c:pt>
                <c:pt idx="85">
                  <c:v>109.23016191631456</c:v>
                </c:pt>
                <c:pt idx="86">
                  <c:v>134.7380118805554</c:v>
                </c:pt>
                <c:pt idx="87">
                  <c:v>125.81370048652116</c:v>
                </c:pt>
                <c:pt idx="88">
                  <c:v>131.90882182784028</c:v>
                </c:pt>
                <c:pt idx="89">
                  <c:v>148.02826216254937</c:v>
                </c:pt>
                <c:pt idx="90">
                  <c:v>94.103542315788218</c:v>
                </c:pt>
                <c:pt idx="91">
                  <c:v>98.450557291359516</c:v>
                </c:pt>
                <c:pt idx="92">
                  <c:v>102.34564280279893</c:v>
                </c:pt>
                <c:pt idx="93">
                  <c:v>104.95558737675836</c:v>
                </c:pt>
                <c:pt idx="94">
                  <c:v>82.742282794273976</c:v>
                </c:pt>
                <c:pt idx="95">
                  <c:v>104.47786348588365</c:v>
                </c:pt>
                <c:pt idx="96">
                  <c:v>118.53424698172682</c:v>
                </c:pt>
                <c:pt idx="97">
                  <c:v>118.0161901192114</c:v>
                </c:pt>
                <c:pt idx="98">
                  <c:v>111.70087900072915</c:v>
                </c:pt>
                <c:pt idx="99">
                  <c:v>119.99855654270961</c:v>
                </c:pt>
                <c:pt idx="100">
                  <c:v>123.46444566503817</c:v>
                </c:pt>
                <c:pt idx="101">
                  <c:v>118.35139325673515</c:v>
                </c:pt>
                <c:pt idx="102">
                  <c:v>112.81158251115365</c:v>
                </c:pt>
                <c:pt idx="103">
                  <c:v>108.90256046192692</c:v>
                </c:pt>
                <c:pt idx="104">
                  <c:v>108.19583731335277</c:v>
                </c:pt>
                <c:pt idx="105">
                  <c:v>97.058932078940558</c:v>
                </c:pt>
                <c:pt idx="106">
                  <c:v>105.72906265099506</c:v>
                </c:pt>
                <c:pt idx="107">
                  <c:v>113.99239960600366</c:v>
                </c:pt>
                <c:pt idx="108">
                  <c:v>109.46020307682151</c:v>
                </c:pt>
                <c:pt idx="109">
                  <c:v>104.57940451128201</c:v>
                </c:pt>
                <c:pt idx="110">
                  <c:v>119.04879926424672</c:v>
                </c:pt>
                <c:pt idx="111">
                  <c:v>122.28769285182445</c:v>
                </c:pt>
                <c:pt idx="112">
                  <c:v>115.53218115343388</c:v>
                </c:pt>
                <c:pt idx="113">
                  <c:v>114.68965700324104</c:v>
                </c:pt>
                <c:pt idx="114">
                  <c:v>106.89128242187392</c:v>
                </c:pt>
                <c:pt idx="115">
                  <c:v>108.11832194221839</c:v>
                </c:pt>
                <c:pt idx="116">
                  <c:v>105.33555869125475</c:v>
                </c:pt>
                <c:pt idx="117">
                  <c:v>99.883677719903858</c:v>
                </c:pt>
                <c:pt idx="118">
                  <c:v>103.72202714446225</c:v>
                </c:pt>
                <c:pt idx="119">
                  <c:v>103.24082904339338</c:v>
                </c:pt>
                <c:pt idx="120">
                  <c:v>98.521638456338849</c:v>
                </c:pt>
                <c:pt idx="121">
                  <c:v>100.35646155930864</c:v>
                </c:pt>
                <c:pt idx="122">
                  <c:v>101.74452716599971</c:v>
                </c:pt>
                <c:pt idx="123">
                  <c:v>101.88435137849982</c:v>
                </c:pt>
                <c:pt idx="124">
                  <c:v>107.6634386713028</c:v>
                </c:pt>
                <c:pt idx="125">
                  <c:v>104.69599651040819</c:v>
                </c:pt>
                <c:pt idx="126">
                  <c:v>130.0754602322944</c:v>
                </c:pt>
                <c:pt idx="127">
                  <c:v>129.15810525386195</c:v>
                </c:pt>
                <c:pt idx="128">
                  <c:v>128.2656211434074</c:v>
                </c:pt>
                <c:pt idx="129">
                  <c:v>132.50825923418105</c:v>
                </c:pt>
                <c:pt idx="130">
                  <c:v>112.6839571428623</c:v>
                </c:pt>
                <c:pt idx="131">
                  <c:v>106.5032145846213</c:v>
                </c:pt>
                <c:pt idx="132">
                  <c:v>112.23368546915894</c:v>
                </c:pt>
                <c:pt idx="133">
                  <c:v>101.42725100930437</c:v>
                </c:pt>
                <c:pt idx="134">
                  <c:v>107.09922680878746</c:v>
                </c:pt>
                <c:pt idx="135">
                  <c:v>99.998994227180233</c:v>
                </c:pt>
                <c:pt idx="136">
                  <c:v>102.94860053173032</c:v>
                </c:pt>
                <c:pt idx="137">
                  <c:v>101.96852108156106</c:v>
                </c:pt>
                <c:pt idx="138">
                  <c:v>109.13266718287321</c:v>
                </c:pt>
                <c:pt idx="139">
                  <c:v>159.13711804792899</c:v>
                </c:pt>
                <c:pt idx="140">
                  <c:v>118.28555639588427</c:v>
                </c:pt>
                <c:pt idx="141">
                  <c:v>154.09831535843321</c:v>
                </c:pt>
                <c:pt idx="142">
                  <c:v>144.79774499270465</c:v>
                </c:pt>
                <c:pt idx="143">
                  <c:v>169.05335898011307</c:v>
                </c:pt>
                <c:pt idx="144">
                  <c:v>156.38688290805484</c:v>
                </c:pt>
                <c:pt idx="145">
                  <c:v>141.40657139573469</c:v>
                </c:pt>
                <c:pt idx="146">
                  <c:v>169.45515523451633</c:v>
                </c:pt>
                <c:pt idx="147">
                  <c:v>94.750824913303703</c:v>
                </c:pt>
                <c:pt idx="148">
                  <c:v>102.89049534896012</c:v>
                </c:pt>
                <c:pt idx="149">
                  <c:v>112.08511331067027</c:v>
                </c:pt>
                <c:pt idx="150">
                  <c:v>78.113914273492782</c:v>
                </c:pt>
                <c:pt idx="151">
                  <c:v>74.627299402276165</c:v>
                </c:pt>
                <c:pt idx="152">
                  <c:v>67.446858153085458</c:v>
                </c:pt>
                <c:pt idx="153">
                  <c:v>70.823227855755178</c:v>
                </c:pt>
                <c:pt idx="154">
                  <c:v>70.545239470301027</c:v>
                </c:pt>
                <c:pt idx="155">
                  <c:v>61.509890521691894</c:v>
                </c:pt>
                <c:pt idx="156">
                  <c:v>61.909043896704887</c:v>
                </c:pt>
                <c:pt idx="157">
                  <c:v>70.617417577947705</c:v>
                </c:pt>
                <c:pt idx="158">
                  <c:v>89.045635418155911</c:v>
                </c:pt>
                <c:pt idx="159">
                  <c:v>96.174138012771152</c:v>
                </c:pt>
                <c:pt idx="160">
                  <c:v>93.430494680968835</c:v>
                </c:pt>
                <c:pt idx="161">
                  <c:v>97.748001506717401</c:v>
                </c:pt>
                <c:pt idx="162">
                  <c:v>88.082251611952728</c:v>
                </c:pt>
                <c:pt idx="163">
                  <c:v>97.639517708087581</c:v>
                </c:pt>
                <c:pt idx="164">
                  <c:v>102.02156154188195</c:v>
                </c:pt>
                <c:pt idx="165">
                  <c:v>101.05213086998025</c:v>
                </c:pt>
                <c:pt idx="166">
                  <c:v>106.20792442353482</c:v>
                </c:pt>
                <c:pt idx="167">
                  <c:v>108.54560757057438</c:v>
                </c:pt>
                <c:pt idx="168">
                  <c:v>104.33572427212025</c:v>
                </c:pt>
                <c:pt idx="169">
                  <c:v>96.769325283672927</c:v>
                </c:pt>
                <c:pt idx="170">
                  <c:v>103.42714151693355</c:v>
                </c:pt>
                <c:pt idx="171">
                  <c:v>100.16027647346066</c:v>
                </c:pt>
                <c:pt idx="172">
                  <c:v>102.57174581564794</c:v>
                </c:pt>
                <c:pt idx="173">
                  <c:v>120.58747204424212</c:v>
                </c:pt>
                <c:pt idx="174">
                  <c:v>94.486273577966116</c:v>
                </c:pt>
                <c:pt idx="175">
                  <c:v>109.38708742442525</c:v>
                </c:pt>
                <c:pt idx="176">
                  <c:v>111.99531118876567</c:v>
                </c:pt>
                <c:pt idx="177">
                  <c:v>110.13782409830459</c:v>
                </c:pt>
                <c:pt idx="178">
                  <c:v>117.75838960958905</c:v>
                </c:pt>
                <c:pt idx="179">
                  <c:v>118.56048489100297</c:v>
                </c:pt>
                <c:pt idx="180">
                  <c:v>119.18454855088481</c:v>
                </c:pt>
                <c:pt idx="181">
                  <c:v>107.5575499900592</c:v>
                </c:pt>
                <c:pt idx="182">
                  <c:v>112.78087321996991</c:v>
                </c:pt>
                <c:pt idx="183">
                  <c:v>108.37043837695742</c:v>
                </c:pt>
                <c:pt idx="184">
                  <c:v>113.11334628481576</c:v>
                </c:pt>
                <c:pt idx="185">
                  <c:v>101.58865128735762</c:v>
                </c:pt>
                <c:pt idx="186">
                  <c:v>106.98705314624682</c:v>
                </c:pt>
                <c:pt idx="187">
                  <c:v>106.63381882324308</c:v>
                </c:pt>
                <c:pt idx="188">
                  <c:v>106.32009646006401</c:v>
                </c:pt>
                <c:pt idx="189">
                  <c:v>106.04148159282795</c:v>
                </c:pt>
                <c:pt idx="190">
                  <c:v>105.73118672314079</c:v>
                </c:pt>
                <c:pt idx="191">
                  <c:v>100.97426071474673</c:v>
                </c:pt>
                <c:pt idx="192">
                  <c:v>81.557018153442201</c:v>
                </c:pt>
                <c:pt idx="193">
                  <c:v>90.562904078095272</c:v>
                </c:pt>
                <c:pt idx="194">
                  <c:v>100.79337805888206</c:v>
                </c:pt>
                <c:pt idx="195">
                  <c:v>90.197560349979227</c:v>
                </c:pt>
                <c:pt idx="196">
                  <c:v>97.12006314935185</c:v>
                </c:pt>
                <c:pt idx="197">
                  <c:v>74.3285300518437</c:v>
                </c:pt>
                <c:pt idx="198">
                  <c:v>78.28090839622007</c:v>
                </c:pt>
                <c:pt idx="199">
                  <c:v>90.422195569121172</c:v>
                </c:pt>
                <c:pt idx="200">
                  <c:v>92.266438939378361</c:v>
                </c:pt>
                <c:pt idx="201">
                  <c:v>104.37417208155505</c:v>
                </c:pt>
                <c:pt idx="202">
                  <c:v>80.369035871057079</c:v>
                </c:pt>
                <c:pt idx="203">
                  <c:v>77.622193290602709</c:v>
                </c:pt>
                <c:pt idx="204">
                  <c:v>90.064581759444351</c:v>
                </c:pt>
                <c:pt idx="205">
                  <c:v>90.626617605175227</c:v>
                </c:pt>
                <c:pt idx="206">
                  <c:v>98.071381616997158</c:v>
                </c:pt>
                <c:pt idx="207">
                  <c:v>101.74269450581927</c:v>
                </c:pt>
                <c:pt idx="208">
                  <c:v>98.489080026962256</c:v>
                </c:pt>
                <c:pt idx="209">
                  <c:v>97.715164693023027</c:v>
                </c:pt>
                <c:pt idx="210">
                  <c:v>77.968993717735273</c:v>
                </c:pt>
                <c:pt idx="211">
                  <c:v>79.059294402826509</c:v>
                </c:pt>
                <c:pt idx="212">
                  <c:v>102.04557865421216</c:v>
                </c:pt>
                <c:pt idx="213">
                  <c:v>83.66680660817606</c:v>
                </c:pt>
                <c:pt idx="214">
                  <c:v>85.651638205597209</c:v>
                </c:pt>
                <c:pt idx="215">
                  <c:v>84.570651013079939</c:v>
                </c:pt>
                <c:pt idx="216">
                  <c:v>86.202028224491258</c:v>
                </c:pt>
                <c:pt idx="217">
                  <c:v>115.02447756811607</c:v>
                </c:pt>
                <c:pt idx="218">
                  <c:v>95.904688960542927</c:v>
                </c:pt>
                <c:pt idx="219">
                  <c:v>97.130173330849857</c:v>
                </c:pt>
                <c:pt idx="220">
                  <c:v>93.520307242433816</c:v>
                </c:pt>
                <c:pt idx="221">
                  <c:v>94.603917857623415</c:v>
                </c:pt>
                <c:pt idx="222">
                  <c:v>116.41921860544819</c:v>
                </c:pt>
                <c:pt idx="223">
                  <c:v>118.04975367374612</c:v>
                </c:pt>
                <c:pt idx="224">
                  <c:v>101.51806293611651</c:v>
                </c:pt>
                <c:pt idx="225">
                  <c:v>115.50007541996527</c:v>
                </c:pt>
                <c:pt idx="226">
                  <c:v>112.79571749889925</c:v>
                </c:pt>
                <c:pt idx="227">
                  <c:v>113.16708035503115</c:v>
                </c:pt>
                <c:pt idx="228">
                  <c:v>113.18803240512278</c:v>
                </c:pt>
                <c:pt idx="229">
                  <c:v>111.87470325477028</c:v>
                </c:pt>
                <c:pt idx="230">
                  <c:v>107.28534308299214</c:v>
                </c:pt>
                <c:pt idx="231">
                  <c:v>95.129814823203958</c:v>
                </c:pt>
                <c:pt idx="232">
                  <c:v>132.2086246802894</c:v>
                </c:pt>
                <c:pt idx="233">
                  <c:v>131.4731057239139</c:v>
                </c:pt>
                <c:pt idx="234">
                  <c:v>127.65584652886773</c:v>
                </c:pt>
                <c:pt idx="235">
                  <c:v>117.22367066962806</c:v>
                </c:pt>
                <c:pt idx="236">
                  <c:v>127.20337181351199</c:v>
                </c:pt>
                <c:pt idx="237">
                  <c:v>116.68170515187045</c:v>
                </c:pt>
                <c:pt idx="238">
                  <c:v>117.57497988491036</c:v>
                </c:pt>
                <c:pt idx="239">
                  <c:v>116.07587351725221</c:v>
                </c:pt>
                <c:pt idx="240">
                  <c:v>110.15092181663273</c:v>
                </c:pt>
                <c:pt idx="241">
                  <c:v>113.7778728026548</c:v>
                </c:pt>
                <c:pt idx="242">
                  <c:v>113.3000603772355</c:v>
                </c:pt>
                <c:pt idx="243">
                  <c:v>124.68511185095817</c:v>
                </c:pt>
                <c:pt idx="244">
                  <c:v>129.90411698528374</c:v>
                </c:pt>
                <c:pt idx="245">
                  <c:v>119.18644303215893</c:v>
                </c:pt>
                <c:pt idx="246">
                  <c:v>118.96040488228502</c:v>
                </c:pt>
                <c:pt idx="247">
                  <c:v>116.05152242049151</c:v>
                </c:pt>
                <c:pt idx="248">
                  <c:v>124.68883461101908</c:v>
                </c:pt>
                <c:pt idx="249">
                  <c:v>120.93016510197162</c:v>
                </c:pt>
                <c:pt idx="250">
                  <c:v>121.00968514707029</c:v>
                </c:pt>
                <c:pt idx="251">
                  <c:v>89.629635146401952</c:v>
                </c:pt>
                <c:pt idx="252">
                  <c:v>80.779432274247682</c:v>
                </c:pt>
                <c:pt idx="253">
                  <c:v>78.027106156315185</c:v>
                </c:pt>
                <c:pt idx="254">
                  <c:v>92.003078442079158</c:v>
                </c:pt>
                <c:pt idx="255">
                  <c:v>123.89231552488565</c:v>
                </c:pt>
                <c:pt idx="256">
                  <c:v>119.30946529183089</c:v>
                </c:pt>
                <c:pt idx="257">
                  <c:v>120.42816745923412</c:v>
                </c:pt>
                <c:pt idx="258">
                  <c:v>120.79888424219951</c:v>
                </c:pt>
                <c:pt idx="259">
                  <c:v>120.81969819614028</c:v>
                </c:pt>
                <c:pt idx="260">
                  <c:v>120.79928265349965</c:v>
                </c:pt>
                <c:pt idx="261">
                  <c:v>128.47633808476286</c:v>
                </c:pt>
                <c:pt idx="262">
                  <c:v>126.31353801905318</c:v>
                </c:pt>
                <c:pt idx="263">
                  <c:v>114.71348499683467</c:v>
                </c:pt>
                <c:pt idx="264">
                  <c:v>106.52996726329549</c:v>
                </c:pt>
                <c:pt idx="265">
                  <c:v>106.16075411966027</c:v>
                </c:pt>
                <c:pt idx="266">
                  <c:v>122.75347367439866</c:v>
                </c:pt>
                <c:pt idx="267">
                  <c:v>126.71375714116157</c:v>
                </c:pt>
                <c:pt idx="268">
                  <c:v>121.19464425156276</c:v>
                </c:pt>
                <c:pt idx="269">
                  <c:v>105.14040201458371</c:v>
                </c:pt>
                <c:pt idx="270">
                  <c:v>113.93536510843363</c:v>
                </c:pt>
                <c:pt idx="271">
                  <c:v>100.69291025774368</c:v>
                </c:pt>
                <c:pt idx="272">
                  <c:v>103.90353396818986</c:v>
                </c:pt>
                <c:pt idx="273">
                  <c:v>149.11897471841039</c:v>
                </c:pt>
                <c:pt idx="274">
                  <c:v>153.93607312568628</c:v>
                </c:pt>
                <c:pt idx="275">
                  <c:v>148.38417229548588</c:v>
                </c:pt>
                <c:pt idx="276">
                  <c:v>150.40085453243901</c:v>
                </c:pt>
                <c:pt idx="277">
                  <c:v>154.39327946728224</c:v>
                </c:pt>
                <c:pt idx="278">
                  <c:v>150.78536035325843</c:v>
                </c:pt>
                <c:pt idx="279">
                  <c:v>152.34438294385112</c:v>
                </c:pt>
                <c:pt idx="280">
                  <c:v>154.71323820758931</c:v>
                </c:pt>
                <c:pt idx="281">
                  <c:v>154.74230361529169</c:v>
                </c:pt>
                <c:pt idx="282">
                  <c:v>154.48594876809707</c:v>
                </c:pt>
                <c:pt idx="283">
                  <c:v>124.69015040665055</c:v>
                </c:pt>
                <c:pt idx="284">
                  <c:v>125.95203468073086</c:v>
                </c:pt>
                <c:pt idx="285">
                  <c:v>146.6466053506617</c:v>
                </c:pt>
                <c:pt idx="286">
                  <c:v>149.12102050502727</c:v>
                </c:pt>
                <c:pt idx="287">
                  <c:v>154.94654759883574</c:v>
                </c:pt>
                <c:pt idx="288">
                  <c:v>149.71013083143623</c:v>
                </c:pt>
                <c:pt idx="289">
                  <c:v>151.29054044265226</c:v>
                </c:pt>
                <c:pt idx="290">
                  <c:v>150.83828044535514</c:v>
                </c:pt>
                <c:pt idx="291">
                  <c:v>154.39349084410105</c:v>
                </c:pt>
                <c:pt idx="292">
                  <c:v>154.31553502559692</c:v>
                </c:pt>
                <c:pt idx="293">
                  <c:v>156.8755013162538</c:v>
                </c:pt>
                <c:pt idx="294">
                  <c:v>144.92778044088783</c:v>
                </c:pt>
                <c:pt idx="295">
                  <c:v>151.993785267851</c:v>
                </c:pt>
                <c:pt idx="296">
                  <c:v>145.88101959699108</c:v>
                </c:pt>
                <c:pt idx="297">
                  <c:v>152.98068281767547</c:v>
                </c:pt>
                <c:pt idx="298">
                  <c:v>128.07365454673234</c:v>
                </c:pt>
                <c:pt idx="299">
                  <c:v>147.09264296676668</c:v>
                </c:pt>
                <c:pt idx="300">
                  <c:v>150.54877217144528</c:v>
                </c:pt>
                <c:pt idx="301">
                  <c:v>157.80483989097681</c:v>
                </c:pt>
                <c:pt idx="302">
                  <c:v>155.60537216882699</c:v>
                </c:pt>
                <c:pt idx="303">
                  <c:v>141.71223209638131</c:v>
                </c:pt>
                <c:pt idx="304">
                  <c:v>138.10681336753674</c:v>
                </c:pt>
                <c:pt idx="305">
                  <c:v>133.43813421136608</c:v>
                </c:pt>
                <c:pt idx="306">
                  <c:v>132.45632021768122</c:v>
                </c:pt>
                <c:pt idx="307">
                  <c:v>130.97084668057559</c:v>
                </c:pt>
                <c:pt idx="308">
                  <c:v>134.44207369194302</c:v>
                </c:pt>
                <c:pt idx="309">
                  <c:v>129.51756128424509</c:v>
                </c:pt>
                <c:pt idx="310">
                  <c:v>129.8836750196613</c:v>
                </c:pt>
                <c:pt idx="311">
                  <c:v>128.26358370633525</c:v>
                </c:pt>
                <c:pt idx="312">
                  <c:v>125.7992821373673</c:v>
                </c:pt>
                <c:pt idx="313">
                  <c:v>125.41817583962825</c:v>
                </c:pt>
                <c:pt idx="314">
                  <c:v>125.6198530324813</c:v>
                </c:pt>
                <c:pt idx="315">
                  <c:v>125.90319544647852</c:v>
                </c:pt>
                <c:pt idx="316">
                  <c:v>117.16428248609552</c:v>
                </c:pt>
                <c:pt idx="317">
                  <c:v>119.71399895366318</c:v>
                </c:pt>
                <c:pt idx="318">
                  <c:v>125.28703881656135</c:v>
                </c:pt>
                <c:pt idx="319">
                  <c:v>156.92191798499189</c:v>
                </c:pt>
                <c:pt idx="320">
                  <c:v>147.48046173664878</c:v>
                </c:pt>
                <c:pt idx="321">
                  <c:v>150.59083579408392</c:v>
                </c:pt>
                <c:pt idx="322">
                  <c:v>129.37684535689237</c:v>
                </c:pt>
                <c:pt idx="323">
                  <c:v>133.03452934731166</c:v>
                </c:pt>
                <c:pt idx="324">
                  <c:v>109.42970006604355</c:v>
                </c:pt>
                <c:pt idx="325">
                  <c:v>107.87767851866359</c:v>
                </c:pt>
                <c:pt idx="326">
                  <c:v>122.08156827843165</c:v>
                </c:pt>
                <c:pt idx="327">
                  <c:v>112.58076077906368</c:v>
                </c:pt>
                <c:pt idx="328">
                  <c:v>110.04346944205278</c:v>
                </c:pt>
                <c:pt idx="329">
                  <c:v>104.35699629824902</c:v>
                </c:pt>
                <c:pt idx="330">
                  <c:v>101.85384323889558</c:v>
                </c:pt>
                <c:pt idx="331">
                  <c:v>118.01958910786111</c:v>
                </c:pt>
                <c:pt idx="332">
                  <c:v>112.76118107237586</c:v>
                </c:pt>
                <c:pt idx="333">
                  <c:v>117.33790266479302</c:v>
                </c:pt>
                <c:pt idx="334">
                  <c:v>115.49087431062235</c:v>
                </c:pt>
                <c:pt idx="335">
                  <c:v>106.71540605516567</c:v>
                </c:pt>
                <c:pt idx="336">
                  <c:v>100.94840812873385</c:v>
                </c:pt>
                <c:pt idx="337">
                  <c:v>102.0487185107493</c:v>
                </c:pt>
                <c:pt idx="338">
                  <c:v>113.9173709610491</c:v>
                </c:pt>
                <c:pt idx="339">
                  <c:v>117.68264820394963</c:v>
                </c:pt>
                <c:pt idx="340">
                  <c:v>105.95002938848083</c:v>
                </c:pt>
                <c:pt idx="341">
                  <c:v>125.64421519961833</c:v>
                </c:pt>
                <c:pt idx="342">
                  <c:v>137.37652103098188</c:v>
                </c:pt>
                <c:pt idx="343">
                  <c:v>129.416204555571</c:v>
                </c:pt>
                <c:pt idx="344">
                  <c:v>138.47843865727162</c:v>
                </c:pt>
                <c:pt idx="345">
                  <c:v>134.29859598819934</c:v>
                </c:pt>
                <c:pt idx="346">
                  <c:v>118.77741406011489</c:v>
                </c:pt>
                <c:pt idx="347">
                  <c:v>134.23239539235078</c:v>
                </c:pt>
                <c:pt idx="348">
                  <c:v>126.14204286423372</c:v>
                </c:pt>
                <c:pt idx="349">
                  <c:v>124.18165464251022</c:v>
                </c:pt>
                <c:pt idx="350">
                  <c:v>115.35629539794105</c:v>
                </c:pt>
                <c:pt idx="351">
                  <c:v>115.53562418779742</c:v>
                </c:pt>
                <c:pt idx="352">
                  <c:v>117.29668624873032</c:v>
                </c:pt>
                <c:pt idx="353">
                  <c:v>111.38990246283285</c:v>
                </c:pt>
                <c:pt idx="354">
                  <c:v>116.72224228855768</c:v>
                </c:pt>
                <c:pt idx="355">
                  <c:v>110.82573135676382</c:v>
                </c:pt>
                <c:pt idx="356">
                  <c:v>118.50281810303643</c:v>
                </c:pt>
                <c:pt idx="357">
                  <c:v>116.03143814840334</c:v>
                </c:pt>
                <c:pt idx="358">
                  <c:v>123.95321706785509</c:v>
                </c:pt>
                <c:pt idx="359">
                  <c:v>114.53999934640825</c:v>
                </c:pt>
                <c:pt idx="360">
                  <c:v>106.97113459402271</c:v>
                </c:pt>
                <c:pt idx="361">
                  <c:v>110.94935283892885</c:v>
                </c:pt>
                <c:pt idx="362">
                  <c:v>112.31131422060562</c:v>
                </c:pt>
                <c:pt idx="363">
                  <c:v>103.95078915098335</c:v>
                </c:pt>
                <c:pt idx="364">
                  <c:v>109.48511582163387</c:v>
                </c:pt>
                <c:pt idx="365">
                  <c:v>108.70112327574876</c:v>
                </c:pt>
                <c:pt idx="366">
                  <c:v>108.35275311735313</c:v>
                </c:pt>
                <c:pt idx="367">
                  <c:v>108.01638361853918</c:v>
                </c:pt>
                <c:pt idx="368">
                  <c:v>65.934911845168713</c:v>
                </c:pt>
                <c:pt idx="369">
                  <c:v>64.028185683176602</c:v>
                </c:pt>
                <c:pt idx="370">
                  <c:v>57.943196147231802</c:v>
                </c:pt>
                <c:pt idx="371">
                  <c:v>60.126828492750271</c:v>
                </c:pt>
                <c:pt idx="372">
                  <c:v>60.010736684621961</c:v>
                </c:pt>
                <c:pt idx="373">
                  <c:v>62.109592398094513</c:v>
                </c:pt>
                <c:pt idx="374">
                  <c:v>62.766561382052011</c:v>
                </c:pt>
                <c:pt idx="375">
                  <c:v>64.245629765574591</c:v>
                </c:pt>
                <c:pt idx="376">
                  <c:v>63.496378520368232</c:v>
                </c:pt>
                <c:pt idx="377">
                  <c:v>64.817010790211327</c:v>
                </c:pt>
              </c:numCache>
            </c:numRef>
          </c:yVal>
          <c:smooth val="0"/>
        </c:ser>
        <c:ser>
          <c:idx val="2"/>
          <c:order val="2"/>
          <c:tx>
            <c:v>-21.5°</c:v>
          </c:tx>
          <c:spPr>
            <a:ln w="28575">
              <a:noFill/>
            </a:ln>
          </c:spPr>
          <c:marker>
            <c:symbol val="triangle"/>
            <c:size val="5"/>
            <c:spPr>
              <a:noFill/>
              <a:ln>
                <a:solidFill>
                  <a:srgbClr val="FFFF00"/>
                </a:solidFill>
                <a:prstDash val="solid"/>
              </a:ln>
            </c:spPr>
          </c:marker>
          <c:trendline>
            <c:spPr>
              <a:ln w="25400">
                <a:solidFill>
                  <a:srgbClr val="000000"/>
                </a:solidFill>
                <a:prstDash val="solid"/>
              </a:ln>
            </c:spPr>
            <c:trendlineType val="linear"/>
            <c:dispRSqr val="0"/>
            <c:dispEq val="0"/>
          </c:trendline>
          <c:xVal>
            <c:numRef>
              <c:f>'-21.5度'!$AL$2:$AL$150</c:f>
              <c:numCache>
                <c:formatCode>0_ </c:formatCode>
                <c:ptCount val="149"/>
                <c:pt idx="0">
                  <c:v>-258275.93240093091</c:v>
                </c:pt>
                <c:pt idx="1">
                  <c:v>-259136.97073897711</c:v>
                </c:pt>
                <c:pt idx="2">
                  <c:v>-263028.2935715238</c:v>
                </c:pt>
                <c:pt idx="3">
                  <c:v>-285110.64467190526</c:v>
                </c:pt>
                <c:pt idx="4">
                  <c:v>-254387.55003987788</c:v>
                </c:pt>
                <c:pt idx="5">
                  <c:v>-254381.75191866086</c:v>
                </c:pt>
                <c:pt idx="6">
                  <c:v>-278591.90148492262</c:v>
                </c:pt>
                <c:pt idx="7">
                  <c:v>-283197.3313054702</c:v>
                </c:pt>
                <c:pt idx="8">
                  <c:v>-283205.71884690854</c:v>
                </c:pt>
                <c:pt idx="9">
                  <c:v>-275000.30244863557</c:v>
                </c:pt>
                <c:pt idx="10">
                  <c:v>-272500.94784129714</c:v>
                </c:pt>
                <c:pt idx="11">
                  <c:v>-272513.96520358691</c:v>
                </c:pt>
                <c:pt idx="12">
                  <c:v>-266804.9361725187</c:v>
                </c:pt>
                <c:pt idx="13">
                  <c:v>-266593.32938262704</c:v>
                </c:pt>
                <c:pt idx="14">
                  <c:v>-266428.78129118588</c:v>
                </c:pt>
                <c:pt idx="15">
                  <c:v>-261859.47648463878</c:v>
                </c:pt>
                <c:pt idx="16">
                  <c:v>-261884.03053037735</c:v>
                </c:pt>
                <c:pt idx="17">
                  <c:v>-259724.67185238536</c:v>
                </c:pt>
                <c:pt idx="18">
                  <c:v>-255147.4214377582</c:v>
                </c:pt>
                <c:pt idx="19">
                  <c:v>-254101.16667620908</c:v>
                </c:pt>
                <c:pt idx="20">
                  <c:v>-254128.98947758568</c:v>
                </c:pt>
                <c:pt idx="21">
                  <c:v>-251055.0265835395</c:v>
                </c:pt>
                <c:pt idx="22">
                  <c:v>-286758.72949158848</c:v>
                </c:pt>
                <c:pt idx="23">
                  <c:v>-286334.07806922618</c:v>
                </c:pt>
                <c:pt idx="24">
                  <c:v>-285515.45488080522</c:v>
                </c:pt>
                <c:pt idx="25">
                  <c:v>-284694.02520480938</c:v>
                </c:pt>
                <c:pt idx="26">
                  <c:v>-288132.7992585852</c:v>
                </c:pt>
                <c:pt idx="27">
                  <c:v>-257042.31024442211</c:v>
                </c:pt>
                <c:pt idx="28">
                  <c:v>-239074.89874250346</c:v>
                </c:pt>
                <c:pt idx="29">
                  <c:v>-256580.7145205393</c:v>
                </c:pt>
                <c:pt idx="30">
                  <c:v>-284468.39214351872</c:v>
                </c:pt>
                <c:pt idx="31">
                  <c:v>-286314.83549347811</c:v>
                </c:pt>
                <c:pt idx="32">
                  <c:v>-280730.20064408</c:v>
                </c:pt>
                <c:pt idx="33">
                  <c:v>-268750.56598668487</c:v>
                </c:pt>
                <c:pt idx="34">
                  <c:v>-295814.28551600722</c:v>
                </c:pt>
                <c:pt idx="35">
                  <c:v>-296430.04838822864</c:v>
                </c:pt>
                <c:pt idx="36">
                  <c:v>-287836.35885098466</c:v>
                </c:pt>
                <c:pt idx="37">
                  <c:v>-264799.05433502962</c:v>
                </c:pt>
                <c:pt idx="38">
                  <c:v>-264774.42003031599</c:v>
                </c:pt>
                <c:pt idx="39">
                  <c:v>-269661.88674447918</c:v>
                </c:pt>
                <c:pt idx="40">
                  <c:v>-269437.80048839422</c:v>
                </c:pt>
                <c:pt idx="41">
                  <c:v>-274678.73962494562</c:v>
                </c:pt>
                <c:pt idx="42">
                  <c:v>-278993.61801877111</c:v>
                </c:pt>
                <c:pt idx="43">
                  <c:v>-274799.75663514173</c:v>
                </c:pt>
                <c:pt idx="44">
                  <c:v>-315889.45314101654</c:v>
                </c:pt>
                <c:pt idx="45">
                  <c:v>-317311.32634085778</c:v>
                </c:pt>
                <c:pt idx="46">
                  <c:v>-312730.33377391647</c:v>
                </c:pt>
                <c:pt idx="47">
                  <c:v>-312755.17903842177</c:v>
                </c:pt>
                <c:pt idx="48">
                  <c:v>-306019.53281710815</c:v>
                </c:pt>
                <c:pt idx="49">
                  <c:v>-304874.73838680598</c:v>
                </c:pt>
                <c:pt idx="50">
                  <c:v>-304899.34049845469</c:v>
                </c:pt>
                <c:pt idx="51">
                  <c:v>-302829.23907029722</c:v>
                </c:pt>
                <c:pt idx="52">
                  <c:v>-283320.75636407669</c:v>
                </c:pt>
                <c:pt idx="53">
                  <c:v>-279782.10240246094</c:v>
                </c:pt>
                <c:pt idx="54">
                  <c:v>-276418.50341510127</c:v>
                </c:pt>
                <c:pt idx="55">
                  <c:v>-274835.35309231735</c:v>
                </c:pt>
                <c:pt idx="56">
                  <c:v>-275155.78709933016</c:v>
                </c:pt>
                <c:pt idx="57">
                  <c:v>-271933.10674798553</c:v>
                </c:pt>
                <c:pt idx="58">
                  <c:v>-264784.97750594938</c:v>
                </c:pt>
                <c:pt idx="59">
                  <c:v>-266649.75291271525</c:v>
                </c:pt>
                <c:pt idx="60">
                  <c:v>-266426.43082569301</c:v>
                </c:pt>
                <c:pt idx="61">
                  <c:v>-266829.6269281258</c:v>
                </c:pt>
                <c:pt idx="62">
                  <c:v>-261699.30705905851</c:v>
                </c:pt>
                <c:pt idx="63">
                  <c:v>-261723.85672138751</c:v>
                </c:pt>
                <c:pt idx="64">
                  <c:v>-259561.38317580518</c:v>
                </c:pt>
                <c:pt idx="65">
                  <c:v>-254983.79278198411</c:v>
                </c:pt>
                <c:pt idx="66">
                  <c:v>-256581.87693616815</c:v>
                </c:pt>
                <c:pt idx="67">
                  <c:v>-251804.0550773885</c:v>
                </c:pt>
                <c:pt idx="68">
                  <c:v>-259247.71849656801</c:v>
                </c:pt>
                <c:pt idx="69">
                  <c:v>-259976.66093018677</c:v>
                </c:pt>
                <c:pt idx="70">
                  <c:v>-259999.99681356206</c:v>
                </c:pt>
                <c:pt idx="71">
                  <c:v>-261009.85263625023</c:v>
                </c:pt>
                <c:pt idx="72">
                  <c:v>-260373.45313016544</c:v>
                </c:pt>
                <c:pt idx="73">
                  <c:v>-260574.24988623138</c:v>
                </c:pt>
                <c:pt idx="74">
                  <c:v>-264129.47848070622</c:v>
                </c:pt>
                <c:pt idx="75">
                  <c:v>-259252.38185779142</c:v>
                </c:pt>
                <c:pt idx="76">
                  <c:v>-259976.66093018677</c:v>
                </c:pt>
                <c:pt idx="77">
                  <c:v>-259999.99681356206</c:v>
                </c:pt>
                <c:pt idx="78">
                  <c:v>-259999.99681356206</c:v>
                </c:pt>
                <c:pt idx="79">
                  <c:v>-261015.69324827581</c:v>
                </c:pt>
                <c:pt idx="80">
                  <c:v>-260374.62042378713</c:v>
                </c:pt>
                <c:pt idx="81">
                  <c:v>-260577.75255258445</c:v>
                </c:pt>
                <c:pt idx="82">
                  <c:v>-255227.50570431951</c:v>
                </c:pt>
                <c:pt idx="83">
                  <c:v>-260603.4391889387</c:v>
                </c:pt>
                <c:pt idx="84">
                  <c:v>-277439.05448095698</c:v>
                </c:pt>
                <c:pt idx="85">
                  <c:v>-275858.78417788004</c:v>
                </c:pt>
                <c:pt idx="86">
                  <c:v>-276512.41971514601</c:v>
                </c:pt>
                <c:pt idx="87">
                  <c:v>-273355.77337116888</c:v>
                </c:pt>
                <c:pt idx="88">
                  <c:v>-267451.82639045425</c:v>
                </c:pt>
                <c:pt idx="89">
                  <c:v>-262740.3350992286</c:v>
                </c:pt>
                <c:pt idx="90">
                  <c:v>-261259.86478313309</c:v>
                </c:pt>
                <c:pt idx="91">
                  <c:v>-262268.79839621799</c:v>
                </c:pt>
                <c:pt idx="92">
                  <c:v>-261636.18243958135</c:v>
                </c:pt>
                <c:pt idx="93">
                  <c:v>-270490.32325344667</c:v>
                </c:pt>
                <c:pt idx="94">
                  <c:v>-315958.05345641327</c:v>
                </c:pt>
                <c:pt idx="95">
                  <c:v>-303418.40129637922</c:v>
                </c:pt>
                <c:pt idx="96">
                  <c:v>-307420.12219052704</c:v>
                </c:pt>
                <c:pt idx="97">
                  <c:v>-303463.83371219231</c:v>
                </c:pt>
                <c:pt idx="98">
                  <c:v>-290676.13972026785</c:v>
                </c:pt>
                <c:pt idx="99">
                  <c:v>-278104.61094901786</c:v>
                </c:pt>
                <c:pt idx="100">
                  <c:v>-299440.06312746077</c:v>
                </c:pt>
                <c:pt idx="101">
                  <c:v>-273275.22764557198</c:v>
                </c:pt>
                <c:pt idx="102">
                  <c:v>-311558.52211382228</c:v>
                </c:pt>
                <c:pt idx="103">
                  <c:v>-311570.92630803492</c:v>
                </c:pt>
                <c:pt idx="104">
                  <c:v>-314328.22929542791</c:v>
                </c:pt>
                <c:pt idx="105">
                  <c:v>-314706.72593398462</c:v>
                </c:pt>
                <c:pt idx="106">
                  <c:v>-314797.64196927659</c:v>
                </c:pt>
                <c:pt idx="107">
                  <c:v>-315026.84670630959</c:v>
                </c:pt>
                <c:pt idx="108">
                  <c:v>-314930.92140015028</c:v>
                </c:pt>
                <c:pt idx="109">
                  <c:v>-314384.24531439884</c:v>
                </c:pt>
                <c:pt idx="110">
                  <c:v>-314516.20987068448</c:v>
                </c:pt>
                <c:pt idx="111">
                  <c:v>-314061.89637381822</c:v>
                </c:pt>
                <c:pt idx="112">
                  <c:v>-313011.13063141797</c:v>
                </c:pt>
                <c:pt idx="113">
                  <c:v>-265961.16146693559</c:v>
                </c:pt>
                <c:pt idx="114">
                  <c:v>-265971.73305865191</c:v>
                </c:pt>
                <c:pt idx="115">
                  <c:v>-266466.38958755822</c:v>
                </c:pt>
                <c:pt idx="116">
                  <c:v>-266990.72163244622</c:v>
                </c:pt>
                <c:pt idx="117">
                  <c:v>-269186.65595162159</c:v>
                </c:pt>
                <c:pt idx="118">
                  <c:v>-269409.49892321829</c:v>
                </c:pt>
                <c:pt idx="119">
                  <c:v>-268770.59781468759</c:v>
                </c:pt>
                <c:pt idx="120">
                  <c:v>-268900.22654974193</c:v>
                </c:pt>
                <c:pt idx="121">
                  <c:v>-268459.56673048489</c:v>
                </c:pt>
                <c:pt idx="122">
                  <c:v>-266523.98038715828</c:v>
                </c:pt>
                <c:pt idx="123">
                  <c:v>-267101.27074459946</c:v>
                </c:pt>
                <c:pt idx="124">
                  <c:v>-289043.26245559944</c:v>
                </c:pt>
                <c:pt idx="125">
                  <c:v>-289259.26612368046</c:v>
                </c:pt>
                <c:pt idx="126">
                  <c:v>-288316.01815941709</c:v>
                </c:pt>
                <c:pt idx="127">
                  <c:v>-287921.90608501498</c:v>
                </c:pt>
                <c:pt idx="128">
                  <c:v>-287263.0562875662</c:v>
                </c:pt>
                <c:pt idx="129">
                  <c:v>-287332.89151707198</c:v>
                </c:pt>
                <c:pt idx="130">
                  <c:v>-286571.03838251228</c:v>
                </c:pt>
                <c:pt idx="131">
                  <c:v>-286248.69249708689</c:v>
                </c:pt>
                <c:pt idx="132">
                  <c:v>-286703.38031852728</c:v>
                </c:pt>
                <c:pt idx="133">
                  <c:v>-289951.09531870799</c:v>
                </c:pt>
                <c:pt idx="134">
                  <c:v>-258858.41267616881</c:v>
                </c:pt>
                <c:pt idx="135">
                  <c:v>-240158.18215151087</c:v>
                </c:pt>
                <c:pt idx="136">
                  <c:v>-240906.57949879268</c:v>
                </c:pt>
                <c:pt idx="137">
                  <c:v>-252070.06000176811</c:v>
                </c:pt>
                <c:pt idx="138">
                  <c:v>-258401.71642194214</c:v>
                </c:pt>
                <c:pt idx="139">
                  <c:v>-286287.17506217578</c:v>
                </c:pt>
                <c:pt idx="140">
                  <c:v>-288132.7992585852</c:v>
                </c:pt>
                <c:pt idx="141">
                  <c:v>-288153.28885463573</c:v>
                </c:pt>
                <c:pt idx="142">
                  <c:v>-282544.55585498712</c:v>
                </c:pt>
                <c:pt idx="143">
                  <c:v>-282549.34503830544</c:v>
                </c:pt>
                <c:pt idx="144">
                  <c:v>-270576.51617634087</c:v>
                </c:pt>
                <c:pt idx="145">
                  <c:v>-297636.13978032226</c:v>
                </c:pt>
                <c:pt idx="146">
                  <c:v>-289647.97212476749</c:v>
                </c:pt>
                <c:pt idx="147">
                  <c:v>-266615.66326652752</c:v>
                </c:pt>
                <c:pt idx="148">
                  <c:v>-266588.62758413114</c:v>
                </c:pt>
              </c:numCache>
            </c:numRef>
          </c:xVal>
          <c:yVal>
            <c:numRef>
              <c:f>'-21.5度'!$AO$2:$AO$150</c:f>
              <c:numCache>
                <c:formatCode>0.0_ </c:formatCode>
                <c:ptCount val="149"/>
                <c:pt idx="0">
                  <c:v>-59.114593421468946</c:v>
                </c:pt>
                <c:pt idx="1">
                  <c:v>-59.602161599393185</c:v>
                </c:pt>
                <c:pt idx="2">
                  <c:v>-63.840821571279719</c:v>
                </c:pt>
                <c:pt idx="3">
                  <c:v>-72.033044935936928</c:v>
                </c:pt>
                <c:pt idx="4">
                  <c:v>-59.577568237035052</c:v>
                </c:pt>
                <c:pt idx="5">
                  <c:v>-62.834260145281135</c:v>
                </c:pt>
                <c:pt idx="6">
                  <c:v>-70.406732711106358</c:v>
                </c:pt>
                <c:pt idx="7">
                  <c:v>-36.277070076547773</c:v>
                </c:pt>
                <c:pt idx="8">
                  <c:v>-35.298244505314344</c:v>
                </c:pt>
                <c:pt idx="9">
                  <c:v>-28.396811620366268</c:v>
                </c:pt>
                <c:pt idx="10">
                  <c:v>-30.121359945804031</c:v>
                </c:pt>
                <c:pt idx="11">
                  <c:v>-33.812896970193144</c:v>
                </c:pt>
                <c:pt idx="12">
                  <c:v>-32.315162727034121</c:v>
                </c:pt>
                <c:pt idx="13">
                  <c:v>-29.817310547525452</c:v>
                </c:pt>
                <c:pt idx="14">
                  <c:v>-30.917682985728895</c:v>
                </c:pt>
                <c:pt idx="15">
                  <c:v>-26.812430361802541</c:v>
                </c:pt>
                <c:pt idx="16">
                  <c:v>-29.726620151158002</c:v>
                </c:pt>
                <c:pt idx="17">
                  <c:v>-26.773603041824586</c:v>
                </c:pt>
                <c:pt idx="18">
                  <c:v>-25.553008402730928</c:v>
                </c:pt>
                <c:pt idx="19">
                  <c:v>-29.609888788285335</c:v>
                </c:pt>
                <c:pt idx="20">
                  <c:v>-26.085031676763496</c:v>
                </c:pt>
                <c:pt idx="21">
                  <c:v>-24.926797729470124</c:v>
                </c:pt>
                <c:pt idx="22">
                  <c:v>-34.30946646641997</c:v>
                </c:pt>
                <c:pt idx="23">
                  <c:v>-31.975539201366843</c:v>
                </c:pt>
                <c:pt idx="24">
                  <c:v>-29.469041600405767</c:v>
                </c:pt>
                <c:pt idx="25">
                  <c:v>-35.168165608587358</c:v>
                </c:pt>
                <c:pt idx="26">
                  <c:v>-32.729932913861944</c:v>
                </c:pt>
                <c:pt idx="27">
                  <c:v>-33.158175410988086</c:v>
                </c:pt>
                <c:pt idx="28">
                  <c:v>-32.333300681066198</c:v>
                </c:pt>
                <c:pt idx="29">
                  <c:v>-32.437770100395205</c:v>
                </c:pt>
                <c:pt idx="30">
                  <c:v>-34.261782071058505</c:v>
                </c:pt>
                <c:pt idx="31">
                  <c:v>-34.102293321962009</c:v>
                </c:pt>
                <c:pt idx="32">
                  <c:v>-36.291509830061237</c:v>
                </c:pt>
                <c:pt idx="33">
                  <c:v>-37.394392376475508</c:v>
                </c:pt>
                <c:pt idx="34">
                  <c:v>-35.706594591956716</c:v>
                </c:pt>
                <c:pt idx="35">
                  <c:v>-35.134431693305999</c:v>
                </c:pt>
                <c:pt idx="36">
                  <c:v>-35.969669796737207</c:v>
                </c:pt>
                <c:pt idx="37">
                  <c:v>-30.106218171413431</c:v>
                </c:pt>
                <c:pt idx="38">
                  <c:v>-29.922732787786124</c:v>
                </c:pt>
                <c:pt idx="39">
                  <c:v>-29.850570899905016</c:v>
                </c:pt>
                <c:pt idx="40">
                  <c:v>-8.5985458376661761</c:v>
                </c:pt>
                <c:pt idx="41">
                  <c:v>-7.8400862470801664</c:v>
                </c:pt>
                <c:pt idx="42">
                  <c:v>-7.5130264213520324</c:v>
                </c:pt>
                <c:pt idx="43">
                  <c:v>-5.3089164098179245</c:v>
                </c:pt>
                <c:pt idx="44">
                  <c:v>-35.660966335545339</c:v>
                </c:pt>
                <c:pt idx="45">
                  <c:v>-36.389387336621716</c:v>
                </c:pt>
                <c:pt idx="46">
                  <c:v>-34.671046711671998</c:v>
                </c:pt>
                <c:pt idx="47">
                  <c:v>-37.732251133140011</c:v>
                </c:pt>
                <c:pt idx="48">
                  <c:v>-45.354232893736018</c:v>
                </c:pt>
                <c:pt idx="49">
                  <c:v>-35.852492420790746</c:v>
                </c:pt>
                <c:pt idx="50">
                  <c:v>-35.819817143186178</c:v>
                </c:pt>
                <c:pt idx="51">
                  <c:v>-46.352428543334092</c:v>
                </c:pt>
                <c:pt idx="52">
                  <c:v>-61.126283511857345</c:v>
                </c:pt>
                <c:pt idx="53">
                  <c:v>-55.493864347821436</c:v>
                </c:pt>
                <c:pt idx="54">
                  <c:v>-48.705981625900961</c:v>
                </c:pt>
                <c:pt idx="55">
                  <c:v>-48.526607952756727</c:v>
                </c:pt>
                <c:pt idx="56">
                  <c:v>-47.371700611336145</c:v>
                </c:pt>
                <c:pt idx="57">
                  <c:v>-53.577930575275992</c:v>
                </c:pt>
                <c:pt idx="58">
                  <c:v>-47.266950053548598</c:v>
                </c:pt>
                <c:pt idx="59">
                  <c:v>-37.739416691883832</c:v>
                </c:pt>
                <c:pt idx="60">
                  <c:v>-42.970300086703347</c:v>
                </c:pt>
                <c:pt idx="61">
                  <c:v>-42.490397452800494</c:v>
                </c:pt>
                <c:pt idx="62">
                  <c:v>-38.278833340916613</c:v>
                </c:pt>
                <c:pt idx="63">
                  <c:v>-41.200031093864176</c:v>
                </c:pt>
                <c:pt idx="64">
                  <c:v>-41.007799991465127</c:v>
                </c:pt>
                <c:pt idx="65">
                  <c:v>-36.999663949861151</c:v>
                </c:pt>
                <c:pt idx="66">
                  <c:v>-30.836069232649599</c:v>
                </c:pt>
                <c:pt idx="67">
                  <c:v>-36.316150567612986</c:v>
                </c:pt>
                <c:pt idx="68">
                  <c:v>-27.131328144867741</c:v>
                </c:pt>
                <c:pt idx="69">
                  <c:v>-35.395606668733329</c:v>
                </c:pt>
                <c:pt idx="70">
                  <c:v>-33.50256965614588</c:v>
                </c:pt>
                <c:pt idx="71">
                  <c:v>-28.265261981084052</c:v>
                </c:pt>
                <c:pt idx="72">
                  <c:v>-29.971225889049329</c:v>
                </c:pt>
                <c:pt idx="73">
                  <c:v>-47.863771917355393</c:v>
                </c:pt>
                <c:pt idx="74">
                  <c:v>-39.823928475998294</c:v>
                </c:pt>
                <c:pt idx="75">
                  <c:v>-22.83071135585773</c:v>
                </c:pt>
                <c:pt idx="76">
                  <c:v>-35.395606668733329</c:v>
                </c:pt>
                <c:pt idx="77">
                  <c:v>-33.50256965614588</c:v>
                </c:pt>
                <c:pt idx="78">
                  <c:v>-33.174407296255872</c:v>
                </c:pt>
                <c:pt idx="79">
                  <c:v>-22.884547194617447</c:v>
                </c:pt>
                <c:pt idx="80">
                  <c:v>-28.895551947289551</c:v>
                </c:pt>
                <c:pt idx="81">
                  <c:v>-44.636225343800483</c:v>
                </c:pt>
                <c:pt idx="82">
                  <c:v>-33.173499606401656</c:v>
                </c:pt>
                <c:pt idx="83">
                  <c:v>-34.048828582221731</c:v>
                </c:pt>
                <c:pt idx="84">
                  <c:v>-30.670015128749128</c:v>
                </c:pt>
                <c:pt idx="85">
                  <c:v>-27.134543296006864</c:v>
                </c:pt>
                <c:pt idx="86">
                  <c:v>-30.474711950425789</c:v>
                </c:pt>
                <c:pt idx="87">
                  <c:v>-31.428446495964323</c:v>
                </c:pt>
                <c:pt idx="88">
                  <c:v>-22.191944320083795</c:v>
                </c:pt>
                <c:pt idx="89">
                  <c:v>-29.589293252458607</c:v>
                </c:pt>
                <c:pt idx="90">
                  <c:v>-32.633023690815222</c:v>
                </c:pt>
                <c:pt idx="91">
                  <c:v>-28.237282970873189</c:v>
                </c:pt>
                <c:pt idx="92">
                  <c:v>-26.389992323143186</c:v>
                </c:pt>
                <c:pt idx="93">
                  <c:v>-29.34499632447509</c:v>
                </c:pt>
                <c:pt idx="94">
                  <c:v>-8.0426842956538547</c:v>
                </c:pt>
                <c:pt idx="95">
                  <c:v>-6.9561097818779034</c:v>
                </c:pt>
                <c:pt idx="96">
                  <c:v>-4.1041010043794275</c:v>
                </c:pt>
                <c:pt idx="97">
                  <c:v>-10.983962822707324</c:v>
                </c:pt>
                <c:pt idx="98">
                  <c:v>-7.3510353422263846</c:v>
                </c:pt>
                <c:pt idx="99">
                  <c:v>-6.0054099194570005</c:v>
                </c:pt>
                <c:pt idx="100">
                  <c:v>-5.6766902862971333</c:v>
                </c:pt>
                <c:pt idx="101">
                  <c:v>-5.6615578365932198</c:v>
                </c:pt>
                <c:pt idx="102">
                  <c:v>-41.234893889533346</c:v>
                </c:pt>
                <c:pt idx="103">
                  <c:v>-43.314118382212136</c:v>
                </c:pt>
                <c:pt idx="104">
                  <c:v>-39.889103946559771</c:v>
                </c:pt>
                <c:pt idx="105">
                  <c:v>-35.969929853196099</c:v>
                </c:pt>
                <c:pt idx="106">
                  <c:v>-41.544489722615744</c:v>
                </c:pt>
                <c:pt idx="107">
                  <c:v>-36.933783638431365</c:v>
                </c:pt>
                <c:pt idx="108">
                  <c:v>-33.683916626394691</c:v>
                </c:pt>
                <c:pt idx="109">
                  <c:v>-38.84175239996825</c:v>
                </c:pt>
                <c:pt idx="110">
                  <c:v>-35.469647372555038</c:v>
                </c:pt>
                <c:pt idx="111">
                  <c:v>-42.200138640293567</c:v>
                </c:pt>
                <c:pt idx="112">
                  <c:v>-40.145257763448065</c:v>
                </c:pt>
                <c:pt idx="113">
                  <c:v>5.8192975348550195</c:v>
                </c:pt>
                <c:pt idx="114">
                  <c:v>5.1753993760161157</c:v>
                </c:pt>
                <c:pt idx="115">
                  <c:v>4.0169895578356245</c:v>
                </c:pt>
                <c:pt idx="116">
                  <c:v>5.7704444488203404</c:v>
                </c:pt>
                <c:pt idx="117">
                  <c:v>1.0256991472356776</c:v>
                </c:pt>
                <c:pt idx="118">
                  <c:v>3.7324117578519629</c:v>
                </c:pt>
                <c:pt idx="119">
                  <c:v>3.0677686614720052</c:v>
                </c:pt>
                <c:pt idx="120">
                  <c:v>3.7995849273033819</c:v>
                </c:pt>
                <c:pt idx="121">
                  <c:v>6.1195009273371355</c:v>
                </c:pt>
                <c:pt idx="122">
                  <c:v>1.5777041584055358</c:v>
                </c:pt>
                <c:pt idx="123">
                  <c:v>0.76631411796906923</c:v>
                </c:pt>
                <c:pt idx="124">
                  <c:v>-19.700137516450919</c:v>
                </c:pt>
                <c:pt idx="125">
                  <c:v>-20.102161333247988</c:v>
                </c:pt>
                <c:pt idx="126">
                  <c:v>-19.276184196906293</c:v>
                </c:pt>
                <c:pt idx="127">
                  <c:v>-16.258967780167577</c:v>
                </c:pt>
                <c:pt idx="128">
                  <c:v>-17.102864219547691</c:v>
                </c:pt>
                <c:pt idx="129">
                  <c:v>-17.290634078658666</c:v>
                </c:pt>
                <c:pt idx="130">
                  <c:v>-18.143747181415169</c:v>
                </c:pt>
                <c:pt idx="131">
                  <c:v>-21.508562348903489</c:v>
                </c:pt>
                <c:pt idx="132">
                  <c:v>-19.718087739553926</c:v>
                </c:pt>
                <c:pt idx="133">
                  <c:v>-16.460621371684489</c:v>
                </c:pt>
                <c:pt idx="134">
                  <c:v>-18.553858144520131</c:v>
                </c:pt>
                <c:pt idx="135">
                  <c:v>-15.01559294695037</c:v>
                </c:pt>
                <c:pt idx="136">
                  <c:v>-14.004582636933026</c:v>
                </c:pt>
                <c:pt idx="137">
                  <c:v>-19.092855776469694</c:v>
                </c:pt>
                <c:pt idx="138">
                  <c:v>-17.523767288370866</c:v>
                </c:pt>
                <c:pt idx="139">
                  <c:v>-17.855146691222689</c:v>
                </c:pt>
                <c:pt idx="140">
                  <c:v>-17.811230701531152</c:v>
                </c:pt>
                <c:pt idx="141">
                  <c:v>-17.554243458031952</c:v>
                </c:pt>
                <c:pt idx="142">
                  <c:v>-18.499582389341903</c:v>
                </c:pt>
                <c:pt idx="143">
                  <c:v>-21.578167422793225</c:v>
                </c:pt>
                <c:pt idx="144">
                  <c:v>-21.381692038318789</c:v>
                </c:pt>
                <c:pt idx="145">
                  <c:v>-17.555734351860089</c:v>
                </c:pt>
                <c:pt idx="146">
                  <c:v>-21.721502724955187</c:v>
                </c:pt>
                <c:pt idx="147">
                  <c:v>-15.796158504404518</c:v>
                </c:pt>
                <c:pt idx="148">
                  <c:v>-17.825171972720689</c:v>
                </c:pt>
              </c:numCache>
            </c:numRef>
          </c:yVal>
          <c:smooth val="0"/>
        </c:ser>
        <c:ser>
          <c:idx val="3"/>
          <c:order val="3"/>
          <c:tx>
            <c:v>0.0°</c:v>
          </c:tx>
          <c:spPr>
            <a:ln w="28575">
              <a:noFill/>
            </a:ln>
          </c:spPr>
          <c:marker>
            <c:symbol val="x"/>
            <c:size val="5"/>
            <c:spPr>
              <a:noFill/>
              <a:ln>
                <a:solidFill>
                  <a:srgbClr val="00FFFF"/>
                </a:solidFill>
                <a:prstDash val="solid"/>
              </a:ln>
            </c:spPr>
          </c:marker>
          <c:trendline>
            <c:spPr>
              <a:ln w="25400">
                <a:solidFill>
                  <a:srgbClr val="000000"/>
                </a:solidFill>
                <a:prstDash val="solid"/>
              </a:ln>
            </c:spPr>
            <c:trendlineType val="linear"/>
            <c:dispRSqr val="0"/>
            <c:dispEq val="0"/>
          </c:trendline>
          <c:xVal>
            <c:numRef>
              <c:f>'0度'!$AL$2:$AL$2370</c:f>
              <c:numCache>
                <c:formatCode>0_ </c:formatCode>
                <c:ptCount val="2369"/>
                <c:pt idx="0">
                  <c:v>-32823.80187003746</c:v>
                </c:pt>
                <c:pt idx="1">
                  <c:v>-20385.906279929233</c:v>
                </c:pt>
                <c:pt idx="2">
                  <c:v>-20515.038302190358</c:v>
                </c:pt>
                <c:pt idx="3">
                  <c:v>-11589.269382259286</c:v>
                </c:pt>
                <c:pt idx="4">
                  <c:v>-32448.826964262829</c:v>
                </c:pt>
                <c:pt idx="5">
                  <c:v>-14289.379151326786</c:v>
                </c:pt>
                <c:pt idx="6">
                  <c:v>-17138.104083189533</c:v>
                </c:pt>
                <c:pt idx="7">
                  <c:v>-30096.207160904825</c:v>
                </c:pt>
                <c:pt idx="8">
                  <c:v>-30428.951259306119</c:v>
                </c:pt>
                <c:pt idx="9">
                  <c:v>-30036.074426898882</c:v>
                </c:pt>
                <c:pt idx="10">
                  <c:v>-30104.22489890932</c:v>
                </c:pt>
                <c:pt idx="11">
                  <c:v>-30435.967124624094</c:v>
                </c:pt>
                <c:pt idx="12">
                  <c:v>-30428.951259306119</c:v>
                </c:pt>
                <c:pt idx="13">
                  <c:v>-30751.688662555898</c:v>
                </c:pt>
                <c:pt idx="14">
                  <c:v>-34398.143251511574</c:v>
                </c:pt>
                <c:pt idx="15">
                  <c:v>-30436.969391694925</c:v>
                </c:pt>
                <c:pt idx="16">
                  <c:v>-30435.967124624094</c:v>
                </c:pt>
                <c:pt idx="17">
                  <c:v>-30430.955791507709</c:v>
                </c:pt>
                <c:pt idx="18">
                  <c:v>-34703.031384992624</c:v>
                </c:pt>
                <c:pt idx="19">
                  <c:v>-34697.013704175908</c:v>
                </c:pt>
                <c:pt idx="20">
                  <c:v>-30757.702550942657</c:v>
                </c:pt>
                <c:pt idx="21">
                  <c:v>11784.334555638648</c:v>
                </c:pt>
                <c:pt idx="22">
                  <c:v>-9745.7549087930311</c:v>
                </c:pt>
                <c:pt idx="23">
                  <c:v>-9750.7560714610991</c:v>
                </c:pt>
                <c:pt idx="24">
                  <c:v>-23997.262694118872</c:v>
                </c:pt>
                <c:pt idx="25">
                  <c:v>-24004.272561595393</c:v>
                </c:pt>
                <c:pt idx="26">
                  <c:v>-23991.254240868617</c:v>
                </c:pt>
                <c:pt idx="27">
                  <c:v>-24936.636972081458</c:v>
                </c:pt>
                <c:pt idx="28">
                  <c:v>-21799.444118114043</c:v>
                </c:pt>
                <c:pt idx="29">
                  <c:v>-21615.23194725304</c:v>
                </c:pt>
                <c:pt idx="30">
                  <c:v>8077.4298189528809</c:v>
                </c:pt>
                <c:pt idx="31">
                  <c:v>-14951.725487628553</c:v>
                </c:pt>
                <c:pt idx="32">
                  <c:v>-14955.727676386516</c:v>
                </c:pt>
                <c:pt idx="33">
                  <c:v>-8028.4220433308847</c:v>
                </c:pt>
                <c:pt idx="34">
                  <c:v>-8026.4217279666109</c:v>
                </c:pt>
                <c:pt idx="35">
                  <c:v>16869.914461140219</c:v>
                </c:pt>
                <c:pt idx="36">
                  <c:v>16880.922126701425</c:v>
                </c:pt>
                <c:pt idx="37">
                  <c:v>16778.851428890252</c:v>
                </c:pt>
                <c:pt idx="38">
                  <c:v>13509.010322390724</c:v>
                </c:pt>
                <c:pt idx="39">
                  <c:v>13481.998289255855</c:v>
                </c:pt>
                <c:pt idx="40">
                  <c:v>8803.5564588400048</c:v>
                </c:pt>
                <c:pt idx="41">
                  <c:v>7553.3514714080065</c:v>
                </c:pt>
                <c:pt idx="42">
                  <c:v>7553.3514714080065</c:v>
                </c:pt>
                <c:pt idx="43">
                  <c:v>-29615.1600821385</c:v>
                </c:pt>
                <c:pt idx="44">
                  <c:v>-14744.613811096518</c:v>
                </c:pt>
                <c:pt idx="45">
                  <c:v>-6182.1927124873864</c:v>
                </c:pt>
                <c:pt idx="46">
                  <c:v>3890.0480132086691</c:v>
                </c:pt>
                <c:pt idx="47">
                  <c:v>3436.0330879376006</c:v>
                </c:pt>
                <c:pt idx="48">
                  <c:v>5953.1720795305273</c:v>
                </c:pt>
                <c:pt idx="49">
                  <c:v>-8217.4525600588076</c:v>
                </c:pt>
                <c:pt idx="50">
                  <c:v>-17674.50150826975</c:v>
                </c:pt>
                <c:pt idx="51">
                  <c:v>3994.0519680611828</c:v>
                </c:pt>
                <c:pt idx="52">
                  <c:v>4006.0524378908462</c:v>
                </c:pt>
                <c:pt idx="53">
                  <c:v>2685.0157884864366</c:v>
                </c:pt>
                <c:pt idx="54">
                  <c:v>797.0004129203096</c:v>
                </c:pt>
                <c:pt idx="55">
                  <c:v>691.00026910421695</c:v>
                </c:pt>
                <c:pt idx="56">
                  <c:v>2595.0142534306342</c:v>
                </c:pt>
                <c:pt idx="57">
                  <c:v>2876.0194032698969</c:v>
                </c:pt>
                <c:pt idx="58">
                  <c:v>17775.579158143457</c:v>
                </c:pt>
                <c:pt idx="59">
                  <c:v>23191.165948969996</c:v>
                </c:pt>
                <c:pt idx="60">
                  <c:v>21322.902589784921</c:v>
                </c:pt>
                <c:pt idx="61">
                  <c:v>21298.87591716371</c:v>
                </c:pt>
                <c:pt idx="62">
                  <c:v>27672.265394745929</c:v>
                </c:pt>
                <c:pt idx="63">
                  <c:v>-23580.686573938296</c:v>
                </c:pt>
                <c:pt idx="64">
                  <c:v>-23584.692017753794</c:v>
                </c:pt>
                <c:pt idx="65">
                  <c:v>-23577.682492290325</c:v>
                </c:pt>
                <c:pt idx="66">
                  <c:v>-4230.0617354169844</c:v>
                </c:pt>
                <c:pt idx="67">
                  <c:v>-1763.0044695210709</c:v>
                </c:pt>
                <c:pt idx="68">
                  <c:v>-1767.0045000125008</c:v>
                </c:pt>
                <c:pt idx="69">
                  <c:v>-1773.0045460091849</c:v>
                </c:pt>
                <c:pt idx="70">
                  <c:v>2043.0069552124901</c:v>
                </c:pt>
                <c:pt idx="71">
                  <c:v>2037.0068941124866</c:v>
                </c:pt>
                <c:pt idx="72">
                  <c:v>2031.0068333713764</c:v>
                </c:pt>
                <c:pt idx="73">
                  <c:v>-10427.924769246652</c:v>
                </c:pt>
                <c:pt idx="74">
                  <c:v>-9480.6949789170594</c:v>
                </c:pt>
                <c:pt idx="75">
                  <c:v>-11551.256934118141</c:v>
                </c:pt>
                <c:pt idx="76">
                  <c:v>-7914.4043172333804</c:v>
                </c:pt>
                <c:pt idx="77">
                  <c:v>-15307.924911431775</c:v>
                </c:pt>
                <c:pt idx="78">
                  <c:v>-14073.272851273006</c:v>
                </c:pt>
                <c:pt idx="79">
                  <c:v>-10453.931704853952</c:v>
                </c:pt>
                <c:pt idx="80">
                  <c:v>-10090.837964439001</c:v>
                </c:pt>
                <c:pt idx="81">
                  <c:v>-7815.3893322200975</c:v>
                </c:pt>
                <c:pt idx="82">
                  <c:v>-1575.0031867257021</c:v>
                </c:pt>
                <c:pt idx="83">
                  <c:v>2837.0186245656737</c:v>
                </c:pt>
                <c:pt idx="84">
                  <c:v>2979.0215635441218</c:v>
                </c:pt>
                <c:pt idx="85">
                  <c:v>-1260.0016315941118</c:v>
                </c:pt>
                <c:pt idx="86">
                  <c:v>-7691.3710914506482</c:v>
                </c:pt>
                <c:pt idx="87">
                  <c:v>-1454.0025072371329</c:v>
                </c:pt>
                <c:pt idx="88">
                  <c:v>2844.0187627696437</c:v>
                </c:pt>
                <c:pt idx="89">
                  <c:v>2938.0206853972313</c:v>
                </c:pt>
                <c:pt idx="90">
                  <c:v>7661.3667656801044</c:v>
                </c:pt>
                <c:pt idx="91">
                  <c:v>8372.478657867121</c:v>
                </c:pt>
                <c:pt idx="92">
                  <c:v>13119.841565411492</c:v>
                </c:pt>
                <c:pt idx="93">
                  <c:v>17868.651442839258</c:v>
                </c:pt>
                <c:pt idx="94">
                  <c:v>17974.734755177182</c:v>
                </c:pt>
                <c:pt idx="95">
                  <c:v>23170.138335158317</c:v>
                </c:pt>
                <c:pt idx="96">
                  <c:v>22422.188304369665</c:v>
                </c:pt>
                <c:pt idx="97">
                  <c:v>5794.1586558786594</c:v>
                </c:pt>
                <c:pt idx="98">
                  <c:v>-17044.036892355183</c:v>
                </c:pt>
                <c:pt idx="99">
                  <c:v>4908.0964339403945</c:v>
                </c:pt>
                <c:pt idx="100">
                  <c:v>4852.0931704876466</c:v>
                </c:pt>
                <c:pt idx="101">
                  <c:v>2499.0127293361975</c:v>
                </c:pt>
                <c:pt idx="102">
                  <c:v>4092.0558881325169</c:v>
                </c:pt>
                <c:pt idx="103">
                  <c:v>6470.2209211953632</c:v>
                </c:pt>
                <c:pt idx="104">
                  <c:v>24672.239481604305</c:v>
                </c:pt>
                <c:pt idx="105">
                  <c:v>19641.176958215696</c:v>
                </c:pt>
                <c:pt idx="106">
                  <c:v>-22161.872126789862</c:v>
                </c:pt>
                <c:pt idx="107">
                  <c:v>-22195.913053987617</c:v>
                </c:pt>
                <c:pt idx="108">
                  <c:v>-1831.0050069057281</c:v>
                </c:pt>
                <c:pt idx="109">
                  <c:v>-15274.906029391987</c:v>
                </c:pt>
                <c:pt idx="110">
                  <c:v>-20927.471208116302</c:v>
                </c:pt>
                <c:pt idx="111">
                  <c:v>-20915.458354781669</c:v>
                </c:pt>
                <c:pt idx="112">
                  <c:v>-25559.607329140152</c:v>
                </c:pt>
                <c:pt idx="113">
                  <c:v>-13713.102804724143</c:v>
                </c:pt>
                <c:pt idx="114">
                  <c:v>-7100.2919466767144</c:v>
                </c:pt>
                <c:pt idx="115">
                  <c:v>-1788.0046623698208</c:v>
                </c:pt>
                <c:pt idx="116">
                  <c:v>27088.195782770101</c:v>
                </c:pt>
                <c:pt idx="117">
                  <c:v>27078.177832714129</c:v>
                </c:pt>
                <c:pt idx="118">
                  <c:v>6086.1838730806794</c:v>
                </c:pt>
                <c:pt idx="119">
                  <c:v>3096.0242053791835</c:v>
                </c:pt>
                <c:pt idx="120">
                  <c:v>3077.0237624632005</c:v>
                </c:pt>
                <c:pt idx="121">
                  <c:v>3069.0235776006002</c:v>
                </c:pt>
                <c:pt idx="122">
                  <c:v>23490.564576374822</c:v>
                </c:pt>
                <c:pt idx="123">
                  <c:v>23484.556476401856</c:v>
                </c:pt>
                <c:pt idx="124">
                  <c:v>-30572.276819158949</c:v>
                </c:pt>
                <c:pt idx="125">
                  <c:v>-2133.0079154976597</c:v>
                </c:pt>
                <c:pt idx="126">
                  <c:v>-2865.0191814803352</c:v>
                </c:pt>
                <c:pt idx="127">
                  <c:v>-2887.0196267625661</c:v>
                </c:pt>
                <c:pt idx="128">
                  <c:v>-2012.0066433801744</c:v>
                </c:pt>
                <c:pt idx="129">
                  <c:v>-14931.714561404478</c:v>
                </c:pt>
                <c:pt idx="130">
                  <c:v>-9784.764009281891</c:v>
                </c:pt>
                <c:pt idx="131">
                  <c:v>-5828.1614654136247</c:v>
                </c:pt>
                <c:pt idx="132">
                  <c:v>-33450.481481318006</c:v>
                </c:pt>
                <c:pt idx="133">
                  <c:v>-28343.55164600689</c:v>
                </c:pt>
                <c:pt idx="134">
                  <c:v>-28305.477039179081</c:v>
                </c:pt>
                <c:pt idx="135">
                  <c:v>-28330.526100042949</c:v>
                </c:pt>
                <c:pt idx="136">
                  <c:v>-27392.747827236715</c:v>
                </c:pt>
                <c:pt idx="137">
                  <c:v>-19902.426640177116</c:v>
                </c:pt>
                <c:pt idx="138">
                  <c:v>-24655.214175465302</c:v>
                </c:pt>
                <c:pt idx="139">
                  <c:v>-18717.345968274996</c:v>
                </c:pt>
                <c:pt idx="140">
                  <c:v>-32766.651839074992</c:v>
                </c:pt>
                <c:pt idx="141">
                  <c:v>-33687.132319471893</c:v>
                </c:pt>
                <c:pt idx="142">
                  <c:v>-30553.233386574811</c:v>
                </c:pt>
                <c:pt idx="143">
                  <c:v>-34779.255873286093</c:v>
                </c:pt>
                <c:pt idx="144">
                  <c:v>-29182.246345199561</c:v>
                </c:pt>
                <c:pt idx="145">
                  <c:v>-2287.0097567399462</c:v>
                </c:pt>
                <c:pt idx="146">
                  <c:v>-2969.0213471150278</c:v>
                </c:pt>
                <c:pt idx="147">
                  <c:v>1953.0060759145651</c:v>
                </c:pt>
                <c:pt idx="148">
                  <c:v>7782.3844207679504</c:v>
                </c:pt>
                <c:pt idx="149">
                  <c:v>11806.342045571817</c:v>
                </c:pt>
                <c:pt idx="150">
                  <c:v>17839.628821414361</c:v>
                </c:pt>
                <c:pt idx="151">
                  <c:v>22984.897229325696</c:v>
                </c:pt>
                <c:pt idx="152">
                  <c:v>1943.005983059028</c:v>
                </c:pt>
                <c:pt idx="153">
                  <c:v>3773.0438098628197</c:v>
                </c:pt>
                <c:pt idx="154">
                  <c:v>982.00077237977189</c:v>
                </c:pt>
                <c:pt idx="155">
                  <c:v>22253.983161273725</c:v>
                </c:pt>
                <c:pt idx="156">
                  <c:v>20482.004370261944</c:v>
                </c:pt>
                <c:pt idx="157">
                  <c:v>4027.0532668913952</c:v>
                </c:pt>
                <c:pt idx="158">
                  <c:v>5905.1679503858932</c:v>
                </c:pt>
                <c:pt idx="159">
                  <c:v>7228.3080234400004</c:v>
                </c:pt>
                <c:pt idx="160">
                  <c:v>7872.3979138599652</c:v>
                </c:pt>
                <c:pt idx="161">
                  <c:v>14062.267524296998</c:v>
                </c:pt>
                <c:pt idx="162">
                  <c:v>13341.936664745683</c:v>
                </c:pt>
                <c:pt idx="163">
                  <c:v>18256.961229879096</c:v>
                </c:pt>
                <c:pt idx="164">
                  <c:v>20154.674013981916</c:v>
                </c:pt>
                <c:pt idx="165">
                  <c:v>27607.143874605554</c:v>
                </c:pt>
                <c:pt idx="166">
                  <c:v>-25442.421136147055</c:v>
                </c:pt>
                <c:pt idx="167">
                  <c:v>-30572.276819158949</c:v>
                </c:pt>
                <c:pt idx="168">
                  <c:v>-17000.005695012325</c:v>
                </c:pt>
                <c:pt idx="169">
                  <c:v>-20974.521692592461</c:v>
                </c:pt>
                <c:pt idx="170">
                  <c:v>-16750.832171429862</c:v>
                </c:pt>
                <c:pt idx="171">
                  <c:v>-2133.0079154976597</c:v>
                </c:pt>
                <c:pt idx="172">
                  <c:v>-17945.711864125289</c:v>
                </c:pt>
                <c:pt idx="173">
                  <c:v>-2866.0192015728162</c:v>
                </c:pt>
                <c:pt idx="174">
                  <c:v>-2888.0196471647587</c:v>
                </c:pt>
                <c:pt idx="175">
                  <c:v>-33448.476004911434</c:v>
                </c:pt>
                <c:pt idx="176">
                  <c:v>-28344.553612054231</c:v>
                </c:pt>
                <c:pt idx="177">
                  <c:v>-28306.47899994726</c:v>
                </c:pt>
                <c:pt idx="178">
                  <c:v>-32765.649211619497</c:v>
                </c:pt>
                <c:pt idx="179">
                  <c:v>-19427.978056142063</c:v>
                </c:pt>
                <c:pt idx="180">
                  <c:v>7228.3080234400004</c:v>
                </c:pt>
                <c:pt idx="181">
                  <c:v>-30743.670153155956</c:v>
                </c:pt>
                <c:pt idx="182">
                  <c:v>-24330.738518840051</c:v>
                </c:pt>
                <c:pt idx="183">
                  <c:v>1577.0031988811229</c:v>
                </c:pt>
                <c:pt idx="184">
                  <c:v>1579.0032110674158</c:v>
                </c:pt>
                <c:pt idx="185">
                  <c:v>-20325.84544117975</c:v>
                </c:pt>
                <c:pt idx="186">
                  <c:v>-20325.84544117975</c:v>
                </c:pt>
                <c:pt idx="187">
                  <c:v>-34147.424579609047</c:v>
                </c:pt>
                <c:pt idx="188">
                  <c:v>-34217.624748280185</c:v>
                </c:pt>
                <c:pt idx="189">
                  <c:v>-19343.900805744863</c:v>
                </c:pt>
                <c:pt idx="190">
                  <c:v>-28301.469197494665</c:v>
                </c:pt>
                <c:pt idx="191">
                  <c:v>-22971.880432092759</c:v>
                </c:pt>
                <c:pt idx="192">
                  <c:v>-30747.679406648869</c:v>
                </c:pt>
                <c:pt idx="193">
                  <c:v>-24329.737070230607</c:v>
                </c:pt>
                <c:pt idx="194">
                  <c:v>-32223.251204979297</c:v>
                </c:pt>
                <c:pt idx="195">
                  <c:v>-9349.6665626368067</c:v>
                </c:pt>
                <c:pt idx="196">
                  <c:v>-26006.332890471716</c:v>
                </c:pt>
                <c:pt idx="197">
                  <c:v>-9435.6851283540873</c:v>
                </c:pt>
                <c:pt idx="198">
                  <c:v>-9375.6721396868252</c:v>
                </c:pt>
                <c:pt idx="199">
                  <c:v>-11118.120791644153</c:v>
                </c:pt>
                <c:pt idx="200">
                  <c:v>-34601.734574484653</c:v>
                </c:pt>
                <c:pt idx="201">
                  <c:v>-27036.102587416892</c:v>
                </c:pt>
                <c:pt idx="202">
                  <c:v>-7235.3089192615644</c:v>
                </c:pt>
                <c:pt idx="203">
                  <c:v>-7232.3085351256223</c:v>
                </c:pt>
                <c:pt idx="204">
                  <c:v>1574.0031806595596</c:v>
                </c:pt>
                <c:pt idx="205">
                  <c:v>1576.0031927995594</c:v>
                </c:pt>
                <c:pt idx="206">
                  <c:v>-20325.84544117975</c:v>
                </c:pt>
                <c:pt idx="207">
                  <c:v>-20325.84544117975</c:v>
                </c:pt>
                <c:pt idx="208">
                  <c:v>-25234.094337217004</c:v>
                </c:pt>
                <c:pt idx="209">
                  <c:v>-23786.969342256976</c:v>
                </c:pt>
                <c:pt idx="210">
                  <c:v>-15498.035219737891</c:v>
                </c:pt>
                <c:pt idx="211">
                  <c:v>-14577.525971385547</c:v>
                </c:pt>
                <c:pt idx="212">
                  <c:v>-30174.380509913695</c:v>
                </c:pt>
                <c:pt idx="213">
                  <c:v>-13162.859736668941</c:v>
                </c:pt>
                <c:pt idx="214">
                  <c:v>-20990.538930567214</c:v>
                </c:pt>
                <c:pt idx="215">
                  <c:v>-798.00041447657952</c:v>
                </c:pt>
                <c:pt idx="216">
                  <c:v>-10274.884652055956</c:v>
                </c:pt>
                <c:pt idx="217">
                  <c:v>719.0003031618545</c:v>
                </c:pt>
                <c:pt idx="218">
                  <c:v>11961.395611420221</c:v>
                </c:pt>
                <c:pt idx="219">
                  <c:v>-24307.705230981512</c:v>
                </c:pt>
                <c:pt idx="220">
                  <c:v>-15322.933521153234</c:v>
                </c:pt>
                <c:pt idx="221">
                  <c:v>-10196.864654399866</c:v>
                </c:pt>
                <c:pt idx="222">
                  <c:v>-8225.453883234868</c:v>
                </c:pt>
                <c:pt idx="223">
                  <c:v>-200.00000652173637</c:v>
                </c:pt>
                <c:pt idx="224">
                  <c:v>905.00060456136055</c:v>
                </c:pt>
                <c:pt idx="225">
                  <c:v>-25697.829146770269</c:v>
                </c:pt>
                <c:pt idx="226">
                  <c:v>-25688.814607407792</c:v>
                </c:pt>
                <c:pt idx="227">
                  <c:v>-21608.223946534603</c:v>
                </c:pt>
                <c:pt idx="228">
                  <c:v>-21603.218234912281</c:v>
                </c:pt>
                <c:pt idx="229">
                  <c:v>-12959.774991537346</c:v>
                </c:pt>
                <c:pt idx="230">
                  <c:v>-8393.4822690296551</c:v>
                </c:pt>
                <c:pt idx="231">
                  <c:v>-8418.486591660052</c:v>
                </c:pt>
                <c:pt idx="232">
                  <c:v>-6489.2228732667254</c:v>
                </c:pt>
                <c:pt idx="233">
                  <c:v>-2711.016251605427</c:v>
                </c:pt>
                <c:pt idx="234">
                  <c:v>-1585.003247811896</c:v>
                </c:pt>
                <c:pt idx="235">
                  <c:v>-1595.0033096738098</c:v>
                </c:pt>
                <c:pt idx="236">
                  <c:v>-3426.0327998813318</c:v>
                </c:pt>
                <c:pt idx="237">
                  <c:v>-1058.0009659504171</c:v>
                </c:pt>
                <c:pt idx="238">
                  <c:v>-1081.0010303274828</c:v>
                </c:pt>
                <c:pt idx="239">
                  <c:v>-16912.944483421768</c:v>
                </c:pt>
                <c:pt idx="240">
                  <c:v>-20085.605660582296</c:v>
                </c:pt>
                <c:pt idx="241">
                  <c:v>-34243.699306200724</c:v>
                </c:pt>
                <c:pt idx="242">
                  <c:v>-26465.104373276696</c:v>
                </c:pt>
                <c:pt idx="243">
                  <c:v>-30631.412034052868</c:v>
                </c:pt>
                <c:pt idx="244">
                  <c:v>-30624.395964275442</c:v>
                </c:pt>
                <c:pt idx="245">
                  <c:v>17829.621037968216</c:v>
                </c:pt>
                <c:pt idx="246">
                  <c:v>17840.629600239496</c:v>
                </c:pt>
                <c:pt idx="247">
                  <c:v>8514.5034305665195</c:v>
                </c:pt>
                <c:pt idx="248">
                  <c:v>-11356.194334375848</c:v>
                </c:pt>
                <c:pt idx="249">
                  <c:v>-3583.0375189946012</c:v>
                </c:pt>
                <c:pt idx="250">
                  <c:v>3765.0435317763222</c:v>
                </c:pt>
                <c:pt idx="251">
                  <c:v>23696.845196641101</c:v>
                </c:pt>
                <c:pt idx="252">
                  <c:v>20190.709863147917</c:v>
                </c:pt>
                <c:pt idx="253">
                  <c:v>29386.674478798152</c:v>
                </c:pt>
                <c:pt idx="254">
                  <c:v>6281.202120240735</c:v>
                </c:pt>
                <c:pt idx="255">
                  <c:v>-7887.4001929572305</c:v>
                </c:pt>
                <c:pt idx="256">
                  <c:v>-4397.0693399266884</c:v>
                </c:pt>
                <c:pt idx="257">
                  <c:v>-9181.6312683585747</c:v>
                </c:pt>
                <c:pt idx="258">
                  <c:v>-7613.3599145924154</c:v>
                </c:pt>
                <c:pt idx="259">
                  <c:v>-5638.1461823972222</c:v>
                </c:pt>
                <c:pt idx="260">
                  <c:v>-13781.134251068339</c:v>
                </c:pt>
                <c:pt idx="261">
                  <c:v>-10156.854517141282</c:v>
                </c:pt>
                <c:pt idx="262">
                  <c:v>-9792.7658850440985</c:v>
                </c:pt>
                <c:pt idx="263">
                  <c:v>-7516.3463311896858</c:v>
                </c:pt>
                <c:pt idx="264">
                  <c:v>-1275.0016905623859</c:v>
                </c:pt>
                <c:pt idx="265">
                  <c:v>3278.0287300589639</c:v>
                </c:pt>
                <c:pt idx="266">
                  <c:v>425.00006260673598</c:v>
                </c:pt>
                <c:pt idx="267">
                  <c:v>1955.0060946002063</c:v>
                </c:pt>
                <c:pt idx="268">
                  <c:v>-961.00072387927514</c:v>
                </c:pt>
                <c:pt idx="269">
                  <c:v>-39.000000047704077</c:v>
                </c:pt>
                <c:pt idx="270">
                  <c:v>-361.00003836683425</c:v>
                </c:pt>
                <c:pt idx="271">
                  <c:v>3346.0305553821922</c:v>
                </c:pt>
                <c:pt idx="272">
                  <c:v>8164.443858918331</c:v>
                </c:pt>
                <c:pt idx="273">
                  <c:v>8871.5694547628773</c:v>
                </c:pt>
                <c:pt idx="274">
                  <c:v>9467.692123565419</c:v>
                </c:pt>
                <c:pt idx="275">
                  <c:v>13559.03273337459</c:v>
                </c:pt>
                <c:pt idx="276">
                  <c:v>14126.298634599327</c:v>
                </c:pt>
                <c:pt idx="277">
                  <c:v>18372.055621769301</c:v>
                </c:pt>
                <c:pt idx="278">
                  <c:v>18477.142844900747</c:v>
                </c:pt>
                <c:pt idx="279">
                  <c:v>22931.828867589411</c:v>
                </c:pt>
                <c:pt idx="280">
                  <c:v>28263.394812213985</c:v>
                </c:pt>
                <c:pt idx="281">
                  <c:v>18467.134495033573</c:v>
                </c:pt>
                <c:pt idx="282">
                  <c:v>28823.509387147817</c:v>
                </c:pt>
                <c:pt idx="283">
                  <c:v>33391.320203252697</c:v>
                </c:pt>
                <c:pt idx="284">
                  <c:v>33416.38847169721</c:v>
                </c:pt>
                <c:pt idx="285">
                  <c:v>16100.402976351357</c:v>
                </c:pt>
                <c:pt idx="286">
                  <c:v>8083.4307775819225</c:v>
                </c:pt>
                <c:pt idx="287">
                  <c:v>8839.5633141151229</c:v>
                </c:pt>
                <c:pt idx="288">
                  <c:v>8008.4188967553928</c:v>
                </c:pt>
                <c:pt idx="289">
                  <c:v>-122.0000014789717</c:v>
                </c:pt>
                <c:pt idx="290">
                  <c:v>5822.1609672226314</c:v>
                </c:pt>
                <c:pt idx="291">
                  <c:v>25010.749914729269</c:v>
                </c:pt>
                <c:pt idx="292">
                  <c:v>29471.854635923351</c:v>
                </c:pt>
                <c:pt idx="293">
                  <c:v>22748.595248371752</c:v>
                </c:pt>
                <c:pt idx="294">
                  <c:v>28808.478906095082</c:v>
                </c:pt>
                <c:pt idx="295">
                  <c:v>-3198.0266774777888</c:v>
                </c:pt>
                <c:pt idx="296">
                  <c:v>-1777.0045768471089</c:v>
                </c:pt>
                <c:pt idx="297">
                  <c:v>19646.181679534056</c:v>
                </c:pt>
                <c:pt idx="298">
                  <c:v>28848.560259598496</c:v>
                </c:pt>
                <c:pt idx="299">
                  <c:v>18302.998844294441</c:v>
                </c:pt>
                <c:pt idx="300">
                  <c:v>-15771.198520476853</c:v>
                </c:pt>
                <c:pt idx="301">
                  <c:v>-15794.212539929653</c:v>
                </c:pt>
                <c:pt idx="302">
                  <c:v>-16260.505481543329</c:v>
                </c:pt>
                <c:pt idx="303">
                  <c:v>-16248.49772318844</c:v>
                </c:pt>
                <c:pt idx="304">
                  <c:v>-9941.801384509783</c:v>
                </c:pt>
                <c:pt idx="305">
                  <c:v>-9964.806960150041</c:v>
                </c:pt>
                <c:pt idx="306">
                  <c:v>-16936.961306617461</c:v>
                </c:pt>
                <c:pt idx="307">
                  <c:v>-16923.952188126321</c:v>
                </c:pt>
                <c:pt idx="308">
                  <c:v>-19241.807900332242</c:v>
                </c:pt>
                <c:pt idx="309">
                  <c:v>-3042.0229607715319</c:v>
                </c:pt>
                <c:pt idx="310">
                  <c:v>-3024.0225555876582</c:v>
                </c:pt>
                <c:pt idx="311">
                  <c:v>1763.0044695210709</c:v>
                </c:pt>
                <c:pt idx="312">
                  <c:v>1772.0045383214028</c:v>
                </c:pt>
                <c:pt idx="313">
                  <c:v>1783.004623364998</c:v>
                </c:pt>
                <c:pt idx="314">
                  <c:v>1774.0045537056506</c:v>
                </c:pt>
                <c:pt idx="315">
                  <c:v>19970.492778568907</c:v>
                </c:pt>
                <c:pt idx="316">
                  <c:v>-7900.4021752007029</c:v>
                </c:pt>
                <c:pt idx="317">
                  <c:v>1439.0024304375127</c:v>
                </c:pt>
                <c:pt idx="318">
                  <c:v>-100.00000081390795</c:v>
                </c:pt>
                <c:pt idx="319">
                  <c:v>-2094.0074892018947</c:v>
                </c:pt>
                <c:pt idx="320">
                  <c:v>-312.00002476703025</c:v>
                </c:pt>
                <c:pt idx="321">
                  <c:v>7009.2808640006924</c:v>
                </c:pt>
                <c:pt idx="322">
                  <c:v>4442.0714907470865</c:v>
                </c:pt>
                <c:pt idx="323">
                  <c:v>6174.1919652790084</c:v>
                </c:pt>
                <c:pt idx="324">
                  <c:v>6161.190755189129</c:v>
                </c:pt>
                <c:pt idx="325">
                  <c:v>4419.0703859666201</c:v>
                </c:pt>
                <c:pt idx="326">
                  <c:v>-318.00002622377201</c:v>
                </c:pt>
                <c:pt idx="327">
                  <c:v>-420.00006042280631</c:v>
                </c:pt>
                <c:pt idx="328">
                  <c:v>5278.1199295445322</c:v>
                </c:pt>
                <c:pt idx="329">
                  <c:v>5283.1202707124021</c:v>
                </c:pt>
                <c:pt idx="330">
                  <c:v>6821.2588635166494</c:v>
                </c:pt>
                <c:pt idx="331">
                  <c:v>6786.2548989486259</c:v>
                </c:pt>
                <c:pt idx="332">
                  <c:v>8795.5549430378633</c:v>
                </c:pt>
                <c:pt idx="333">
                  <c:v>11755.32472520075</c:v>
                </c:pt>
                <c:pt idx="334">
                  <c:v>11610.276296626842</c:v>
                </c:pt>
                <c:pt idx="335">
                  <c:v>24382.814011001956</c:v>
                </c:pt>
                <c:pt idx="336">
                  <c:v>17044.036892355183</c:v>
                </c:pt>
                <c:pt idx="337">
                  <c:v>21847.500060573857</c:v>
                </c:pt>
                <c:pt idx="338">
                  <c:v>18853.463411437475</c:v>
                </c:pt>
                <c:pt idx="339">
                  <c:v>18945.54382615376</c:v>
                </c:pt>
                <c:pt idx="340">
                  <c:v>27222.4375970289</c:v>
                </c:pt>
                <c:pt idx="341">
                  <c:v>24076.374390565637</c:v>
                </c:pt>
                <c:pt idx="342">
                  <c:v>24030.309262712752</c:v>
                </c:pt>
                <c:pt idx="343">
                  <c:v>-17305.225286065455</c:v>
                </c:pt>
                <c:pt idx="344">
                  <c:v>-13461.989406853652</c:v>
                </c:pt>
                <c:pt idx="345">
                  <c:v>30792.783674843933</c:v>
                </c:pt>
                <c:pt idx="346">
                  <c:v>21027.578894260405</c:v>
                </c:pt>
                <c:pt idx="347">
                  <c:v>13963.219955653623</c:v>
                </c:pt>
                <c:pt idx="348">
                  <c:v>12679.662383870882</c:v>
                </c:pt>
                <c:pt idx="349">
                  <c:v>12679.662383870882</c:v>
                </c:pt>
                <c:pt idx="350">
                  <c:v>-377.00004369827866</c:v>
                </c:pt>
                <c:pt idx="351">
                  <c:v>-377.00004369827866</c:v>
                </c:pt>
                <c:pt idx="352">
                  <c:v>9362.6693472891802</c:v>
                </c:pt>
                <c:pt idx="353">
                  <c:v>9362.6693472891802</c:v>
                </c:pt>
                <c:pt idx="354">
                  <c:v>10542.955708389909</c:v>
                </c:pt>
                <c:pt idx="355">
                  <c:v>10541.955436422781</c:v>
                </c:pt>
                <c:pt idx="356">
                  <c:v>1330.0019189165928</c:v>
                </c:pt>
                <c:pt idx="357">
                  <c:v>1332.0019275864659</c:v>
                </c:pt>
                <c:pt idx="358">
                  <c:v>24784.407079214721</c:v>
                </c:pt>
                <c:pt idx="359">
                  <c:v>24776.395057497193</c:v>
                </c:pt>
                <c:pt idx="360">
                  <c:v>26073.444067888297</c:v>
                </c:pt>
                <c:pt idx="361">
                  <c:v>26068.435751270095</c:v>
                </c:pt>
                <c:pt idx="362">
                  <c:v>25999.321307969996</c:v>
                </c:pt>
                <c:pt idx="363">
                  <c:v>-18442.113659930717</c:v>
                </c:pt>
                <c:pt idx="364">
                  <c:v>-18641.28107770006</c:v>
                </c:pt>
                <c:pt idx="365">
                  <c:v>-18016.768039039704</c:v>
                </c:pt>
                <c:pt idx="366">
                  <c:v>-15633.115259670793</c:v>
                </c:pt>
                <c:pt idx="367">
                  <c:v>-13993.234299412155</c:v>
                </c:pt>
                <c:pt idx="368">
                  <c:v>-14376.422886080343</c:v>
                </c:pt>
                <c:pt idx="369">
                  <c:v>-12436.56860519677</c:v>
                </c:pt>
                <c:pt idx="370">
                  <c:v>-12450.57390980522</c:v>
                </c:pt>
                <c:pt idx="371">
                  <c:v>-9543.7089276885217</c:v>
                </c:pt>
                <c:pt idx="372">
                  <c:v>-9491.6974011093389</c:v>
                </c:pt>
                <c:pt idx="373">
                  <c:v>-9483.6956389576899</c:v>
                </c:pt>
                <c:pt idx="374">
                  <c:v>-9522.70425755627</c:v>
                </c:pt>
                <c:pt idx="375">
                  <c:v>-8797.5553217298457</c:v>
                </c:pt>
                <c:pt idx="376">
                  <c:v>-7663.3670530133504</c:v>
                </c:pt>
                <c:pt idx="377">
                  <c:v>-3409.032314031163</c:v>
                </c:pt>
                <c:pt idx="378">
                  <c:v>-3690.0409817276491</c:v>
                </c:pt>
                <c:pt idx="379">
                  <c:v>-3610.0383735936871</c:v>
                </c:pt>
                <c:pt idx="380">
                  <c:v>400.00005219484461</c:v>
                </c:pt>
                <c:pt idx="381">
                  <c:v>487.00009420054658</c:v>
                </c:pt>
                <c:pt idx="382">
                  <c:v>935.00066669964292</c:v>
                </c:pt>
                <c:pt idx="383">
                  <c:v>1738.0042820648678</c:v>
                </c:pt>
                <c:pt idx="384">
                  <c:v>6527.2268118406846</c:v>
                </c:pt>
                <c:pt idx="385">
                  <c:v>6350.2088550622375</c:v>
                </c:pt>
                <c:pt idx="386">
                  <c:v>6646.2394454674304</c:v>
                </c:pt>
                <c:pt idx="387">
                  <c:v>9864.7829052655416</c:v>
                </c:pt>
                <c:pt idx="388">
                  <c:v>10518.949195412966</c:v>
                </c:pt>
                <c:pt idx="389">
                  <c:v>10521.950007911664</c:v>
                </c:pt>
                <c:pt idx="390">
                  <c:v>11596.271684266107</c:v>
                </c:pt>
                <c:pt idx="391">
                  <c:v>11575.264786584388</c:v>
                </c:pt>
                <c:pt idx="392">
                  <c:v>14728.605308458213</c:v>
                </c:pt>
                <c:pt idx="393">
                  <c:v>15355.952521992715</c:v>
                </c:pt>
                <c:pt idx="394">
                  <c:v>15249.891779056756</c:v>
                </c:pt>
                <c:pt idx="395">
                  <c:v>15949.30808883899</c:v>
                </c:pt>
                <c:pt idx="396">
                  <c:v>16917.947984317121</c:v>
                </c:pt>
                <c:pt idx="397">
                  <c:v>21382.969534777276</c:v>
                </c:pt>
                <c:pt idx="398">
                  <c:v>21376.962823322177</c:v>
                </c:pt>
                <c:pt idx="399">
                  <c:v>20777.311599956054</c:v>
                </c:pt>
                <c:pt idx="400">
                  <c:v>30729.637784934021</c:v>
                </c:pt>
                <c:pt idx="401">
                  <c:v>30738.658589683506</c:v>
                </c:pt>
                <c:pt idx="402">
                  <c:v>29189.260937121519</c:v>
                </c:pt>
                <c:pt idx="403">
                  <c:v>24892.570134463185</c:v>
                </c:pt>
                <c:pt idx="404">
                  <c:v>21036.588636476052</c:v>
                </c:pt>
                <c:pt idx="405">
                  <c:v>26056.415804421929</c:v>
                </c:pt>
                <c:pt idx="406">
                  <c:v>26050.405837896837</c:v>
                </c:pt>
                <c:pt idx="407">
                  <c:v>28502.865996927132</c:v>
                </c:pt>
                <c:pt idx="408">
                  <c:v>20193.712856362057</c:v>
                </c:pt>
                <c:pt idx="409">
                  <c:v>10669.990669385765</c:v>
                </c:pt>
                <c:pt idx="410">
                  <c:v>16340.557497372356</c:v>
                </c:pt>
                <c:pt idx="411">
                  <c:v>14632.554679656891</c:v>
                </c:pt>
                <c:pt idx="412">
                  <c:v>15400.978564236364</c:v>
                </c:pt>
                <c:pt idx="413">
                  <c:v>9555.7116055829374</c:v>
                </c:pt>
                <c:pt idx="414">
                  <c:v>6055.1810775359554</c:v>
                </c:pt>
                <c:pt idx="415">
                  <c:v>-500.00010194796829</c:v>
                </c:pt>
                <c:pt idx="416">
                  <c:v>-525.00011801845937</c:v>
                </c:pt>
                <c:pt idx="417">
                  <c:v>428.00006394201165</c:v>
                </c:pt>
                <c:pt idx="418">
                  <c:v>5345.1245550925914</c:v>
                </c:pt>
                <c:pt idx="419">
                  <c:v>2623.0147198128402</c:v>
                </c:pt>
                <c:pt idx="420">
                  <c:v>2626.0147703774032</c:v>
                </c:pt>
                <c:pt idx="421">
                  <c:v>-2539.0133504292512</c:v>
                </c:pt>
                <c:pt idx="422">
                  <c:v>-2550.0135247020426</c:v>
                </c:pt>
                <c:pt idx="423">
                  <c:v>-2170.0083346046108</c:v>
                </c:pt>
                <c:pt idx="424">
                  <c:v>-2252.0093156092971</c:v>
                </c:pt>
                <c:pt idx="425">
                  <c:v>-17415.306410173336</c:v>
                </c:pt>
                <c:pt idx="426">
                  <c:v>-26864.79864205937</c:v>
                </c:pt>
                <c:pt idx="427">
                  <c:v>-19374.929236817079</c:v>
                </c:pt>
                <c:pt idx="428">
                  <c:v>-21308.887023446594</c:v>
                </c:pt>
                <c:pt idx="429">
                  <c:v>-24129.449738813037</c:v>
                </c:pt>
                <c:pt idx="430">
                  <c:v>-18188.905972446097</c:v>
                </c:pt>
                <c:pt idx="431">
                  <c:v>-30029.058975839216</c:v>
                </c:pt>
                <c:pt idx="432">
                  <c:v>-34250.719398900786</c:v>
                </c:pt>
                <c:pt idx="433">
                  <c:v>-28655.169812448617</c:v>
                </c:pt>
                <c:pt idx="434">
                  <c:v>-2441.0118634259543</c:v>
                </c:pt>
                <c:pt idx="435">
                  <c:v>2468.0122614645397</c:v>
                </c:pt>
                <c:pt idx="436">
                  <c:v>4304.0650324893668</c:v>
                </c:pt>
                <c:pt idx="437">
                  <c:v>-4956.0992911104449</c:v>
                </c:pt>
                <c:pt idx="438">
                  <c:v>1166.0012929896775</c:v>
                </c:pt>
                <c:pt idx="439">
                  <c:v>13450.984532773262</c:v>
                </c:pt>
                <c:pt idx="440">
                  <c:v>-749.00034271630852</c:v>
                </c:pt>
                <c:pt idx="441">
                  <c:v>15178.851562352716</c:v>
                </c:pt>
                <c:pt idx="442">
                  <c:v>6578.2321703742709</c:v>
                </c:pt>
                <c:pt idx="443">
                  <c:v>22544.339219793896</c:v>
                </c:pt>
                <c:pt idx="444">
                  <c:v>-24222.582757062701</c:v>
                </c:pt>
                <c:pt idx="445">
                  <c:v>25797.991382685559</c:v>
                </c:pt>
                <c:pt idx="446">
                  <c:v>15159.840863761165</c:v>
                </c:pt>
                <c:pt idx="447">
                  <c:v>8164.443858918331</c:v>
                </c:pt>
                <c:pt idx="448">
                  <c:v>-20514.037272342812</c:v>
                </c:pt>
                <c:pt idx="449">
                  <c:v>-22300.039024415022</c:v>
                </c:pt>
                <c:pt idx="450">
                  <c:v>-16989.998627202705</c:v>
                </c:pt>
                <c:pt idx="451">
                  <c:v>-32085.90455652964</c:v>
                </c:pt>
                <c:pt idx="452">
                  <c:v>-25041.79742796893</c:v>
                </c:pt>
                <c:pt idx="453">
                  <c:v>-22813.677798770259</c:v>
                </c:pt>
                <c:pt idx="454">
                  <c:v>-12948.77047448986</c:v>
                </c:pt>
                <c:pt idx="455">
                  <c:v>266.00001534684725</c:v>
                </c:pt>
                <c:pt idx="456">
                  <c:v>291.00002009439208</c:v>
                </c:pt>
                <c:pt idx="457">
                  <c:v>-5262.1188421440875</c:v>
                </c:pt>
                <c:pt idx="458">
                  <c:v>-13120.8419866483</c:v>
                </c:pt>
                <c:pt idx="459">
                  <c:v>-28415.693557019331</c:v>
                </c:pt>
                <c:pt idx="460">
                  <c:v>-20948.493736986497</c:v>
                </c:pt>
                <c:pt idx="461">
                  <c:v>-757.00035381586588</c:v>
                </c:pt>
                <c:pt idx="462">
                  <c:v>-30015.028095373909</c:v>
                </c:pt>
                <c:pt idx="463">
                  <c:v>-10238.875384483183</c:v>
                </c:pt>
                <c:pt idx="464">
                  <c:v>666.00024093925254</c:v>
                </c:pt>
                <c:pt idx="465">
                  <c:v>12003.410367539194</c:v>
                </c:pt>
                <c:pt idx="466">
                  <c:v>-9678.7394438656665</c:v>
                </c:pt>
                <c:pt idx="467">
                  <c:v>-8182.4468013977294</c:v>
                </c:pt>
                <c:pt idx="468">
                  <c:v>-151.00000280561844</c:v>
                </c:pt>
                <c:pt idx="469">
                  <c:v>10823.033907514957</c:v>
                </c:pt>
                <c:pt idx="470">
                  <c:v>-20400.921545756861</c:v>
                </c:pt>
                <c:pt idx="471">
                  <c:v>-17019.019146793056</c:v>
                </c:pt>
                <c:pt idx="472">
                  <c:v>-23143.102905264564</c:v>
                </c:pt>
                <c:pt idx="473">
                  <c:v>-13547.027339624592</c:v>
                </c:pt>
                <c:pt idx="474">
                  <c:v>-9378.6727851875312</c:v>
                </c:pt>
                <c:pt idx="475">
                  <c:v>31307.996465331649</c:v>
                </c:pt>
                <c:pt idx="476">
                  <c:v>22665.490522423435</c:v>
                </c:pt>
                <c:pt idx="477">
                  <c:v>22676.504357718601</c:v>
                </c:pt>
                <c:pt idx="478">
                  <c:v>22658.48172514317</c:v>
                </c:pt>
                <c:pt idx="479">
                  <c:v>22651.472933303467</c:v>
                </c:pt>
                <c:pt idx="480">
                  <c:v>16494.659071949292</c:v>
                </c:pt>
                <c:pt idx="481">
                  <c:v>16446.627207670492</c:v>
                </c:pt>
                <c:pt idx="482">
                  <c:v>16460.636482224461</c:v>
                </c:pt>
                <c:pt idx="483">
                  <c:v>12919.758602664389</c:v>
                </c:pt>
                <c:pt idx="484">
                  <c:v>28899.664313706409</c:v>
                </c:pt>
                <c:pt idx="485">
                  <c:v>29451.812152153088</c:v>
                </c:pt>
                <c:pt idx="486">
                  <c:v>29288.468060638334</c:v>
                </c:pt>
                <c:pt idx="487">
                  <c:v>27458.86931437521</c:v>
                </c:pt>
                <c:pt idx="488">
                  <c:v>17007.010647432489</c:v>
                </c:pt>
                <c:pt idx="489">
                  <c:v>21619.236521422234</c:v>
                </c:pt>
                <c:pt idx="490">
                  <c:v>27692.302900844992</c:v>
                </c:pt>
                <c:pt idx="491">
                  <c:v>27134.27852418898</c:v>
                </c:pt>
                <c:pt idx="492">
                  <c:v>-31860.341650095612</c:v>
                </c:pt>
                <c:pt idx="493">
                  <c:v>-20046.567233394861</c:v>
                </c:pt>
                <c:pt idx="494">
                  <c:v>-16471.643780457573</c:v>
                </c:pt>
                <c:pt idx="495">
                  <c:v>-23859.069338524707</c:v>
                </c:pt>
                <c:pt idx="496">
                  <c:v>-34210.604694400092</c:v>
                </c:pt>
                <c:pt idx="497">
                  <c:v>-34640.848978812719</c:v>
                </c:pt>
                <c:pt idx="498">
                  <c:v>-26433.049591574556</c:v>
                </c:pt>
                <c:pt idx="499">
                  <c:v>-21454.049240360338</c:v>
                </c:pt>
                <c:pt idx="500">
                  <c:v>-34454.305678225042</c:v>
                </c:pt>
                <c:pt idx="501">
                  <c:v>960.000721621823</c:v>
                </c:pt>
                <c:pt idx="502">
                  <c:v>8230.4547115283931</c:v>
                </c:pt>
                <c:pt idx="503">
                  <c:v>3500.0349715270904</c:v>
                </c:pt>
                <c:pt idx="504">
                  <c:v>10599.971295980298</c:v>
                </c:pt>
                <c:pt idx="505">
                  <c:v>10556.959521350835</c:v>
                </c:pt>
                <c:pt idx="506">
                  <c:v>-662.00023662388571</c:v>
                </c:pt>
                <c:pt idx="507">
                  <c:v>4358.0675111481805</c:v>
                </c:pt>
                <c:pt idx="508">
                  <c:v>11826.348878876914</c:v>
                </c:pt>
                <c:pt idx="509">
                  <c:v>11798.339318725577</c:v>
                </c:pt>
                <c:pt idx="510">
                  <c:v>-3325.0299836696581</c:v>
                </c:pt>
                <c:pt idx="511">
                  <c:v>-500.00010194796829</c:v>
                </c:pt>
                <c:pt idx="512">
                  <c:v>17434.320526870004</c:v>
                </c:pt>
                <c:pt idx="513">
                  <c:v>15914.286349904369</c:v>
                </c:pt>
                <c:pt idx="514">
                  <c:v>-16091.397270586895</c:v>
                </c:pt>
                <c:pt idx="515">
                  <c:v>-18047.792705534324</c:v>
                </c:pt>
                <c:pt idx="516">
                  <c:v>-24750.356040585852</c:v>
                </c:pt>
                <c:pt idx="517">
                  <c:v>-18677.311749462497</c:v>
                </c:pt>
                <c:pt idx="518">
                  <c:v>-27804.513939981316</c:v>
                </c:pt>
                <c:pt idx="519">
                  <c:v>13371.949761752112</c:v>
                </c:pt>
                <c:pt idx="520">
                  <c:v>27908.711436303296</c:v>
                </c:pt>
                <c:pt idx="521">
                  <c:v>14176.323136592613</c:v>
                </c:pt>
                <c:pt idx="522">
                  <c:v>-26133.544116762121</c:v>
                </c:pt>
                <c:pt idx="523">
                  <c:v>-26009.337856313483</c:v>
                </c:pt>
                <c:pt idx="524">
                  <c:v>13488.000959123669</c:v>
                </c:pt>
                <c:pt idx="525">
                  <c:v>133.00000191661681</c:v>
                </c:pt>
                <c:pt idx="526">
                  <c:v>17437.322758639617</c:v>
                </c:pt>
                <c:pt idx="527">
                  <c:v>3184.0263286455092</c:v>
                </c:pt>
                <c:pt idx="528">
                  <c:v>22988.902401534629</c:v>
                </c:pt>
                <c:pt idx="529">
                  <c:v>22983.895936554996</c:v>
                </c:pt>
                <c:pt idx="530">
                  <c:v>-23781.962420536322</c:v>
                </c:pt>
                <c:pt idx="531">
                  <c:v>-27404.769872243261</c:v>
                </c:pt>
                <c:pt idx="532">
                  <c:v>-27380.725801573521</c:v>
                </c:pt>
                <c:pt idx="533">
                  <c:v>-19556.09706335486</c:v>
                </c:pt>
                <c:pt idx="534">
                  <c:v>-19558.098935270347</c:v>
                </c:pt>
                <c:pt idx="535">
                  <c:v>-1973.0062644979162</c:v>
                </c:pt>
                <c:pt idx="536">
                  <c:v>-1981.006341010522</c:v>
                </c:pt>
                <c:pt idx="537">
                  <c:v>1829.0049905164024</c:v>
                </c:pt>
                <c:pt idx="538">
                  <c:v>1823.0049415631556</c:v>
                </c:pt>
                <c:pt idx="539">
                  <c:v>1818.0049010141558</c:v>
                </c:pt>
                <c:pt idx="540">
                  <c:v>17388.286402566329</c:v>
                </c:pt>
                <c:pt idx="541">
                  <c:v>17382.28196486619</c:v>
                </c:pt>
                <c:pt idx="542">
                  <c:v>19952.475227383457</c:v>
                </c:pt>
                <c:pt idx="543">
                  <c:v>24323.72838107686</c:v>
                </c:pt>
                <c:pt idx="544">
                  <c:v>20829.366670553231</c:v>
                </c:pt>
                <c:pt idx="545">
                  <c:v>20844.382607555202</c:v>
                </c:pt>
                <c:pt idx="546">
                  <c:v>26541.235012662321</c:v>
                </c:pt>
                <c:pt idx="547">
                  <c:v>26552.253983214108</c:v>
                </c:pt>
                <c:pt idx="548">
                  <c:v>28697.254333323184</c:v>
                </c:pt>
                <c:pt idx="549">
                  <c:v>31852.321781695005</c:v>
                </c:pt>
                <c:pt idx="550">
                  <c:v>31008.286075694672</c:v>
                </c:pt>
                <c:pt idx="551">
                  <c:v>30989.241394903125</c:v>
                </c:pt>
                <c:pt idx="552">
                  <c:v>22395.155126393653</c:v>
                </c:pt>
                <c:pt idx="553">
                  <c:v>21887.54686768855</c:v>
                </c:pt>
                <c:pt idx="554">
                  <c:v>21392.980728918741</c:v>
                </c:pt>
                <c:pt idx="555">
                  <c:v>22519.308160835812</c:v>
                </c:pt>
                <c:pt idx="556">
                  <c:v>22789.647263687017</c:v>
                </c:pt>
                <c:pt idx="557">
                  <c:v>18691.323709379416</c:v>
                </c:pt>
                <c:pt idx="558">
                  <c:v>21813.460409216968</c:v>
                </c:pt>
                <c:pt idx="559">
                  <c:v>8952.5851973825011</c:v>
                </c:pt>
                <c:pt idx="560">
                  <c:v>8974.589522697619</c:v>
                </c:pt>
                <c:pt idx="561">
                  <c:v>18118.849520104672</c:v>
                </c:pt>
                <c:pt idx="562">
                  <c:v>-3259.0282333676887</c:v>
                </c:pt>
                <c:pt idx="563">
                  <c:v>27503.952482729237</c:v>
                </c:pt>
                <c:pt idx="564">
                  <c:v>27503.952482729237</c:v>
                </c:pt>
                <c:pt idx="565">
                  <c:v>28330.526100042949</c:v>
                </c:pt>
                <c:pt idx="566">
                  <c:v>-29505.926991069929</c:v>
                </c:pt>
                <c:pt idx="567">
                  <c:v>-29516.950435901181</c:v>
                </c:pt>
                <c:pt idx="568">
                  <c:v>-26762.619176973927</c:v>
                </c:pt>
                <c:pt idx="569">
                  <c:v>-21086.642912031552</c:v>
                </c:pt>
                <c:pt idx="570">
                  <c:v>6562.2304802811186</c:v>
                </c:pt>
                <c:pt idx="571">
                  <c:v>-9751.756304137949</c:v>
                </c:pt>
                <c:pt idx="572">
                  <c:v>20404.925620441758</c:v>
                </c:pt>
                <c:pt idx="573">
                  <c:v>4219.0612550381529</c:v>
                </c:pt>
                <c:pt idx="574">
                  <c:v>11181.139956085884</c:v>
                </c:pt>
                <c:pt idx="575">
                  <c:v>9931.7989683520373</c:v>
                </c:pt>
                <c:pt idx="576">
                  <c:v>20091.611585734623</c:v>
                </c:pt>
                <c:pt idx="577">
                  <c:v>15847.245001502228</c:v>
                </c:pt>
                <c:pt idx="578">
                  <c:v>19788.316771842092</c:v>
                </c:pt>
                <c:pt idx="579">
                  <c:v>20249.768893277687</c:v>
                </c:pt>
                <c:pt idx="580">
                  <c:v>16124.418222957171</c:v>
                </c:pt>
                <c:pt idx="581">
                  <c:v>20290.810117535144</c:v>
                </c:pt>
                <c:pt idx="582">
                  <c:v>18973.568455938625</c:v>
                </c:pt>
                <c:pt idx="583">
                  <c:v>18972.567575049317</c:v>
                </c:pt>
                <c:pt idx="584">
                  <c:v>-25932.210762637016</c:v>
                </c:pt>
                <c:pt idx="585">
                  <c:v>-25927.202535888882</c:v>
                </c:pt>
                <c:pt idx="586">
                  <c:v>-15554.068252916712</c:v>
                </c:pt>
                <c:pt idx="587">
                  <c:v>-19801.329236906284</c:v>
                </c:pt>
                <c:pt idx="588">
                  <c:v>-19329.887995764711</c:v>
                </c:pt>
                <c:pt idx="589">
                  <c:v>-15187.856639469948</c:v>
                </c:pt>
                <c:pt idx="590">
                  <c:v>-15194.860592504047</c:v>
                </c:pt>
                <c:pt idx="591">
                  <c:v>-15195.861157520767</c:v>
                </c:pt>
                <c:pt idx="592">
                  <c:v>-15189.857768536474</c:v>
                </c:pt>
                <c:pt idx="593">
                  <c:v>-4725.0860440517718</c:v>
                </c:pt>
                <c:pt idx="594">
                  <c:v>-10028.82261096509</c:v>
                </c:pt>
                <c:pt idx="595">
                  <c:v>-5271.1194529942595</c:v>
                </c:pt>
                <c:pt idx="596">
                  <c:v>6560.2302695980234</c:v>
                </c:pt>
                <c:pt idx="597">
                  <c:v>-20057.578056695042</c:v>
                </c:pt>
                <c:pt idx="598">
                  <c:v>4185.0597859983673</c:v>
                </c:pt>
                <c:pt idx="599">
                  <c:v>4119.0570017524151</c:v>
                </c:pt>
                <c:pt idx="600">
                  <c:v>11189.142405186009</c:v>
                </c:pt>
                <c:pt idx="601">
                  <c:v>11188.142098856877</c:v>
                </c:pt>
                <c:pt idx="602">
                  <c:v>321.00002697308133</c:v>
                </c:pt>
                <c:pt idx="603">
                  <c:v>314.00002524645265</c:v>
                </c:pt>
                <c:pt idx="604">
                  <c:v>20083.603686318897</c:v>
                </c:pt>
                <c:pt idx="605">
                  <c:v>19786.314855594384</c:v>
                </c:pt>
                <c:pt idx="606">
                  <c:v>20252.771904027461</c:v>
                </c:pt>
                <c:pt idx="607">
                  <c:v>4321.0658061465301</c:v>
                </c:pt>
                <c:pt idx="608">
                  <c:v>-18268.971024072511</c:v>
                </c:pt>
                <c:pt idx="609">
                  <c:v>-34369.059345875881</c:v>
                </c:pt>
                <c:pt idx="610">
                  <c:v>-32901.005374746092</c:v>
                </c:pt>
                <c:pt idx="611">
                  <c:v>-32247.312236879909</c:v>
                </c:pt>
                <c:pt idx="612">
                  <c:v>-25209.055419667162</c:v>
                </c:pt>
                <c:pt idx="613">
                  <c:v>-6292.2031840592854</c:v>
                </c:pt>
                <c:pt idx="614">
                  <c:v>28823.509387147817</c:v>
                </c:pt>
                <c:pt idx="615">
                  <c:v>7877.3986725949344</c:v>
                </c:pt>
                <c:pt idx="616">
                  <c:v>-32910.029223461774</c:v>
                </c:pt>
                <c:pt idx="617">
                  <c:v>-25209.055419667162</c:v>
                </c:pt>
                <c:pt idx="618">
                  <c:v>-6303.2042516042311</c:v>
                </c:pt>
                <c:pt idx="619">
                  <c:v>-5525.1375675880608</c:v>
                </c:pt>
                <c:pt idx="620">
                  <c:v>-6888.2665670939759</c:v>
                </c:pt>
                <c:pt idx="621">
                  <c:v>263.00001483332778</c:v>
                </c:pt>
                <c:pt idx="622">
                  <c:v>-54.000000127494495</c:v>
                </c:pt>
                <c:pt idx="623">
                  <c:v>-281.00001809284635</c:v>
                </c:pt>
                <c:pt idx="624">
                  <c:v>3650.0396633697687</c:v>
                </c:pt>
                <c:pt idx="625">
                  <c:v>4288.0643099028748</c:v>
                </c:pt>
                <c:pt idx="626">
                  <c:v>9177.6304435715792</c:v>
                </c:pt>
                <c:pt idx="627">
                  <c:v>13928.203299031276</c:v>
                </c:pt>
                <c:pt idx="628">
                  <c:v>19086.668596270116</c:v>
                </c:pt>
                <c:pt idx="629">
                  <c:v>18675.310042366931</c:v>
                </c:pt>
                <c:pt idx="630">
                  <c:v>18785.40447710222</c:v>
                </c:pt>
                <c:pt idx="631">
                  <c:v>23982.241568930556</c:v>
                </c:pt>
                <c:pt idx="632">
                  <c:v>23235.223969068316</c:v>
                </c:pt>
                <c:pt idx="633">
                  <c:v>-9166.6281791126348</c:v>
                </c:pt>
                <c:pt idx="634">
                  <c:v>6624.2370753749165</c:v>
                </c:pt>
                <c:pt idx="635">
                  <c:v>-11966.397362677124</c:v>
                </c:pt>
                <c:pt idx="636">
                  <c:v>-16211.473873692545</c:v>
                </c:pt>
                <c:pt idx="637">
                  <c:v>-20481.00334372852</c:v>
                </c:pt>
                <c:pt idx="638">
                  <c:v>11651.289868392125</c:v>
                </c:pt>
                <c:pt idx="639">
                  <c:v>5738.1540997829443</c:v>
                </c:pt>
                <c:pt idx="640">
                  <c:v>5685.1498689001628</c:v>
                </c:pt>
                <c:pt idx="641">
                  <c:v>3329.0300920126274</c:v>
                </c:pt>
                <c:pt idx="642">
                  <c:v>4922.0972615404944</c:v>
                </c:pt>
                <c:pt idx="643">
                  <c:v>7302.3175815881514</c:v>
                </c:pt>
                <c:pt idx="644">
                  <c:v>25506.522773258821</c:v>
                </c:pt>
                <c:pt idx="645">
                  <c:v>25552.596141223908</c:v>
                </c:pt>
                <c:pt idx="646">
                  <c:v>20476.999238598117</c:v>
                </c:pt>
                <c:pt idx="647">
                  <c:v>16207.471301883363</c:v>
                </c:pt>
                <c:pt idx="648">
                  <c:v>-21336.918176601372</c:v>
                </c:pt>
                <c:pt idx="649">
                  <c:v>-21369.954998056572</c:v>
                </c:pt>
                <c:pt idx="650">
                  <c:v>-7485.3420633072847</c:v>
                </c:pt>
                <c:pt idx="651">
                  <c:v>-7503.3445371364605</c:v>
                </c:pt>
                <c:pt idx="652">
                  <c:v>-7496.3435736793854</c:v>
                </c:pt>
                <c:pt idx="653">
                  <c:v>-15130.824585989503</c:v>
                </c:pt>
                <c:pt idx="654">
                  <c:v>-15128.823465682874</c:v>
                </c:pt>
                <c:pt idx="655">
                  <c:v>-20801.336982907913</c:v>
                </c:pt>
                <c:pt idx="656">
                  <c:v>-20797.332748340872</c:v>
                </c:pt>
                <c:pt idx="657">
                  <c:v>-20789.32428409818</c:v>
                </c:pt>
                <c:pt idx="658">
                  <c:v>-25436.411633881216</c:v>
                </c:pt>
                <c:pt idx="659">
                  <c:v>-27900.696191791361</c:v>
                </c:pt>
                <c:pt idx="660">
                  <c:v>-27893.682860027049</c:v>
                </c:pt>
                <c:pt idx="661">
                  <c:v>-16516.673738580692</c:v>
                </c:pt>
                <c:pt idx="662">
                  <c:v>-23925.161534285897</c:v>
                </c:pt>
                <c:pt idx="663">
                  <c:v>-23908.137738107296</c:v>
                </c:pt>
                <c:pt idx="664">
                  <c:v>-13604.053045150496</c:v>
                </c:pt>
                <c:pt idx="665">
                  <c:v>-7573.3542709620551</c:v>
                </c:pt>
                <c:pt idx="666">
                  <c:v>-7568.3535696849867</c:v>
                </c:pt>
                <c:pt idx="667">
                  <c:v>-1648.0036506909016</c:v>
                </c:pt>
                <c:pt idx="668">
                  <c:v>-1644.0036241724772</c:v>
                </c:pt>
                <c:pt idx="669">
                  <c:v>-6983.2777498647565</c:v>
                </c:pt>
                <c:pt idx="670">
                  <c:v>-1668.00378522493</c:v>
                </c:pt>
                <c:pt idx="671">
                  <c:v>-681.00025758889069</c:v>
                </c:pt>
                <c:pt idx="672">
                  <c:v>9627.7278146969657</c:v>
                </c:pt>
                <c:pt idx="673">
                  <c:v>27203.403164368901</c:v>
                </c:pt>
                <c:pt idx="674">
                  <c:v>11517.245865534398</c:v>
                </c:pt>
                <c:pt idx="675">
                  <c:v>11536.252042872411</c:v>
                </c:pt>
                <c:pt idx="676">
                  <c:v>2273.009578654126</c:v>
                </c:pt>
                <c:pt idx="677">
                  <c:v>4857.0934588268465</c:v>
                </c:pt>
                <c:pt idx="678">
                  <c:v>10461.933845842996</c:v>
                </c:pt>
                <c:pt idx="679">
                  <c:v>10526.951363106295</c:v>
                </c:pt>
                <c:pt idx="680">
                  <c:v>10038.825074537001</c:v>
                </c:pt>
                <c:pt idx="681">
                  <c:v>15225.878142646861</c:v>
                </c:pt>
                <c:pt idx="682">
                  <c:v>14652.565172724206</c:v>
                </c:pt>
                <c:pt idx="683">
                  <c:v>19338.896228620182</c:v>
                </c:pt>
                <c:pt idx="684">
                  <c:v>19848.374439769628</c:v>
                </c:pt>
                <c:pt idx="685">
                  <c:v>35139.329655115755</c:v>
                </c:pt>
                <c:pt idx="686">
                  <c:v>-35069.118544528093</c:v>
                </c:pt>
                <c:pt idx="687">
                  <c:v>-27791.489356754326</c:v>
                </c:pt>
                <c:pt idx="688">
                  <c:v>-34952.770560938865</c:v>
                </c:pt>
                <c:pt idx="689">
                  <c:v>-29902.782089493121</c:v>
                </c:pt>
                <c:pt idx="690">
                  <c:v>-2197.0086496009567</c:v>
                </c:pt>
                <c:pt idx="691">
                  <c:v>400.00005219484461</c:v>
                </c:pt>
                <c:pt idx="692">
                  <c:v>-1345.0019845779598</c:v>
                </c:pt>
                <c:pt idx="693">
                  <c:v>-14267.36817598456</c:v>
                </c:pt>
                <c:pt idx="694">
                  <c:v>-9120.6187683083626</c:v>
                </c:pt>
                <c:pt idx="695">
                  <c:v>-5159.1119989694653</c:v>
                </c:pt>
                <c:pt idx="696">
                  <c:v>-7713.374285208869</c:v>
                </c:pt>
                <c:pt idx="697">
                  <c:v>-28579.017499873156</c:v>
                </c:pt>
                <c:pt idx="698">
                  <c:v>-32778.68338108842</c:v>
                </c:pt>
                <c:pt idx="699">
                  <c:v>-27672.265394745929</c:v>
                </c:pt>
                <c:pt idx="700">
                  <c:v>-29713.371123614721</c:v>
                </c:pt>
                <c:pt idx="701">
                  <c:v>-29971.933428624121</c:v>
                </c:pt>
                <c:pt idx="702">
                  <c:v>-27637.199889665157</c:v>
                </c:pt>
                <c:pt idx="703">
                  <c:v>-26725.554414619321</c:v>
                </c:pt>
                <c:pt idx="704">
                  <c:v>-23983.242976453512</c:v>
                </c:pt>
                <c:pt idx="705">
                  <c:v>-32097.934801617121</c:v>
                </c:pt>
                <c:pt idx="706">
                  <c:v>-33019.319097764244</c:v>
                </c:pt>
                <c:pt idx="707">
                  <c:v>-29887.749282155513</c:v>
                </c:pt>
                <c:pt idx="708">
                  <c:v>-34112.324803418203</c:v>
                </c:pt>
                <c:pt idx="709">
                  <c:v>-28516.893844628739</c:v>
                </c:pt>
                <c:pt idx="710">
                  <c:v>-2307.0100149570671</c:v>
                </c:pt>
                <c:pt idx="711">
                  <c:v>18470.136999043694</c:v>
                </c:pt>
                <c:pt idx="712">
                  <c:v>18510.170463705152</c:v>
                </c:pt>
                <c:pt idx="713">
                  <c:v>22302.041458489512</c:v>
                </c:pt>
                <c:pt idx="714">
                  <c:v>2611.0145187086591</c:v>
                </c:pt>
                <c:pt idx="715">
                  <c:v>1651.0036706643789</c:v>
                </c:pt>
                <c:pt idx="716">
                  <c:v>11716.311581247603</c:v>
                </c:pt>
                <c:pt idx="717">
                  <c:v>22703.538374103045</c:v>
                </c:pt>
                <c:pt idx="718">
                  <c:v>25656.76299449072</c:v>
                </c:pt>
                <c:pt idx="719">
                  <c:v>8541.5082355271843</c:v>
                </c:pt>
                <c:pt idx="720">
                  <c:v>14013.243896168498</c:v>
                </c:pt>
                <c:pt idx="721">
                  <c:v>-23418.467649945866</c:v>
                </c:pt>
                <c:pt idx="722">
                  <c:v>-25510.529142571086</c:v>
                </c:pt>
                <c:pt idx="723">
                  <c:v>-23607.72335559472</c:v>
                </c:pt>
                <c:pt idx="724">
                  <c:v>-25456.443325565022</c:v>
                </c:pt>
                <c:pt idx="725">
                  <c:v>-28449.760821579461</c:v>
                </c:pt>
                <c:pt idx="726">
                  <c:v>-31321.027662430392</c:v>
                </c:pt>
                <c:pt idx="727">
                  <c:v>-30613.370726642352</c:v>
                </c:pt>
                <c:pt idx="728">
                  <c:v>-30628.405146103825</c:v>
                </c:pt>
                <c:pt idx="729">
                  <c:v>-25837.054997244159</c:v>
                </c:pt>
                <c:pt idx="730">
                  <c:v>-24216.574144293925</c:v>
                </c:pt>
                <c:pt idx="731">
                  <c:v>-25147.960784847321</c:v>
                </c:pt>
                <c:pt idx="732">
                  <c:v>-27326.626925235116</c:v>
                </c:pt>
                <c:pt idx="733">
                  <c:v>-27317.610483856472</c:v>
                </c:pt>
                <c:pt idx="734">
                  <c:v>-27321.617789796084</c:v>
                </c:pt>
                <c:pt idx="735">
                  <c:v>-32290.421813718902</c:v>
                </c:pt>
                <c:pt idx="736">
                  <c:v>-27383.731306176171</c:v>
                </c:pt>
                <c:pt idx="737">
                  <c:v>-27381.727636306856</c:v>
                </c:pt>
                <c:pt idx="738">
                  <c:v>-27388.740483200349</c:v>
                </c:pt>
                <c:pt idx="739">
                  <c:v>-28517.895834799161</c:v>
                </c:pt>
                <c:pt idx="740">
                  <c:v>-28448.758840908675</c:v>
                </c:pt>
                <c:pt idx="741">
                  <c:v>-23422.473019120869</c:v>
                </c:pt>
                <c:pt idx="742">
                  <c:v>-23410.456917105057</c:v>
                </c:pt>
                <c:pt idx="743">
                  <c:v>-23516.599724167401</c:v>
                </c:pt>
                <c:pt idx="744">
                  <c:v>-21460.056000302786</c:v>
                </c:pt>
                <c:pt idx="745">
                  <c:v>-21465.061636479692</c:v>
                </c:pt>
                <c:pt idx="746">
                  <c:v>-21469.066147314421</c:v>
                </c:pt>
                <c:pt idx="747">
                  <c:v>-21456.051493254283</c:v>
                </c:pt>
                <c:pt idx="748">
                  <c:v>-25160.980914421765</c:v>
                </c:pt>
                <c:pt idx="749">
                  <c:v>-23242.233219854756</c:v>
                </c:pt>
                <c:pt idx="750">
                  <c:v>-26806.696425533701</c:v>
                </c:pt>
                <c:pt idx="751">
                  <c:v>-26794.675332525272</c:v>
                </c:pt>
                <c:pt idx="752">
                  <c:v>-26829.73690671346</c:v>
                </c:pt>
                <c:pt idx="753">
                  <c:v>-26839.75452892981</c:v>
                </c:pt>
                <c:pt idx="754">
                  <c:v>-31502.464725196161</c:v>
                </c:pt>
                <c:pt idx="755">
                  <c:v>-31510.484159536518</c:v>
                </c:pt>
                <c:pt idx="756">
                  <c:v>-32716.520663196112</c:v>
                </c:pt>
                <c:pt idx="757">
                  <c:v>-32716.520663196112</c:v>
                </c:pt>
                <c:pt idx="758">
                  <c:v>-17961.72448452211</c:v>
                </c:pt>
                <c:pt idx="759">
                  <c:v>-22389.147764378497</c:v>
                </c:pt>
                <c:pt idx="760">
                  <c:v>-30163.356008762261</c:v>
                </c:pt>
                <c:pt idx="761">
                  <c:v>-20906.448724465521</c:v>
                </c:pt>
                <c:pt idx="762">
                  <c:v>-34341.981354401833</c:v>
                </c:pt>
                <c:pt idx="763">
                  <c:v>-8758.5479682560108</c:v>
                </c:pt>
                <c:pt idx="764">
                  <c:v>-33486.580168986307</c:v>
                </c:pt>
                <c:pt idx="765">
                  <c:v>-25418.383154014929</c:v>
                </c:pt>
                <c:pt idx="766">
                  <c:v>-8842.5638879161543</c:v>
                </c:pt>
                <c:pt idx="767">
                  <c:v>-8780.5521083337335</c:v>
                </c:pt>
                <c:pt idx="768">
                  <c:v>-10524.950820873903</c:v>
                </c:pt>
                <c:pt idx="769">
                  <c:v>-34010.035196406461</c:v>
                </c:pt>
                <c:pt idx="770">
                  <c:v>-6643.2391213470555</c:v>
                </c:pt>
                <c:pt idx="771">
                  <c:v>-6640.238797519276</c:v>
                </c:pt>
                <c:pt idx="772">
                  <c:v>-1079.0010246192348</c:v>
                </c:pt>
                <c:pt idx="773">
                  <c:v>-12871.739069587526</c:v>
                </c:pt>
                <c:pt idx="774">
                  <c:v>2157.0081857067967</c:v>
                </c:pt>
                <c:pt idx="775">
                  <c:v>2160.0082199091107</c:v>
                </c:pt>
                <c:pt idx="776">
                  <c:v>-19743.273749986296</c:v>
                </c:pt>
                <c:pt idx="777">
                  <c:v>-19743.273749986296</c:v>
                </c:pt>
                <c:pt idx="778">
                  <c:v>-34418.201200210584</c:v>
                </c:pt>
                <c:pt idx="779">
                  <c:v>-35195.499152230535</c:v>
                </c:pt>
                <c:pt idx="780">
                  <c:v>-29405.714658724515</c:v>
                </c:pt>
                <c:pt idx="781">
                  <c:v>-29115.10703426852</c:v>
                </c:pt>
                <c:pt idx="782">
                  <c:v>-24234.599995424465</c:v>
                </c:pt>
                <c:pt idx="783">
                  <c:v>-23976.233126262101</c:v>
                </c:pt>
                <c:pt idx="784">
                  <c:v>-24019.293725604966</c:v>
                </c:pt>
                <c:pt idx="785">
                  <c:v>-18675.310042366931</c:v>
                </c:pt>
                <c:pt idx="786">
                  <c:v>-14118.29473034379</c:v>
                </c:pt>
                <c:pt idx="787">
                  <c:v>-24230.594247403496</c:v>
                </c:pt>
                <c:pt idx="788">
                  <c:v>-18850.460802399928</c:v>
                </c:pt>
                <c:pt idx="789">
                  <c:v>-14288.378651713329</c:v>
                </c:pt>
                <c:pt idx="790">
                  <c:v>-14047.260273664768</c:v>
                </c:pt>
                <c:pt idx="791">
                  <c:v>-19261.826039621221</c:v>
                </c:pt>
                <c:pt idx="792">
                  <c:v>-19384.938427581706</c:v>
                </c:pt>
                <c:pt idx="793">
                  <c:v>-10471.936526688602</c:v>
                </c:pt>
                <c:pt idx="794">
                  <c:v>-20807.343337815892</c:v>
                </c:pt>
                <c:pt idx="795">
                  <c:v>-20824.361363322831</c:v>
                </c:pt>
                <c:pt idx="796">
                  <c:v>-22097.7954277801</c:v>
                </c:pt>
                <c:pt idx="797">
                  <c:v>-31340.073304914265</c:v>
                </c:pt>
                <c:pt idx="798">
                  <c:v>-13168.862281658327</c:v>
                </c:pt>
                <c:pt idx="799">
                  <c:v>-16016.349970445381</c:v>
                </c:pt>
                <c:pt idx="800">
                  <c:v>-24440.898595093829</c:v>
                </c:pt>
                <c:pt idx="801">
                  <c:v>-24591.119218359196</c:v>
                </c:pt>
                <c:pt idx="802">
                  <c:v>-23146.106837834446</c:v>
                </c:pt>
                <c:pt idx="803">
                  <c:v>-18872.479954649782</c:v>
                </c:pt>
                <c:pt idx="804">
                  <c:v>-19346.903553156291</c:v>
                </c:pt>
                <c:pt idx="805">
                  <c:v>-18435.107836223375</c:v>
                </c:pt>
                <c:pt idx="806">
                  <c:v>-14858.674928593155</c:v>
                </c:pt>
                <c:pt idx="807">
                  <c:v>-13933.205673428798</c:v>
                </c:pt>
                <c:pt idx="808">
                  <c:v>-29528.976032062521</c:v>
                </c:pt>
                <c:pt idx="809">
                  <c:v>-18500.162083951465</c:v>
                </c:pt>
                <c:pt idx="810">
                  <c:v>-26177.617779039239</c:v>
                </c:pt>
                <c:pt idx="811">
                  <c:v>-33914.767026834554</c:v>
                </c:pt>
                <c:pt idx="812">
                  <c:v>-2930.0205168803486</c:v>
                </c:pt>
                <c:pt idx="813">
                  <c:v>-17966.728433013908</c:v>
                </c:pt>
                <c:pt idx="814">
                  <c:v>-6399.2137275217547</c:v>
                </c:pt>
                <c:pt idx="815">
                  <c:v>-2151.008117587156</c:v>
                </c:pt>
                <c:pt idx="816">
                  <c:v>-1595.0033096738098</c:v>
                </c:pt>
                <c:pt idx="817">
                  <c:v>-1195.0013918854097</c:v>
                </c:pt>
                <c:pt idx="818">
                  <c:v>-1229.0015141043486</c:v>
                </c:pt>
                <c:pt idx="819">
                  <c:v>-26289.806405240335</c:v>
                </c:pt>
                <c:pt idx="820">
                  <c:v>-29753.457665028989</c:v>
                </c:pt>
                <c:pt idx="821">
                  <c:v>-29738.425184648553</c:v>
                </c:pt>
                <c:pt idx="822">
                  <c:v>-25917.186091925661</c:v>
                </c:pt>
                <c:pt idx="823">
                  <c:v>-25920.191023780186</c:v>
                </c:pt>
                <c:pt idx="824">
                  <c:v>-25912.177874709327</c:v>
                </c:pt>
                <c:pt idx="825">
                  <c:v>-21823.472058545296</c:v>
                </c:pt>
                <c:pt idx="826">
                  <c:v>-22817.682894210262</c:v>
                </c:pt>
                <c:pt idx="827">
                  <c:v>-19488.033645986496</c:v>
                </c:pt>
                <c:pt idx="828">
                  <c:v>-19484.029929315704</c:v>
                </c:pt>
                <c:pt idx="829">
                  <c:v>-19501.045735717125</c:v>
                </c:pt>
                <c:pt idx="830">
                  <c:v>-11407.210500993397</c:v>
                </c:pt>
                <c:pt idx="831">
                  <c:v>-13535.021955426482</c:v>
                </c:pt>
                <c:pt idx="832">
                  <c:v>-13176.865678588219</c:v>
                </c:pt>
                <c:pt idx="833">
                  <c:v>-13788.137505878774</c:v>
                </c:pt>
                <c:pt idx="834">
                  <c:v>-8615.5215612084321</c:v>
                </c:pt>
                <c:pt idx="835">
                  <c:v>-8641.5262979263698</c:v>
                </c:pt>
                <c:pt idx="836">
                  <c:v>-2930.0205168803486</c:v>
                </c:pt>
                <c:pt idx="837">
                  <c:v>-1807.0048125884578</c:v>
                </c:pt>
                <c:pt idx="838">
                  <c:v>-1282.0017185603708</c:v>
                </c:pt>
                <c:pt idx="839">
                  <c:v>-1306.001816897734</c:v>
                </c:pt>
                <c:pt idx="840">
                  <c:v>30176.384966592716</c:v>
                </c:pt>
                <c:pt idx="841">
                  <c:v>28099.076073613305</c:v>
                </c:pt>
                <c:pt idx="842">
                  <c:v>30019.036915418488</c:v>
                </c:pt>
                <c:pt idx="843">
                  <c:v>28185.242753440922</c:v>
                </c:pt>
                <c:pt idx="844">
                  <c:v>25197.036766683297</c:v>
                </c:pt>
                <c:pt idx="845">
                  <c:v>17734.547530101867</c:v>
                </c:pt>
                <c:pt idx="846">
                  <c:v>22348.097562934116</c:v>
                </c:pt>
                <c:pt idx="847">
                  <c:v>15502.037571347359</c:v>
                </c:pt>
                <c:pt idx="848">
                  <c:v>15504.03874760759</c:v>
                </c:pt>
                <c:pt idx="849">
                  <c:v>23068.004922438497</c:v>
                </c:pt>
                <c:pt idx="850">
                  <c:v>23056.990605148701</c:v>
                </c:pt>
                <c:pt idx="851">
                  <c:v>28418.699485644425</c:v>
                </c:pt>
                <c:pt idx="852">
                  <c:v>15994.336179521923</c:v>
                </c:pt>
                <c:pt idx="853">
                  <c:v>23526.613263291216</c:v>
                </c:pt>
                <c:pt idx="854">
                  <c:v>27862.623899905888</c:v>
                </c:pt>
                <c:pt idx="855">
                  <c:v>-31229.809827569152</c:v>
                </c:pt>
                <c:pt idx="856">
                  <c:v>-28250.369410582756</c:v>
                </c:pt>
                <c:pt idx="857">
                  <c:v>-16240.492557318619</c:v>
                </c:pt>
                <c:pt idx="858">
                  <c:v>-19413.965134518588</c:v>
                </c:pt>
                <c:pt idx="859">
                  <c:v>-15841.241315678088</c:v>
                </c:pt>
                <c:pt idx="860">
                  <c:v>-23228.214723861951</c:v>
                </c:pt>
                <c:pt idx="861">
                  <c:v>-34002.012555662339</c:v>
                </c:pt>
                <c:pt idx="862">
                  <c:v>-25791.981612912521</c:v>
                </c:pt>
                <c:pt idx="863">
                  <c:v>-20817.353937485233</c:v>
                </c:pt>
                <c:pt idx="864">
                  <c:v>-14494.483056537352</c:v>
                </c:pt>
                <c:pt idx="865">
                  <c:v>-11483.234862131445</c:v>
                </c:pt>
                <c:pt idx="866">
                  <c:v>-3735.0424994345999</c:v>
                </c:pt>
                <c:pt idx="867">
                  <c:v>-8101.4336620196573</c:v>
                </c:pt>
                <c:pt idx="868">
                  <c:v>-8111.4352700349282</c:v>
                </c:pt>
                <c:pt idx="869">
                  <c:v>-16749.831484853661</c:v>
                </c:pt>
                <c:pt idx="870">
                  <c:v>-16749.831484853661</c:v>
                </c:pt>
                <c:pt idx="871">
                  <c:v>-14477.474327169642</c:v>
                </c:pt>
                <c:pt idx="872">
                  <c:v>-14472.471763608683</c:v>
                </c:pt>
                <c:pt idx="873">
                  <c:v>-22353.103675198156</c:v>
                </c:pt>
                <c:pt idx="874">
                  <c:v>-28222.314778892003</c:v>
                </c:pt>
                <c:pt idx="875">
                  <c:v>-28421.705415523931</c:v>
                </c:pt>
                <c:pt idx="876">
                  <c:v>-28346.557544565556</c:v>
                </c:pt>
                <c:pt idx="877">
                  <c:v>-28356.57721546436</c:v>
                </c:pt>
                <c:pt idx="878">
                  <c:v>-28355.575247748697</c:v>
                </c:pt>
                <c:pt idx="879">
                  <c:v>-28349.563444375206</c:v>
                </c:pt>
                <c:pt idx="880">
                  <c:v>-25456.443325565022</c:v>
                </c:pt>
                <c:pt idx="881">
                  <c:v>-25461.451256284057</c:v>
                </c:pt>
                <c:pt idx="882">
                  <c:v>-25462.452842802424</c:v>
                </c:pt>
                <c:pt idx="883">
                  <c:v>-25471.467127085099</c:v>
                </c:pt>
                <c:pt idx="884">
                  <c:v>-20293.813140501617</c:v>
                </c:pt>
                <c:pt idx="885">
                  <c:v>-20148.668051568828</c:v>
                </c:pt>
                <c:pt idx="886">
                  <c:v>-19968.490826872297</c:v>
                </c:pt>
                <c:pt idx="887">
                  <c:v>-19964.486924653269</c:v>
                </c:pt>
                <c:pt idx="888">
                  <c:v>-17654.486236967714</c:v>
                </c:pt>
                <c:pt idx="889">
                  <c:v>-17648.481662323709</c:v>
                </c:pt>
                <c:pt idx="890">
                  <c:v>-17644.478614289968</c:v>
                </c:pt>
                <c:pt idx="891">
                  <c:v>-15471.019378120474</c:v>
                </c:pt>
                <c:pt idx="892">
                  <c:v>-15505.039335851578</c:v>
                </c:pt>
                <c:pt idx="893">
                  <c:v>-15514.04463346474</c:v>
                </c:pt>
                <c:pt idx="894">
                  <c:v>-31299.977280022125</c:v>
                </c:pt>
                <c:pt idx="895">
                  <c:v>-31298.974882549799</c:v>
                </c:pt>
                <c:pt idx="896">
                  <c:v>-31320.025261731596</c:v>
                </c:pt>
                <c:pt idx="897">
                  <c:v>-32192.172506911116</c:v>
                </c:pt>
                <c:pt idx="898">
                  <c:v>-32209.215645106586</c:v>
                </c:pt>
                <c:pt idx="899">
                  <c:v>-31598.698590963471</c:v>
                </c:pt>
                <c:pt idx="900">
                  <c:v>-31586.669279683021</c:v>
                </c:pt>
                <c:pt idx="901">
                  <c:v>-32559.111377314268</c:v>
                </c:pt>
                <c:pt idx="902">
                  <c:v>-32566.129541694056</c:v>
                </c:pt>
                <c:pt idx="903">
                  <c:v>-27423.804816417582</c:v>
                </c:pt>
                <c:pt idx="904">
                  <c:v>-27421.801135797828</c:v>
                </c:pt>
                <c:pt idx="905">
                  <c:v>-26211.674870057472</c:v>
                </c:pt>
                <c:pt idx="906">
                  <c:v>-26198.653023607018</c:v>
                </c:pt>
                <c:pt idx="907">
                  <c:v>-26207.668145760174</c:v>
                </c:pt>
                <c:pt idx="908">
                  <c:v>-25189.024341243101</c:v>
                </c:pt>
                <c:pt idx="909">
                  <c:v>2211.0088160122054</c:v>
                </c:pt>
                <c:pt idx="910">
                  <c:v>2929.0204958802792</c:v>
                </c:pt>
                <c:pt idx="911">
                  <c:v>3247.027922636737</c:v>
                </c:pt>
                <c:pt idx="912">
                  <c:v>3148.0254456404173</c:v>
                </c:pt>
                <c:pt idx="913">
                  <c:v>3632.0390794522727</c:v>
                </c:pt>
                <c:pt idx="914">
                  <c:v>13985.23046838584</c:v>
                </c:pt>
                <c:pt idx="915">
                  <c:v>19147.723150079517</c:v>
                </c:pt>
                <c:pt idx="916">
                  <c:v>18846.457324975956</c:v>
                </c:pt>
                <c:pt idx="917">
                  <c:v>24216.574144293925</c:v>
                </c:pt>
                <c:pt idx="918">
                  <c:v>28624.107587042316</c:v>
                </c:pt>
                <c:pt idx="919">
                  <c:v>-9104.6155171535447</c:v>
                </c:pt>
                <c:pt idx="920">
                  <c:v>18840.452111609509</c:v>
                </c:pt>
                <c:pt idx="921">
                  <c:v>-1405.0022621989078</c:v>
                </c:pt>
                <c:pt idx="922">
                  <c:v>-1235.0015363886782</c:v>
                </c:pt>
                <c:pt idx="923">
                  <c:v>-1135.0011925774043</c:v>
                </c:pt>
                <c:pt idx="924">
                  <c:v>-845.00049211098496</c:v>
                </c:pt>
                <c:pt idx="925">
                  <c:v>-785.00039454795353</c:v>
                </c:pt>
                <c:pt idx="926">
                  <c:v>-31296.970088065267</c:v>
                </c:pt>
                <c:pt idx="927">
                  <c:v>-26955.959909693956</c:v>
                </c:pt>
                <c:pt idx="928">
                  <c:v>-26965.977698094968</c:v>
                </c:pt>
                <c:pt idx="929">
                  <c:v>-27242.473893996121</c:v>
                </c:pt>
                <c:pt idx="930">
                  <c:v>-22494.277170851663</c:v>
                </c:pt>
                <c:pt idx="931">
                  <c:v>-19631.167522795386</c:v>
                </c:pt>
                <c:pt idx="932">
                  <c:v>-19601.139274218192</c:v>
                </c:pt>
                <c:pt idx="933">
                  <c:v>-14197.33347914363</c:v>
                </c:pt>
                <c:pt idx="934">
                  <c:v>-14457.464083553365</c:v>
                </c:pt>
                <c:pt idx="935">
                  <c:v>-9295.6550782913091</c:v>
                </c:pt>
                <c:pt idx="936">
                  <c:v>-2478.0124111156133</c:v>
                </c:pt>
                <c:pt idx="937">
                  <c:v>-4316.065577966925</c:v>
                </c:pt>
                <c:pt idx="938">
                  <c:v>-1945.006001553902</c:v>
                </c:pt>
                <c:pt idx="939">
                  <c:v>686.00026330459241</c:v>
                </c:pt>
                <c:pt idx="940">
                  <c:v>17515.381054827576</c:v>
                </c:pt>
                <c:pt idx="941">
                  <c:v>31051.387398242721</c:v>
                </c:pt>
                <c:pt idx="942">
                  <c:v>30208.456354019763</c:v>
                </c:pt>
                <c:pt idx="943">
                  <c:v>30115.249304099205</c:v>
                </c:pt>
                <c:pt idx="944">
                  <c:v>34645.863664736586</c:v>
                </c:pt>
                <c:pt idx="945">
                  <c:v>30330.729912181618</c:v>
                </c:pt>
                <c:pt idx="946">
                  <c:v>33174.734621821524</c:v>
                </c:pt>
                <c:pt idx="947">
                  <c:v>33562.789209484443</c:v>
                </c:pt>
                <c:pt idx="948">
                  <c:v>23512.594311745517</c:v>
                </c:pt>
                <c:pt idx="949">
                  <c:v>23240.230576203416</c:v>
                </c:pt>
                <c:pt idx="950">
                  <c:v>19751.281383988309</c:v>
                </c:pt>
                <c:pt idx="951">
                  <c:v>26290.808096675297</c:v>
                </c:pt>
                <c:pt idx="952">
                  <c:v>23471.538940673603</c:v>
                </c:pt>
                <c:pt idx="953">
                  <c:v>-35066.109515799013</c:v>
                </c:pt>
                <c:pt idx="954">
                  <c:v>-35078.145640014576</c:v>
                </c:pt>
                <c:pt idx="955">
                  <c:v>-13343.937536048845</c:v>
                </c:pt>
                <c:pt idx="956">
                  <c:v>-30468.039744991896</c:v>
                </c:pt>
                <c:pt idx="957">
                  <c:v>17694.516814199869</c:v>
                </c:pt>
                <c:pt idx="958">
                  <c:v>20103.623446671016</c:v>
                </c:pt>
                <c:pt idx="959">
                  <c:v>24638.188904254508</c:v>
                </c:pt>
                <c:pt idx="960">
                  <c:v>24611.148839355497</c:v>
                </c:pt>
                <c:pt idx="961">
                  <c:v>26856.784516903936</c:v>
                </c:pt>
                <c:pt idx="962">
                  <c:v>28994.859123531096</c:v>
                </c:pt>
                <c:pt idx="963">
                  <c:v>31871.368985485507</c:v>
                </c:pt>
                <c:pt idx="964">
                  <c:v>31902.446123424263</c:v>
                </c:pt>
                <c:pt idx="965">
                  <c:v>23364.395345697547</c:v>
                </c:pt>
                <c:pt idx="966">
                  <c:v>22655.477956545616</c:v>
                </c:pt>
                <c:pt idx="967">
                  <c:v>22634.451604335642</c:v>
                </c:pt>
                <c:pt idx="968">
                  <c:v>22644.464146903421</c:v>
                </c:pt>
                <c:pt idx="969">
                  <c:v>21633.252544364303</c:v>
                </c:pt>
                <c:pt idx="970">
                  <c:v>22294.031724815017</c:v>
                </c:pt>
                <c:pt idx="971">
                  <c:v>22053.742954579157</c:v>
                </c:pt>
                <c:pt idx="972">
                  <c:v>-3017.0223993126947</c:v>
                </c:pt>
                <c:pt idx="973">
                  <c:v>23355.383327474516</c:v>
                </c:pt>
                <c:pt idx="974">
                  <c:v>22654.476700568568</c:v>
                </c:pt>
                <c:pt idx="975">
                  <c:v>22635.45285809326</c:v>
                </c:pt>
                <c:pt idx="976">
                  <c:v>22644.464146903421</c:v>
                </c:pt>
                <c:pt idx="977">
                  <c:v>22113.814560899598</c:v>
                </c:pt>
                <c:pt idx="978">
                  <c:v>21633.252544364303</c:v>
                </c:pt>
                <c:pt idx="979">
                  <c:v>18927.528031149755</c:v>
                </c:pt>
                <c:pt idx="980">
                  <c:v>22293.03050859709</c:v>
                </c:pt>
                <c:pt idx="981">
                  <c:v>22053.742954579157</c:v>
                </c:pt>
                <c:pt idx="982">
                  <c:v>27742.396903836056</c:v>
                </c:pt>
                <c:pt idx="983">
                  <c:v>-33144.653893065137</c:v>
                </c:pt>
                <c:pt idx="984">
                  <c:v>-30578.290545959873</c:v>
                </c:pt>
                <c:pt idx="985">
                  <c:v>-33516.66257143228</c:v>
                </c:pt>
                <c:pt idx="986">
                  <c:v>-28402.667880804365</c:v>
                </c:pt>
                <c:pt idx="987">
                  <c:v>-25989.304772373496</c:v>
                </c:pt>
                <c:pt idx="988">
                  <c:v>-33444.465054068482</c:v>
                </c:pt>
                <c:pt idx="989">
                  <c:v>-30934.112365074096</c:v>
                </c:pt>
                <c:pt idx="990">
                  <c:v>-33373.271113408606</c:v>
                </c:pt>
                <c:pt idx="991">
                  <c:v>-31559.603410896216</c:v>
                </c:pt>
                <c:pt idx="992">
                  <c:v>-11462.228098389814</c:v>
                </c:pt>
                <c:pt idx="993">
                  <c:v>-1356.0020336699724</c:v>
                </c:pt>
                <c:pt idx="994">
                  <c:v>-7530.3482702004894</c:v>
                </c:pt>
                <c:pt idx="995">
                  <c:v>-6770.2531001392936</c:v>
                </c:pt>
                <c:pt idx="996">
                  <c:v>-32746.599320511817</c:v>
                </c:pt>
                <c:pt idx="997">
                  <c:v>-1325.0018973557401</c:v>
                </c:pt>
                <c:pt idx="998">
                  <c:v>3896.0482357231781</c:v>
                </c:pt>
                <c:pt idx="999">
                  <c:v>705.00028579491129</c:v>
                </c:pt>
                <c:pt idx="1000">
                  <c:v>-1296.0017754803207</c:v>
                </c:pt>
                <c:pt idx="1001">
                  <c:v>4165.0589329301865</c:v>
                </c:pt>
                <c:pt idx="1002">
                  <c:v>24117.432649763621</c:v>
                </c:pt>
                <c:pt idx="1003">
                  <c:v>29807.574866439496</c:v>
                </c:pt>
                <c:pt idx="1004">
                  <c:v>-27627.181204431912</c:v>
                </c:pt>
                <c:pt idx="1005">
                  <c:v>-16221.480308773715</c:v>
                </c:pt>
                <c:pt idx="1006">
                  <c:v>-11883.368480988302</c:v>
                </c:pt>
                <c:pt idx="1007">
                  <c:v>-15983.329298280183</c:v>
                </c:pt>
                <c:pt idx="1008">
                  <c:v>-21292.86925840348</c:v>
                </c:pt>
                <c:pt idx="1009">
                  <c:v>-22499.283363334263</c:v>
                </c:pt>
                <c:pt idx="1010">
                  <c:v>-1774.0045537056506</c:v>
                </c:pt>
                <c:pt idx="1011">
                  <c:v>2924.0203910950145</c:v>
                </c:pt>
                <c:pt idx="1012">
                  <c:v>443.00007090380575</c:v>
                </c:pt>
                <c:pt idx="1013">
                  <c:v>-4599.0793423541336</c:v>
                </c:pt>
                <c:pt idx="1014">
                  <c:v>-1397.0022237756423</c:v>
                </c:pt>
                <c:pt idx="1015">
                  <c:v>-27184.368779865152</c:v>
                </c:pt>
                <c:pt idx="1016">
                  <c:v>-30488.085210442172</c:v>
                </c:pt>
                <c:pt idx="1017">
                  <c:v>-12566.618323151964</c:v>
                </c:pt>
                <c:pt idx="1018">
                  <c:v>-566.00014788565238</c:v>
                </c:pt>
                <c:pt idx="1019">
                  <c:v>3829.0457896991884</c:v>
                </c:pt>
                <c:pt idx="1020">
                  <c:v>6234.1976166568811</c:v>
                </c:pt>
                <c:pt idx="1021">
                  <c:v>5653.1473522936185</c:v>
                </c:pt>
                <c:pt idx="1022">
                  <c:v>8145.4407670145165</c:v>
                </c:pt>
                <c:pt idx="1023">
                  <c:v>7571.3539903400015</c:v>
                </c:pt>
                <c:pt idx="1024">
                  <c:v>19180.752808208781</c:v>
                </c:pt>
                <c:pt idx="1025">
                  <c:v>17050.041159050619</c:v>
                </c:pt>
                <c:pt idx="1026">
                  <c:v>23034.962011581621</c:v>
                </c:pt>
                <c:pt idx="1027">
                  <c:v>26529.214335473622</c:v>
                </c:pt>
                <c:pt idx="1028">
                  <c:v>29167.215100411835</c:v>
                </c:pt>
                <c:pt idx="1029">
                  <c:v>28278.42415089834</c:v>
                </c:pt>
                <c:pt idx="1030">
                  <c:v>28277.422194015329</c:v>
                </c:pt>
                <c:pt idx="1031">
                  <c:v>31911.468546482902</c:v>
                </c:pt>
                <c:pt idx="1032">
                  <c:v>26339.891134997582</c:v>
                </c:pt>
                <c:pt idx="1033">
                  <c:v>8876.5704182519166</c:v>
                </c:pt>
                <c:pt idx="1034">
                  <c:v>8526.5055623479275</c:v>
                </c:pt>
                <c:pt idx="1035">
                  <c:v>34183.527420794184</c:v>
                </c:pt>
                <c:pt idx="1036">
                  <c:v>31129.571911881496</c:v>
                </c:pt>
                <c:pt idx="1037">
                  <c:v>-21877.535149834097</c:v>
                </c:pt>
                <c:pt idx="1038">
                  <c:v>-12299.517323539993</c:v>
                </c:pt>
                <c:pt idx="1039">
                  <c:v>18058.801478574696</c:v>
                </c:pt>
                <c:pt idx="1040">
                  <c:v>32722.536383093709</c:v>
                </c:pt>
                <c:pt idx="1041">
                  <c:v>13308.922325939653</c:v>
                </c:pt>
                <c:pt idx="1042">
                  <c:v>16994.001453327717</c:v>
                </c:pt>
                <c:pt idx="1043">
                  <c:v>-33054.412584774291</c:v>
                </c:pt>
                <c:pt idx="1044">
                  <c:v>-29097.069716764468</c:v>
                </c:pt>
                <c:pt idx="1045">
                  <c:v>-28866.59694251879</c:v>
                </c:pt>
                <c:pt idx="1046">
                  <c:v>-28358.581151312868</c:v>
                </c:pt>
                <c:pt idx="1047">
                  <c:v>-28964.797466175096</c:v>
                </c:pt>
                <c:pt idx="1048">
                  <c:v>-23195.171214425282</c:v>
                </c:pt>
                <c:pt idx="1049">
                  <c:v>-24607.142911297004</c:v>
                </c:pt>
                <c:pt idx="1050">
                  <c:v>-19019.609077399167</c:v>
                </c:pt>
                <c:pt idx="1051">
                  <c:v>-19708.240423978703</c:v>
                </c:pt>
                <c:pt idx="1052">
                  <c:v>-14177.323628400547</c:v>
                </c:pt>
                <c:pt idx="1053">
                  <c:v>-14680.579911243254</c:v>
                </c:pt>
                <c:pt idx="1054">
                  <c:v>-11391.205413507269</c:v>
                </c:pt>
                <c:pt idx="1055">
                  <c:v>-12546.610606826574</c:v>
                </c:pt>
                <c:pt idx="1056">
                  <c:v>-7854.3951903862035</c:v>
                </c:pt>
                <c:pt idx="1057">
                  <c:v>-4015.0527921154162</c:v>
                </c:pt>
                <c:pt idx="1058">
                  <c:v>-5235.1170220959639</c:v>
                </c:pt>
                <c:pt idx="1059">
                  <c:v>-1584.0032416684658</c:v>
                </c:pt>
                <c:pt idx="1060">
                  <c:v>-1814.0048687351377</c:v>
                </c:pt>
                <c:pt idx="1061">
                  <c:v>-17533.394581831497</c:v>
                </c:pt>
                <c:pt idx="1062">
                  <c:v>-3994.0519680611828</c:v>
                </c:pt>
                <c:pt idx="1063">
                  <c:v>-31239.833703337092</c:v>
                </c:pt>
                <c:pt idx="1064">
                  <c:v>-17679.505331504362</c:v>
                </c:pt>
                <c:pt idx="1065">
                  <c:v>-16770.845920189313</c:v>
                </c:pt>
                <c:pt idx="1066">
                  <c:v>-31380.169575857064</c:v>
                </c:pt>
                <c:pt idx="1067">
                  <c:v>29702.347365625021</c:v>
                </c:pt>
                <c:pt idx="1068">
                  <c:v>30276.608556388142</c:v>
                </c:pt>
                <c:pt idx="1069">
                  <c:v>25078.854291763721</c:v>
                </c:pt>
                <c:pt idx="1070">
                  <c:v>19372.927399803721</c:v>
                </c:pt>
                <c:pt idx="1071">
                  <c:v>19031.619706706311</c:v>
                </c:pt>
                <c:pt idx="1072">
                  <c:v>13376.951950311704</c:v>
                </c:pt>
                <c:pt idx="1073">
                  <c:v>13377.952388220125</c:v>
                </c:pt>
                <c:pt idx="1074">
                  <c:v>13416.969517788169</c:v>
                </c:pt>
                <c:pt idx="1075">
                  <c:v>11816.345459331798</c:v>
                </c:pt>
                <c:pt idx="1076">
                  <c:v>12600.631497407134</c:v>
                </c:pt>
                <c:pt idx="1077">
                  <c:v>16277.516492177832</c:v>
                </c:pt>
                <c:pt idx="1078">
                  <c:v>21337.919290729405</c:v>
                </c:pt>
                <c:pt idx="1079">
                  <c:v>21686.313390970216</c:v>
                </c:pt>
                <c:pt idx="1080">
                  <c:v>24041.324814072901</c:v>
                </c:pt>
                <c:pt idx="1081">
                  <c:v>9484.6958590640861</c:v>
                </c:pt>
                <c:pt idx="1082">
                  <c:v>10035.824334949681</c:v>
                </c:pt>
                <c:pt idx="1083">
                  <c:v>15457.011185698459</c:v>
                </c:pt>
                <c:pt idx="1084">
                  <c:v>28325.516280925272</c:v>
                </c:pt>
                <c:pt idx="1085">
                  <c:v>35231.608400795136</c:v>
                </c:pt>
                <c:pt idx="1086">
                  <c:v>11146.129282430618</c:v>
                </c:pt>
                <c:pt idx="1087">
                  <c:v>3173.0260567063074</c:v>
                </c:pt>
                <c:pt idx="1088">
                  <c:v>4827.0917376843581</c:v>
                </c:pt>
                <c:pt idx="1089">
                  <c:v>11776.331838952572</c:v>
                </c:pt>
                <c:pt idx="1090">
                  <c:v>22573.375334697404</c:v>
                </c:pt>
                <c:pt idx="1091">
                  <c:v>21301.879247952213</c:v>
                </c:pt>
                <c:pt idx="1092">
                  <c:v>27655.233557242496</c:v>
                </c:pt>
                <c:pt idx="1093">
                  <c:v>1657.0037108296399</c:v>
                </c:pt>
                <c:pt idx="1094">
                  <c:v>-22195.913053987617</c:v>
                </c:pt>
                <c:pt idx="1095">
                  <c:v>-19999.521122168509</c:v>
                </c:pt>
                <c:pt idx="1096">
                  <c:v>13635.067116147202</c:v>
                </c:pt>
                <c:pt idx="1097">
                  <c:v>-13148.853807381609</c:v>
                </c:pt>
                <c:pt idx="1098">
                  <c:v>18688.32114502992</c:v>
                </c:pt>
                <c:pt idx="1099">
                  <c:v>10596.970471385659</c:v>
                </c:pt>
                <c:pt idx="1100">
                  <c:v>9356.6680611032225</c:v>
                </c:pt>
                <c:pt idx="1101">
                  <c:v>-34292.840128187032</c:v>
                </c:pt>
                <c:pt idx="1102">
                  <c:v>-28258.385039583962</c:v>
                </c:pt>
                <c:pt idx="1103">
                  <c:v>-28204.279715830096</c:v>
                </c:pt>
                <c:pt idx="1104">
                  <c:v>-27116.246113608329</c:v>
                </c:pt>
                <c:pt idx="1105">
                  <c:v>-32343.557276734497</c:v>
                </c:pt>
                <c:pt idx="1106">
                  <c:v>-23748.916810236758</c:v>
                </c:pt>
                <c:pt idx="1107">
                  <c:v>-25498.510040635851</c:v>
                </c:pt>
                <c:pt idx="1108">
                  <c:v>-32262.350428104517</c:v>
                </c:pt>
                <c:pt idx="1109">
                  <c:v>-3204.0268279156126</c:v>
                </c:pt>
                <c:pt idx="1110">
                  <c:v>-3176.0261306849206</c:v>
                </c:pt>
                <c:pt idx="1111">
                  <c:v>-17009.012063159618</c:v>
                </c:pt>
                <c:pt idx="1112">
                  <c:v>-5577.1414886096754</c:v>
                </c:pt>
                <c:pt idx="1113">
                  <c:v>2673.0155777404771</c:v>
                </c:pt>
                <c:pt idx="1114">
                  <c:v>-5418.1297285998053</c:v>
                </c:pt>
                <c:pt idx="1115">
                  <c:v>11038.096767021976</c:v>
                </c:pt>
                <c:pt idx="1116">
                  <c:v>11294.174875529226</c:v>
                </c:pt>
                <c:pt idx="1117">
                  <c:v>22776.630750715216</c:v>
                </c:pt>
                <c:pt idx="1118">
                  <c:v>-18668.304070414695</c:v>
                </c:pt>
                <c:pt idx="1119">
                  <c:v>-32523.018084150721</c:v>
                </c:pt>
                <c:pt idx="1120">
                  <c:v>-29957.902665577716</c:v>
                </c:pt>
                <c:pt idx="1121">
                  <c:v>-32890.978891513878</c:v>
                </c:pt>
                <c:pt idx="1122">
                  <c:v>-29200.283881460127</c:v>
                </c:pt>
                <c:pt idx="1123">
                  <c:v>-26765.624435846286</c:v>
                </c:pt>
                <c:pt idx="1124">
                  <c:v>-32213.225801908229</c:v>
                </c:pt>
                <c:pt idx="1125">
                  <c:v>-27780.468573553109</c:v>
                </c:pt>
                <c:pt idx="1126">
                  <c:v>-32416.744588034922</c:v>
                </c:pt>
                <c:pt idx="1127">
                  <c:v>-20951.496959090611</c:v>
                </c:pt>
                <c:pt idx="1128">
                  <c:v>-25379.321586105656</c:v>
                </c:pt>
                <c:pt idx="1129">
                  <c:v>-18928.52890786159</c:v>
                </c:pt>
                <c:pt idx="1130">
                  <c:v>-14629.553108169726</c:v>
                </c:pt>
                <c:pt idx="1131">
                  <c:v>-17673.500743882498</c:v>
                </c:pt>
                <c:pt idx="1132">
                  <c:v>-1768.0045076569706</c:v>
                </c:pt>
                <c:pt idx="1133">
                  <c:v>-32819.791324482554</c:v>
                </c:pt>
                <c:pt idx="1134">
                  <c:v>-30314.693909708116</c:v>
                </c:pt>
                <c:pt idx="1135">
                  <c:v>-32758.630823932657</c:v>
                </c:pt>
                <c:pt idx="1136">
                  <c:v>-30935.114706970184</c:v>
                </c:pt>
                <c:pt idx="1137">
                  <c:v>-22808.671431985898</c:v>
                </c:pt>
                <c:pt idx="1138">
                  <c:v>-19296.857874222325</c:v>
                </c:pt>
                <c:pt idx="1139">
                  <c:v>-21435.027858838712</c:v>
                </c:pt>
                <c:pt idx="1140">
                  <c:v>-15414.986697394961</c:v>
                </c:pt>
                <c:pt idx="1141">
                  <c:v>-11883.368480988302</c:v>
                </c:pt>
                <c:pt idx="1142">
                  <c:v>-15070.791105538892</c:v>
                </c:pt>
                <c:pt idx="1143">
                  <c:v>-11915.379568470455</c:v>
                </c:pt>
                <c:pt idx="1144">
                  <c:v>-10843.039650844064</c:v>
                </c:pt>
                <c:pt idx="1145">
                  <c:v>-14137.30401017947</c:v>
                </c:pt>
                <c:pt idx="1146">
                  <c:v>-9307.6576188742292</c:v>
                </c:pt>
                <c:pt idx="1147">
                  <c:v>-10173.858815737505</c:v>
                </c:pt>
                <c:pt idx="1148">
                  <c:v>-10155.854264730408</c:v>
                </c:pt>
                <c:pt idx="1149">
                  <c:v>-6558.2300590433715</c:v>
                </c:pt>
                <c:pt idx="1150">
                  <c:v>-12130.455619375211</c:v>
                </c:pt>
                <c:pt idx="1151">
                  <c:v>-9916.7953532296451</c:v>
                </c:pt>
                <c:pt idx="1152">
                  <c:v>-4375.0683043024137</c:v>
                </c:pt>
                <c:pt idx="1153">
                  <c:v>-12107.447353424723</c:v>
                </c:pt>
                <c:pt idx="1154">
                  <c:v>-738.00032783694633</c:v>
                </c:pt>
                <c:pt idx="1155">
                  <c:v>-1789.00467019702</c:v>
                </c:pt>
                <c:pt idx="1156">
                  <c:v>-6904.2684290856751</c:v>
                </c:pt>
                <c:pt idx="1157">
                  <c:v>-10862.045126672969</c:v>
                </c:pt>
                <c:pt idx="1158">
                  <c:v>-617.00019157413362</c:v>
                </c:pt>
                <c:pt idx="1159">
                  <c:v>-32129.013039768077</c:v>
                </c:pt>
                <c:pt idx="1160">
                  <c:v>-29715.375445143705</c:v>
                </c:pt>
                <c:pt idx="1161">
                  <c:v>-2509.0128827626722</c:v>
                </c:pt>
                <c:pt idx="1162">
                  <c:v>-7379.3277350439757</c:v>
                </c:pt>
                <c:pt idx="1163">
                  <c:v>-8041.4240970317505</c:v>
                </c:pt>
                <c:pt idx="1164">
                  <c:v>-715.00029813008257</c:v>
                </c:pt>
                <c:pt idx="1165">
                  <c:v>30479.064743587747</c:v>
                </c:pt>
                <c:pt idx="1166">
                  <c:v>32811.770241104481</c:v>
                </c:pt>
                <c:pt idx="1167">
                  <c:v>30800.80224342845</c:v>
                </c:pt>
                <c:pt idx="1168">
                  <c:v>-33932.817722403961</c:v>
                </c:pt>
                <c:pt idx="1169">
                  <c:v>-28614.087543118421</c:v>
                </c:pt>
                <c:pt idx="1170">
                  <c:v>-34297.854520496796</c:v>
                </c:pt>
                <c:pt idx="1171">
                  <c:v>-28227.324526589178</c:v>
                </c:pt>
                <c:pt idx="1172">
                  <c:v>-28202.275822701529</c:v>
                </c:pt>
                <c:pt idx="1173">
                  <c:v>-29510.937645639904</c:v>
                </c:pt>
                <c:pt idx="1174">
                  <c:v>3634.0391440470726</c:v>
                </c:pt>
                <c:pt idx="1175">
                  <c:v>23433.487793823871</c:v>
                </c:pt>
                <c:pt idx="1176">
                  <c:v>20390.911366040404</c:v>
                </c:pt>
                <c:pt idx="1177">
                  <c:v>21538.144224423901</c:v>
                </c:pt>
                <c:pt idx="1178">
                  <c:v>-23319.335347264918</c:v>
                </c:pt>
                <c:pt idx="1179">
                  <c:v>-26960.968802242311</c:v>
                </c:pt>
                <c:pt idx="1180">
                  <c:v>-3998.0521243579024</c:v>
                </c:pt>
                <c:pt idx="1181">
                  <c:v>-1524.0028870717911</c:v>
                </c:pt>
                <c:pt idx="1182">
                  <c:v>2264.0094653225733</c:v>
                </c:pt>
                <c:pt idx="1183">
                  <c:v>-33441.456842660031</c:v>
                </c:pt>
                <c:pt idx="1184">
                  <c:v>-33475.549991829939</c:v>
                </c:pt>
                <c:pt idx="1185">
                  <c:v>-29796.550957521256</c:v>
                </c:pt>
                <c:pt idx="1186">
                  <c:v>-28739.339102487258</c:v>
                </c:pt>
                <c:pt idx="1187">
                  <c:v>-29355.60903377759</c:v>
                </c:pt>
                <c:pt idx="1188">
                  <c:v>-28510.881906543462</c:v>
                </c:pt>
                <c:pt idx="1189">
                  <c:v>-27682.284141007745</c:v>
                </c:pt>
                <c:pt idx="1190">
                  <c:v>-23575.679771769352</c:v>
                </c:pt>
                <c:pt idx="1191">
                  <c:v>-24650.206739131518</c:v>
                </c:pt>
                <c:pt idx="1192">
                  <c:v>-19400.953152559367</c:v>
                </c:pt>
                <c:pt idx="1193">
                  <c:v>-20094.614549639231</c:v>
                </c:pt>
                <c:pt idx="1194">
                  <c:v>-14948.723846828998</c:v>
                </c:pt>
                <c:pt idx="1195">
                  <c:v>-14557.515585593643</c:v>
                </c:pt>
                <c:pt idx="1196">
                  <c:v>-15069.790549785188</c:v>
                </c:pt>
                <c:pt idx="1197">
                  <c:v>-12927.761872332225</c:v>
                </c:pt>
                <c:pt idx="1198">
                  <c:v>-4400.069481954024</c:v>
                </c:pt>
                <c:pt idx="1199">
                  <c:v>-2707.0161797747332</c:v>
                </c:pt>
                <c:pt idx="1200">
                  <c:v>-17919.691403966033</c:v>
                </c:pt>
                <c:pt idx="1201">
                  <c:v>-4380.0685387597259</c:v>
                </c:pt>
                <c:pt idx="1202">
                  <c:v>-31310.001263195096</c:v>
                </c:pt>
                <c:pt idx="1203">
                  <c:v>-31630.776863561321</c:v>
                </c:pt>
                <c:pt idx="1204">
                  <c:v>-31773.126117992007</c:v>
                </c:pt>
                <c:pt idx="1205">
                  <c:v>-13555.030934396123</c:v>
                </c:pt>
                <c:pt idx="1206">
                  <c:v>-8410.485205619987</c:v>
                </c:pt>
                <c:pt idx="1207">
                  <c:v>-10479.938675056099</c:v>
                </c:pt>
                <c:pt idx="1208">
                  <c:v>-12566.618323151964</c:v>
                </c:pt>
                <c:pt idx="1209">
                  <c:v>-6746.2504178247691</c:v>
                </c:pt>
                <c:pt idx="1210">
                  <c:v>-506.00010566252649</c:v>
                </c:pt>
                <c:pt idx="1211">
                  <c:v>4049.0541446912212</c:v>
                </c:pt>
                <c:pt idx="1212">
                  <c:v>2725.0165046866891</c:v>
                </c:pt>
                <c:pt idx="1213">
                  <c:v>-190.00000559124882</c:v>
                </c:pt>
                <c:pt idx="1214">
                  <c:v>-31917.483502235689</c:v>
                </c:pt>
                <c:pt idx="1215">
                  <c:v>-2865.0191814803352</c:v>
                </c:pt>
                <c:pt idx="1216">
                  <c:v>-2835.018585203868</c:v>
                </c:pt>
                <c:pt idx="1217">
                  <c:v>-2850.0188817729227</c:v>
                </c:pt>
                <c:pt idx="1218">
                  <c:v>19501.045735717125</c:v>
                </c:pt>
                <c:pt idx="1219">
                  <c:v>-14237.353264091071</c:v>
                </c:pt>
                <c:pt idx="1220">
                  <c:v>-5225.1163527492245</c:v>
                </c:pt>
                <c:pt idx="1221">
                  <c:v>-22050.739384484619</c:v>
                </c:pt>
                <c:pt idx="1222">
                  <c:v>-22033.719172314512</c:v>
                </c:pt>
                <c:pt idx="1223">
                  <c:v>-22140.846910956356</c:v>
                </c:pt>
                <c:pt idx="1224">
                  <c:v>-25431.403718755631</c:v>
                </c:pt>
                <c:pt idx="1225">
                  <c:v>-25421.387897854725</c:v>
                </c:pt>
                <c:pt idx="1226">
                  <c:v>-30127.275948331215</c:v>
                </c:pt>
                <c:pt idx="1227">
                  <c:v>-30137.298168115936</c:v>
                </c:pt>
                <c:pt idx="1228">
                  <c:v>-31340.073304914265</c:v>
                </c:pt>
                <c:pt idx="1229">
                  <c:v>-31340.073304914265</c:v>
                </c:pt>
                <c:pt idx="1230">
                  <c:v>2875.0193830369312</c:v>
                </c:pt>
                <c:pt idx="1231">
                  <c:v>18962.5587712673</c:v>
                </c:pt>
                <c:pt idx="1232">
                  <c:v>2866.0192015728162</c:v>
                </c:pt>
                <c:pt idx="1233">
                  <c:v>31765.106358246296</c:v>
                </c:pt>
                <c:pt idx="1234">
                  <c:v>34616.778545554036</c:v>
                </c:pt>
                <c:pt idx="1235">
                  <c:v>21199.766527263379</c:v>
                </c:pt>
                <c:pt idx="1236">
                  <c:v>28139.153472141112</c:v>
                </c:pt>
                <c:pt idx="1237">
                  <c:v>30864.951140502795</c:v>
                </c:pt>
                <c:pt idx="1238">
                  <c:v>14803.645324476191</c:v>
                </c:pt>
                <c:pt idx="1239">
                  <c:v>-768.00036946542139</c:v>
                </c:pt>
                <c:pt idx="1240">
                  <c:v>13380.953702338396</c:v>
                </c:pt>
                <c:pt idx="1241">
                  <c:v>33981.956000534541</c:v>
                </c:pt>
                <c:pt idx="1242">
                  <c:v>-1207.0014342396096</c:v>
                </c:pt>
                <c:pt idx="1243">
                  <c:v>21633.252544364303</c:v>
                </c:pt>
                <c:pt idx="1244">
                  <c:v>20912.455143754323</c:v>
                </c:pt>
                <c:pt idx="1245">
                  <c:v>20197.716848699441</c:v>
                </c:pt>
                <c:pt idx="1246">
                  <c:v>19905.429548529297</c:v>
                </c:pt>
                <c:pt idx="1247">
                  <c:v>21302.880358424318</c:v>
                </c:pt>
                <c:pt idx="1248">
                  <c:v>17200.148806223569</c:v>
                </c:pt>
                <c:pt idx="1249">
                  <c:v>20330.850497368116</c:v>
                </c:pt>
                <c:pt idx="1250">
                  <c:v>-15778.202782939017</c:v>
                </c:pt>
                <c:pt idx="1251">
                  <c:v>-19210.779858934056</c:v>
                </c:pt>
                <c:pt idx="1252">
                  <c:v>-30208.456354019763</c:v>
                </c:pt>
                <c:pt idx="1253">
                  <c:v>24221.581321304424</c:v>
                </c:pt>
                <c:pt idx="1254">
                  <c:v>-34997.905279985702</c:v>
                </c:pt>
                <c:pt idx="1255">
                  <c:v>-27176.354316577861</c:v>
                </c:pt>
                <c:pt idx="1256">
                  <c:v>-28388.640255823517</c:v>
                </c:pt>
                <c:pt idx="1257">
                  <c:v>-28319.504502568459</c:v>
                </c:pt>
                <c:pt idx="1258">
                  <c:v>-23955.203610231689</c:v>
                </c:pt>
                <c:pt idx="1259">
                  <c:v>-24224.585628935296</c:v>
                </c:pt>
                <c:pt idx="1260">
                  <c:v>-19672.206269190156</c:v>
                </c:pt>
                <c:pt idx="1261">
                  <c:v>-14969.735346269226</c:v>
                </c:pt>
                <c:pt idx="1262">
                  <c:v>-14818.653376544726</c:v>
                </c:pt>
                <c:pt idx="1263">
                  <c:v>46.000000078588762</c:v>
                </c:pt>
                <c:pt idx="1264">
                  <c:v>-11295.175187692083</c:v>
                </c:pt>
                <c:pt idx="1265">
                  <c:v>-27064.152724941356</c:v>
                </c:pt>
                <c:pt idx="1266">
                  <c:v>-31263.891067731096</c:v>
                </c:pt>
                <c:pt idx="1267">
                  <c:v>-26161.590964028936</c:v>
                </c:pt>
                <c:pt idx="1268">
                  <c:v>-28461.784600513925</c:v>
                </c:pt>
                <c:pt idx="1269">
                  <c:v>-22339.086567758055</c:v>
                </c:pt>
                <c:pt idx="1270">
                  <c:v>-26129.53743249835</c:v>
                </c:pt>
                <c:pt idx="1271">
                  <c:v>-22646.466656748526</c:v>
                </c:pt>
                <c:pt idx="1272">
                  <c:v>-19200.770832621321</c:v>
                </c:pt>
                <c:pt idx="1273">
                  <c:v>-30591.320305891346</c:v>
                </c:pt>
                <c:pt idx="1274">
                  <c:v>-17253.187293890714</c:v>
                </c:pt>
                <c:pt idx="1275">
                  <c:v>9401.6777477618689</c:v>
                </c:pt>
                <c:pt idx="1276">
                  <c:v>16239.491911942729</c:v>
                </c:pt>
                <c:pt idx="1277">
                  <c:v>20435.95725350851</c:v>
                </c:pt>
                <c:pt idx="1278">
                  <c:v>-22697.53080790029</c:v>
                </c:pt>
                <c:pt idx="1279">
                  <c:v>-22845.718612403518</c:v>
                </c:pt>
                <c:pt idx="1280">
                  <c:v>-21409.999783019121</c:v>
                </c:pt>
                <c:pt idx="1281">
                  <c:v>-17125.094746738396</c:v>
                </c:pt>
                <c:pt idx="1282">
                  <c:v>-22504.289558573131</c:v>
                </c:pt>
                <c:pt idx="1283">
                  <c:v>-18477.142844900773</c:v>
                </c:pt>
                <c:pt idx="1284">
                  <c:v>-15091.802793421013</c:v>
                </c:pt>
                <c:pt idx="1285">
                  <c:v>-21211.779732327217</c:v>
                </c:pt>
                <c:pt idx="1286">
                  <c:v>-11621.279928439479</c:v>
                </c:pt>
                <c:pt idx="1287">
                  <c:v>-7446.3367440291404</c:v>
                </c:pt>
                <c:pt idx="1288">
                  <c:v>-2219.0089120556918</c:v>
                </c:pt>
                <c:pt idx="1289">
                  <c:v>-22121.824137861648</c:v>
                </c:pt>
                <c:pt idx="1290">
                  <c:v>-31485.423460068501</c:v>
                </c:pt>
                <c:pt idx="1291">
                  <c:v>-31580.654632413502</c:v>
                </c:pt>
                <c:pt idx="1292">
                  <c:v>-30692.552382564321</c:v>
                </c:pt>
                <c:pt idx="1293">
                  <c:v>-26346.903022914321</c:v>
                </c:pt>
                <c:pt idx="1294">
                  <c:v>-26819.719297652697</c:v>
                </c:pt>
                <c:pt idx="1295">
                  <c:v>-22285.020782788921</c:v>
                </c:pt>
                <c:pt idx="1296">
                  <c:v>-16896.933294468719</c:v>
                </c:pt>
                <c:pt idx="1297">
                  <c:v>-5820.1608013870637</c:v>
                </c:pt>
                <c:pt idx="1298">
                  <c:v>256.00001367992468</c:v>
                </c:pt>
                <c:pt idx="1299">
                  <c:v>3333.0302006162601</c:v>
                </c:pt>
                <c:pt idx="1300">
                  <c:v>7643.3641864262954</c:v>
                </c:pt>
                <c:pt idx="1301">
                  <c:v>20591.116865065622</c:v>
                </c:pt>
                <c:pt idx="1302">
                  <c:v>19530.072763312313</c:v>
                </c:pt>
                <c:pt idx="1303">
                  <c:v>23576.681131972047</c:v>
                </c:pt>
                <c:pt idx="1304">
                  <c:v>32873.933907065584</c:v>
                </c:pt>
                <c:pt idx="1305">
                  <c:v>33068.450035215603</c:v>
                </c:pt>
                <c:pt idx="1306">
                  <c:v>32044.801390177756</c:v>
                </c:pt>
                <c:pt idx="1307">
                  <c:v>32119.990309862915</c:v>
                </c:pt>
                <c:pt idx="1308">
                  <c:v>32329.521450747186</c:v>
                </c:pt>
                <c:pt idx="1309">
                  <c:v>35181.456727177203</c:v>
                </c:pt>
                <c:pt idx="1310">
                  <c:v>20743.275741134188</c:v>
                </c:pt>
                <c:pt idx="1311">
                  <c:v>16563.705203068861</c:v>
                </c:pt>
                <c:pt idx="1312">
                  <c:v>25521.546668498697</c:v>
                </c:pt>
                <c:pt idx="1313">
                  <c:v>21758.396528845409</c:v>
                </c:pt>
                <c:pt idx="1314">
                  <c:v>25473.470302743721</c:v>
                </c:pt>
                <c:pt idx="1315">
                  <c:v>17317.234086012577</c:v>
                </c:pt>
                <c:pt idx="1316">
                  <c:v>16422.611345157686</c:v>
                </c:pt>
                <c:pt idx="1317">
                  <c:v>19560.100807569117</c:v>
                </c:pt>
                <c:pt idx="1318">
                  <c:v>15357.953676188949</c:v>
                </c:pt>
                <c:pt idx="1319">
                  <c:v>20942.487295549818</c:v>
                </c:pt>
                <c:pt idx="1320">
                  <c:v>-27732.378076047255</c:v>
                </c:pt>
                <c:pt idx="1321">
                  <c:v>-25532.56420956583</c:v>
                </c:pt>
                <c:pt idx="1322">
                  <c:v>-25547.588153613338</c:v>
                </c:pt>
                <c:pt idx="1323">
                  <c:v>-31729.017562810692</c:v>
                </c:pt>
                <c:pt idx="1324">
                  <c:v>27003.043630189717</c:v>
                </c:pt>
                <c:pt idx="1325">
                  <c:v>19743.273749986296</c:v>
                </c:pt>
                <c:pt idx="1326">
                  <c:v>5616.1444777756724</c:v>
                </c:pt>
                <c:pt idx="1327">
                  <c:v>3363.0310234843437</c:v>
                </c:pt>
                <c:pt idx="1328">
                  <c:v>16598.728750451599</c:v>
                </c:pt>
                <c:pt idx="1329">
                  <c:v>15292.916318577007</c:v>
                </c:pt>
                <c:pt idx="1330">
                  <c:v>20459.981809699329</c:v>
                </c:pt>
                <c:pt idx="1331">
                  <c:v>15712.162744220959</c:v>
                </c:pt>
                <c:pt idx="1332">
                  <c:v>11083.110238156914</c:v>
                </c:pt>
                <c:pt idx="1333">
                  <c:v>-6246.198760080124</c:v>
                </c:pt>
                <c:pt idx="1334">
                  <c:v>-20490.012586142206</c:v>
                </c:pt>
                <c:pt idx="1335">
                  <c:v>-20885.426285988429</c:v>
                </c:pt>
                <c:pt idx="1336">
                  <c:v>-26482.133530091782</c:v>
                </c:pt>
                <c:pt idx="1337">
                  <c:v>-23598.711085675001</c:v>
                </c:pt>
                <c:pt idx="1338">
                  <c:v>-25582.644132677146</c:v>
                </c:pt>
                <c:pt idx="1339">
                  <c:v>16518.675073851457</c:v>
                </c:pt>
                <c:pt idx="1340">
                  <c:v>-11439.220718875271</c:v>
                </c:pt>
                <c:pt idx="1341">
                  <c:v>-4512.0749241365984</c:v>
                </c:pt>
                <c:pt idx="1342">
                  <c:v>20390.911366040404</c:v>
                </c:pt>
                <c:pt idx="1343">
                  <c:v>22385.142858562922</c:v>
                </c:pt>
                <c:pt idx="1344">
                  <c:v>18709.339112786682</c:v>
                </c:pt>
                <c:pt idx="1345">
                  <c:v>20665.193920398171</c:v>
                </c:pt>
                <c:pt idx="1346">
                  <c:v>17024.022691735288</c:v>
                </c:pt>
                <c:pt idx="1347">
                  <c:v>11067.105435855286</c:v>
                </c:pt>
                <c:pt idx="1348">
                  <c:v>1975.0062835680351</c:v>
                </c:pt>
                <c:pt idx="1349">
                  <c:v>-3219.0272064822761</c:v>
                </c:pt>
                <c:pt idx="1350">
                  <c:v>-2775.0174299803502</c:v>
                </c:pt>
                <c:pt idx="1351">
                  <c:v>32340.549597118556</c:v>
                </c:pt>
                <c:pt idx="1352">
                  <c:v>31879.388877655267</c:v>
                </c:pt>
                <c:pt idx="1353">
                  <c:v>25052.814315855496</c:v>
                </c:pt>
                <c:pt idx="1354">
                  <c:v>16180.453975373901</c:v>
                </c:pt>
                <c:pt idx="1355">
                  <c:v>9327.6618677630013</c:v>
                </c:pt>
                <c:pt idx="1356">
                  <c:v>25281.167711581511</c:v>
                </c:pt>
                <c:pt idx="1357">
                  <c:v>-23402.446191607662</c:v>
                </c:pt>
                <c:pt idx="1358">
                  <c:v>-22200.919083293629</c:v>
                </c:pt>
                <c:pt idx="1359">
                  <c:v>-18470.136999043676</c:v>
                </c:pt>
                <c:pt idx="1360">
                  <c:v>-14627.552060869844</c:v>
                </c:pt>
                <c:pt idx="1361">
                  <c:v>29651.237445203569</c:v>
                </c:pt>
                <c:pt idx="1362">
                  <c:v>19870.395672329996</c:v>
                </c:pt>
                <c:pt idx="1363">
                  <c:v>19868.393740151219</c:v>
                </c:pt>
                <c:pt idx="1364">
                  <c:v>12807.713251260016</c:v>
                </c:pt>
                <c:pt idx="1365">
                  <c:v>12807.713251260016</c:v>
                </c:pt>
                <c:pt idx="1366">
                  <c:v>11523.247814072072</c:v>
                </c:pt>
                <c:pt idx="1367">
                  <c:v>-30661.480987957901</c:v>
                </c:pt>
                <c:pt idx="1368">
                  <c:v>32230.268996538078</c:v>
                </c:pt>
                <c:pt idx="1369">
                  <c:v>33146.659270425611</c:v>
                </c:pt>
                <c:pt idx="1370">
                  <c:v>34986.872316546243</c:v>
                </c:pt>
                <c:pt idx="1371">
                  <c:v>22003.683579884502</c:v>
                </c:pt>
                <c:pt idx="1372">
                  <c:v>22006.687134758729</c:v>
                </c:pt>
                <c:pt idx="1373">
                  <c:v>16299.530775436799</c:v>
                </c:pt>
                <c:pt idx="1374">
                  <c:v>15959.314317528324</c:v>
                </c:pt>
                <c:pt idx="1375">
                  <c:v>15955.311825114986</c:v>
                </c:pt>
                <c:pt idx="1376">
                  <c:v>10524.950820873883</c:v>
                </c:pt>
                <c:pt idx="1377">
                  <c:v>10515.948383377769</c:v>
                </c:pt>
                <c:pt idx="1378">
                  <c:v>10299.891126209301</c:v>
                </c:pt>
                <c:pt idx="1379">
                  <c:v>10336.900765812068</c:v>
                </c:pt>
                <c:pt idx="1380">
                  <c:v>10331.899459120268</c:v>
                </c:pt>
                <c:pt idx="1381">
                  <c:v>10326.898153692897</c:v>
                </c:pt>
                <c:pt idx="1382">
                  <c:v>10337.90102730209</c:v>
                </c:pt>
                <c:pt idx="1383">
                  <c:v>9531.7062565216329</c:v>
                </c:pt>
                <c:pt idx="1384">
                  <c:v>13199.875467770949</c:v>
                </c:pt>
                <c:pt idx="1385">
                  <c:v>18257.962045570021</c:v>
                </c:pt>
                <c:pt idx="1386">
                  <c:v>18408.085414784997</c:v>
                </c:pt>
                <c:pt idx="1387">
                  <c:v>18610.254760743035</c:v>
                </c:pt>
                <c:pt idx="1388">
                  <c:v>23137.095043187237</c:v>
                </c:pt>
                <c:pt idx="1389">
                  <c:v>6957.2746588344971</c:v>
                </c:pt>
                <c:pt idx="1390">
                  <c:v>5950.1718194978585</c:v>
                </c:pt>
                <c:pt idx="1391">
                  <c:v>5950.1718194978585</c:v>
                </c:pt>
                <c:pt idx="1392">
                  <c:v>12364.541512572181</c:v>
                </c:pt>
                <c:pt idx="1393">
                  <c:v>22505.290797952031</c:v>
                </c:pt>
                <c:pt idx="1394">
                  <c:v>22504.289558573131</c:v>
                </c:pt>
                <c:pt idx="1395">
                  <c:v>25241.105247982403</c:v>
                </c:pt>
                <c:pt idx="1396">
                  <c:v>25291.183358453156</c:v>
                </c:pt>
                <c:pt idx="1397">
                  <c:v>25299.195884877343</c:v>
                </c:pt>
                <c:pt idx="1398">
                  <c:v>-31271.910208828482</c:v>
                </c:pt>
                <c:pt idx="1399">
                  <c:v>-31063.415724563925</c:v>
                </c:pt>
                <c:pt idx="1400">
                  <c:v>-31314.010860765902</c:v>
                </c:pt>
                <c:pt idx="1401">
                  <c:v>-25923.195956778334</c:v>
                </c:pt>
                <c:pt idx="1402">
                  <c:v>-21890.550385136183</c:v>
                </c:pt>
                <c:pt idx="1403">
                  <c:v>-16059.377035095706</c:v>
                </c:pt>
                <c:pt idx="1404">
                  <c:v>-26881.828686010322</c:v>
                </c:pt>
                <c:pt idx="1405">
                  <c:v>-21146.70838370841</c:v>
                </c:pt>
                <c:pt idx="1406">
                  <c:v>-21270.844875076746</c:v>
                </c:pt>
                <c:pt idx="1407">
                  <c:v>-12349.535907835792</c:v>
                </c:pt>
                <c:pt idx="1408">
                  <c:v>-22683.513168998092</c:v>
                </c:pt>
                <c:pt idx="1409">
                  <c:v>-23969.223281829105</c:v>
                </c:pt>
                <c:pt idx="1410">
                  <c:v>-33207.82359272676</c:v>
                </c:pt>
                <c:pt idx="1411">
                  <c:v>-17899.675705762325</c:v>
                </c:pt>
                <c:pt idx="1412">
                  <c:v>-30305.673675049657</c:v>
                </c:pt>
                <c:pt idx="1413">
                  <c:v>-26270.774292459835</c:v>
                </c:pt>
                <c:pt idx="1414">
                  <c:v>-24970.688781404129</c:v>
                </c:pt>
                <c:pt idx="1415">
                  <c:v>-31354.106971739857</c:v>
                </c:pt>
                <c:pt idx="1416">
                  <c:v>34255.733755873574</c:v>
                </c:pt>
                <c:pt idx="1417">
                  <c:v>34178.513124295583</c:v>
                </c:pt>
                <c:pt idx="1418">
                  <c:v>21341.923748286918</c:v>
                </c:pt>
                <c:pt idx="1419">
                  <c:v>21351.934899501721</c:v>
                </c:pt>
                <c:pt idx="1420">
                  <c:v>15174.849307788843</c:v>
                </c:pt>
                <c:pt idx="1421">
                  <c:v>15125.821785778537</c:v>
                </c:pt>
                <c:pt idx="1422">
                  <c:v>15143.83187520862</c:v>
                </c:pt>
                <c:pt idx="1423">
                  <c:v>11603.273989054715</c:v>
                </c:pt>
                <c:pt idx="1424">
                  <c:v>26337.887739612361</c:v>
                </c:pt>
                <c:pt idx="1425">
                  <c:v>28254.377223974756</c:v>
                </c:pt>
                <c:pt idx="1426">
                  <c:v>12925.761054535556</c:v>
                </c:pt>
                <c:pt idx="1427">
                  <c:v>10428.925035362105</c:v>
                </c:pt>
                <c:pt idx="1428">
                  <c:v>25513.533920868482</c:v>
                </c:pt>
                <c:pt idx="1429">
                  <c:v>9098.6143009130174</c:v>
                </c:pt>
                <c:pt idx="1430">
                  <c:v>13754.12172775667</c:v>
                </c:pt>
                <c:pt idx="1431">
                  <c:v>26667.453256184312</c:v>
                </c:pt>
                <c:pt idx="1432">
                  <c:v>14243.356241446125</c:v>
                </c:pt>
                <c:pt idx="1433">
                  <c:v>26111.507378672653</c:v>
                </c:pt>
                <c:pt idx="1434">
                  <c:v>-33634.988125616379</c:v>
                </c:pt>
                <c:pt idx="1435">
                  <c:v>-30655.467186349921</c:v>
                </c:pt>
                <c:pt idx="1436">
                  <c:v>-18651.289585753595</c:v>
                </c:pt>
                <c:pt idx="1437">
                  <c:v>-21822.470893131365</c:v>
                </c:pt>
                <c:pt idx="1438">
                  <c:v>-18242.949819595684</c:v>
                </c:pt>
                <c:pt idx="1439">
                  <c:v>-25634.727585335957</c:v>
                </c:pt>
                <c:pt idx="1440">
                  <c:v>-28196.264146634509</c:v>
                </c:pt>
                <c:pt idx="1441">
                  <c:v>-23220.204164742321</c:v>
                </c:pt>
                <c:pt idx="1442">
                  <c:v>-16893.931198899194</c:v>
                </c:pt>
                <c:pt idx="1443">
                  <c:v>397.00005102913872</c:v>
                </c:pt>
                <c:pt idx="1444">
                  <c:v>400.00005219484461</c:v>
                </c:pt>
                <c:pt idx="1445">
                  <c:v>-937.00067098715965</c:v>
                </c:pt>
                <c:pt idx="1446">
                  <c:v>-937.00067098715965</c:v>
                </c:pt>
                <c:pt idx="1447">
                  <c:v>-945.00068832104341</c:v>
                </c:pt>
                <c:pt idx="1448">
                  <c:v>6785.2547862741585</c:v>
                </c:pt>
                <c:pt idx="1449">
                  <c:v>6780.254223399801</c:v>
                </c:pt>
                <c:pt idx="1450">
                  <c:v>-3673.040417913141</c:v>
                </c:pt>
                <c:pt idx="1451">
                  <c:v>-4792.0897565487985</c:v>
                </c:pt>
                <c:pt idx="1452">
                  <c:v>-8846.5646535901851</c:v>
                </c:pt>
                <c:pt idx="1453">
                  <c:v>-8846.5646535901851</c:v>
                </c:pt>
                <c:pt idx="1454">
                  <c:v>-7972.4132724061374</c:v>
                </c:pt>
                <c:pt idx="1455">
                  <c:v>-6173.1918720139947</c:v>
                </c:pt>
                <c:pt idx="1456">
                  <c:v>-10545.956524600764</c:v>
                </c:pt>
                <c:pt idx="1457">
                  <c:v>-10546.956796774501</c:v>
                </c:pt>
                <c:pt idx="1458">
                  <c:v>-15091.802793421013</c:v>
                </c:pt>
                <c:pt idx="1459">
                  <c:v>-15100.807812487659</c:v>
                </c:pt>
                <c:pt idx="1460">
                  <c:v>-15100.807812487659</c:v>
                </c:pt>
                <c:pt idx="1461">
                  <c:v>-14336.402712170378</c:v>
                </c:pt>
                <c:pt idx="1462">
                  <c:v>-16919.949385255321</c:v>
                </c:pt>
                <c:pt idx="1463">
                  <c:v>-16911.943783490929</c:v>
                </c:pt>
                <c:pt idx="1464">
                  <c:v>-24797.426631090264</c:v>
                </c:pt>
                <c:pt idx="1465">
                  <c:v>-24805.438673223925</c:v>
                </c:pt>
                <c:pt idx="1466">
                  <c:v>-24795.423621772581</c:v>
                </c:pt>
                <c:pt idx="1467">
                  <c:v>-24789.414596736297</c:v>
                </c:pt>
                <c:pt idx="1468">
                  <c:v>-25762.934456496816</c:v>
                </c:pt>
                <c:pt idx="1469">
                  <c:v>-25759.929584311678</c:v>
                </c:pt>
                <c:pt idx="1470">
                  <c:v>-25187.021236118017</c:v>
                </c:pt>
                <c:pt idx="1471">
                  <c:v>-30666.492493434929</c:v>
                </c:pt>
                <c:pt idx="1472">
                  <c:v>-30668.497096678755</c:v>
                </c:pt>
                <c:pt idx="1473">
                  <c:v>-30676.515515673796</c:v>
                </c:pt>
                <c:pt idx="1474">
                  <c:v>-30673.508607421987</c:v>
                </c:pt>
                <c:pt idx="1475">
                  <c:v>-30860.94181627646</c:v>
                </c:pt>
                <c:pt idx="1476">
                  <c:v>-30788.774394177759</c:v>
                </c:pt>
                <c:pt idx="1477">
                  <c:v>-30795.790636929862</c:v>
                </c:pt>
                <c:pt idx="1478">
                  <c:v>-30798.797600375656</c:v>
                </c:pt>
                <c:pt idx="1479">
                  <c:v>-30787.772074388897</c:v>
                </c:pt>
                <c:pt idx="1480">
                  <c:v>-32388.672642479931</c:v>
                </c:pt>
                <c:pt idx="1481">
                  <c:v>-32380.652109501756</c:v>
                </c:pt>
                <c:pt idx="1482">
                  <c:v>-27896.688572819447</c:v>
                </c:pt>
                <c:pt idx="1483">
                  <c:v>-27903.701907456896</c:v>
                </c:pt>
                <c:pt idx="1484">
                  <c:v>-27906.707624354305</c:v>
                </c:pt>
                <c:pt idx="1485">
                  <c:v>-27913.720968571452</c:v>
                </c:pt>
                <c:pt idx="1486">
                  <c:v>-22770.623135706875</c:v>
                </c:pt>
                <c:pt idx="1487">
                  <c:v>-22744.590183746321</c:v>
                </c:pt>
                <c:pt idx="1488">
                  <c:v>-22598.406542901572</c:v>
                </c:pt>
                <c:pt idx="1489">
                  <c:v>-22590.396548749097</c:v>
                </c:pt>
                <c:pt idx="1490">
                  <c:v>-22414.178465511661</c:v>
                </c:pt>
                <c:pt idx="1491">
                  <c:v>-22412.176006895428</c:v>
                </c:pt>
                <c:pt idx="1492">
                  <c:v>-20090.610597963096</c:v>
                </c:pt>
                <c:pt idx="1493">
                  <c:v>-20088.608622715557</c:v>
                </c:pt>
                <c:pt idx="1494">
                  <c:v>-17906.681196142345</c:v>
                </c:pt>
                <c:pt idx="1495">
                  <c:v>-17911.685120473558</c:v>
                </c:pt>
                <c:pt idx="1496">
                  <c:v>-17957.721327311894</c:v>
                </c:pt>
                <c:pt idx="1497">
                  <c:v>-33745.293678629976</c:v>
                </c:pt>
                <c:pt idx="1498">
                  <c:v>-34640.848978812719</c:v>
                </c:pt>
                <c:pt idx="1499">
                  <c:v>-34651.881293459213</c:v>
                </c:pt>
                <c:pt idx="1500">
                  <c:v>-34042.125866263574</c:v>
                </c:pt>
                <c:pt idx="1501">
                  <c:v>-34032.097513557674</c:v>
                </c:pt>
                <c:pt idx="1502">
                  <c:v>-35011.947263527836</c:v>
                </c:pt>
                <c:pt idx="1503">
                  <c:v>-35010.944263586141</c:v>
                </c:pt>
                <c:pt idx="1504">
                  <c:v>-35018.96826793356</c:v>
                </c:pt>
                <c:pt idx="1505">
                  <c:v>-29900.777713274761</c:v>
                </c:pt>
                <c:pt idx="1506">
                  <c:v>-28651.161775777546</c:v>
                </c:pt>
                <c:pt idx="1507">
                  <c:v>-27632.190545354657</c:v>
                </c:pt>
                <c:pt idx="1508">
                  <c:v>-27633.192413945697</c:v>
                </c:pt>
                <c:pt idx="1509">
                  <c:v>-5184.1136351117229</c:v>
                </c:pt>
                <c:pt idx="1510">
                  <c:v>-5175.1130442776912</c:v>
                </c:pt>
                <c:pt idx="1511">
                  <c:v>-5178.113240994202</c:v>
                </c:pt>
                <c:pt idx="1512">
                  <c:v>-5185.1137008866917</c:v>
                </c:pt>
                <c:pt idx="1513">
                  <c:v>2388.0111073272365</c:v>
                </c:pt>
                <c:pt idx="1514">
                  <c:v>2382.0110238133057</c:v>
                </c:pt>
                <c:pt idx="1515">
                  <c:v>6862.2635597568624</c:v>
                </c:pt>
                <c:pt idx="1516">
                  <c:v>11035.095872841972</c:v>
                </c:pt>
                <c:pt idx="1517">
                  <c:v>11106.117165805004</c:v>
                </c:pt>
                <c:pt idx="1518">
                  <c:v>-15747.18393504204</c:v>
                </c:pt>
                <c:pt idx="1519">
                  <c:v>-15747.18393504204</c:v>
                </c:pt>
                <c:pt idx="1520">
                  <c:v>-13056.81515678514</c:v>
                </c:pt>
                <c:pt idx="1521">
                  <c:v>-13053.813905570169</c:v>
                </c:pt>
                <c:pt idx="1522">
                  <c:v>-15742.180902003</c:v>
                </c:pt>
                <c:pt idx="1523">
                  <c:v>-15738.178476959512</c:v>
                </c:pt>
                <c:pt idx="1524">
                  <c:v>-8826.560832142286</c:v>
                </c:pt>
                <c:pt idx="1525">
                  <c:v>1457.002522788651</c:v>
                </c:pt>
                <c:pt idx="1526">
                  <c:v>16071.384613958493</c:v>
                </c:pt>
                <c:pt idx="1527">
                  <c:v>16080.390305542967</c:v>
                </c:pt>
                <c:pt idx="1528">
                  <c:v>15977.325548868024</c:v>
                </c:pt>
                <c:pt idx="1529">
                  <c:v>12679.662383870882</c:v>
                </c:pt>
                <c:pt idx="1530">
                  <c:v>8004.4182693231342</c:v>
                </c:pt>
                <c:pt idx="1531">
                  <c:v>7997.4171728248675</c:v>
                </c:pt>
                <c:pt idx="1532">
                  <c:v>6750.2508635546756</c:v>
                </c:pt>
                <c:pt idx="1533">
                  <c:v>6752.2510866177454</c:v>
                </c:pt>
                <c:pt idx="1534">
                  <c:v>-31460.362857162225</c:v>
                </c:pt>
                <c:pt idx="1535">
                  <c:v>-31685.911766033496</c:v>
                </c:pt>
                <c:pt idx="1536">
                  <c:v>-26518.195397839096</c:v>
                </c:pt>
                <c:pt idx="1537">
                  <c:v>-26433.049591574556</c:v>
                </c:pt>
                <c:pt idx="1538">
                  <c:v>-20712.243148726629</c:v>
                </c:pt>
                <c:pt idx="1539">
                  <c:v>-10713.002696987438</c:v>
                </c:pt>
                <c:pt idx="1540">
                  <c:v>-11259.163984629093</c:v>
                </c:pt>
                <c:pt idx="1541">
                  <c:v>-6769.25298799558</c:v>
                </c:pt>
                <c:pt idx="1542">
                  <c:v>-6278.2018307542749</c:v>
                </c:pt>
                <c:pt idx="1543">
                  <c:v>-6289.20289355773</c:v>
                </c:pt>
                <c:pt idx="1544">
                  <c:v>-6297.2036688446306</c:v>
                </c:pt>
                <c:pt idx="1545">
                  <c:v>-6309.2048354744438</c:v>
                </c:pt>
                <c:pt idx="1546">
                  <c:v>-6640.238797519276</c:v>
                </c:pt>
                <c:pt idx="1547">
                  <c:v>-2385.0110655177223</c:v>
                </c:pt>
                <c:pt idx="1548">
                  <c:v>-26077.450723483962</c:v>
                </c:pt>
                <c:pt idx="1549">
                  <c:v>-26812.706979135412</c:v>
                </c:pt>
                <c:pt idx="1550">
                  <c:v>-26252.743912718735</c:v>
                </c:pt>
                <c:pt idx="1551">
                  <c:v>-9306.6574069085291</c:v>
                </c:pt>
                <c:pt idx="1552">
                  <c:v>-6200.1944007904931</c:v>
                </c:pt>
                <c:pt idx="1553">
                  <c:v>-1083.0010360568792</c:v>
                </c:pt>
                <c:pt idx="1554">
                  <c:v>-1754.0044014196098</c:v>
                </c:pt>
                <c:pt idx="1555">
                  <c:v>7945.4090873457517</c:v>
                </c:pt>
                <c:pt idx="1556">
                  <c:v>7947.4093963767555</c:v>
                </c:pt>
                <c:pt idx="1557">
                  <c:v>7936.4076986307346</c:v>
                </c:pt>
                <c:pt idx="1558">
                  <c:v>8384.4807191726268</c:v>
                </c:pt>
                <c:pt idx="1559">
                  <c:v>13380.953702338396</c:v>
                </c:pt>
                <c:pt idx="1560">
                  <c:v>13308.922325939653</c:v>
                </c:pt>
                <c:pt idx="1561">
                  <c:v>13315.925361568707</c:v>
                </c:pt>
                <c:pt idx="1562">
                  <c:v>13298.917994865165</c:v>
                </c:pt>
                <c:pt idx="1563">
                  <c:v>13401.962917683739</c:v>
                </c:pt>
                <c:pt idx="1564">
                  <c:v>13664.080337418231</c:v>
                </c:pt>
                <c:pt idx="1565">
                  <c:v>13445.98231991698</c:v>
                </c:pt>
                <c:pt idx="1566">
                  <c:v>22372.126926782312</c:v>
                </c:pt>
                <c:pt idx="1567">
                  <c:v>28696.252318037292</c:v>
                </c:pt>
                <c:pt idx="1568">
                  <c:v>4430.07091290877</c:v>
                </c:pt>
                <c:pt idx="1569">
                  <c:v>17816.610932543492</c:v>
                </c:pt>
                <c:pt idx="1570">
                  <c:v>23868.081880646329</c:v>
                </c:pt>
                <c:pt idx="1571">
                  <c:v>16086.394103476165</c:v>
                </c:pt>
                <c:pt idx="1572">
                  <c:v>21466.062764030605</c:v>
                </c:pt>
                <c:pt idx="1573">
                  <c:v>25678.798464525265</c:v>
                </c:pt>
                <c:pt idx="1574">
                  <c:v>-19753.283293456348</c:v>
                </c:pt>
                <c:pt idx="1575">
                  <c:v>-9797.7670589534246</c:v>
                </c:pt>
                <c:pt idx="1576">
                  <c:v>-8867.5686847532052</c:v>
                </c:pt>
                <c:pt idx="1577">
                  <c:v>-4517.0751734994046</c:v>
                </c:pt>
                <c:pt idx="1578">
                  <c:v>663.00023769785878</c:v>
                </c:pt>
                <c:pt idx="1579">
                  <c:v>15013.759545214512</c:v>
                </c:pt>
                <c:pt idx="1580">
                  <c:v>-14519.495931111584</c:v>
                </c:pt>
                <c:pt idx="1581">
                  <c:v>-5379.1269472110134</c:v>
                </c:pt>
                <c:pt idx="1582">
                  <c:v>-5338.1240663580429</c:v>
                </c:pt>
                <c:pt idx="1583">
                  <c:v>-23343.367317599306</c:v>
                </c:pt>
                <c:pt idx="1584">
                  <c:v>-23352.379323460696</c:v>
                </c:pt>
                <c:pt idx="1585">
                  <c:v>-23343.367317599306</c:v>
                </c:pt>
                <c:pt idx="1586">
                  <c:v>-23333.353988621981</c:v>
                </c:pt>
                <c:pt idx="1587">
                  <c:v>-21189.755534470096</c:v>
                </c:pt>
                <c:pt idx="1588">
                  <c:v>-21191.757732198101</c:v>
                </c:pt>
                <c:pt idx="1589">
                  <c:v>-21350.933783909524</c:v>
                </c:pt>
                <c:pt idx="1590">
                  <c:v>-18179.898689867063</c:v>
                </c:pt>
                <c:pt idx="1591">
                  <c:v>-34080.233759001574</c:v>
                </c:pt>
                <c:pt idx="1592">
                  <c:v>-32808.762337495093</c:v>
                </c:pt>
                <c:pt idx="1593">
                  <c:v>-32922.061042102854</c:v>
                </c:pt>
                <c:pt idx="1594">
                  <c:v>-32244.304602908833</c:v>
                </c:pt>
                <c:pt idx="1595">
                  <c:v>-32188.162363384017</c:v>
                </c:pt>
                <c:pt idx="1596">
                  <c:v>-26998.034709859916</c:v>
                </c:pt>
                <c:pt idx="1597">
                  <c:v>-27008.052553829897</c:v>
                </c:pt>
                <c:pt idx="1598">
                  <c:v>-27006.048983976558</c:v>
                </c:pt>
                <c:pt idx="1599">
                  <c:v>-27016.066838540919</c:v>
                </c:pt>
                <c:pt idx="1600">
                  <c:v>-17373.275314062521</c:v>
                </c:pt>
                <c:pt idx="1601">
                  <c:v>-16429.61596693494</c:v>
                </c:pt>
                <c:pt idx="1602">
                  <c:v>-16447.62786961496</c:v>
                </c:pt>
                <c:pt idx="1603">
                  <c:v>-16439.622576314508</c:v>
                </c:pt>
                <c:pt idx="1604">
                  <c:v>-16568.708560891617</c:v>
                </c:pt>
                <c:pt idx="1605">
                  <c:v>-16217.477733788061</c:v>
                </c:pt>
                <c:pt idx="1606">
                  <c:v>-16271.512603442085</c:v>
                </c:pt>
                <c:pt idx="1607">
                  <c:v>-12324.526596831694</c:v>
                </c:pt>
                <c:pt idx="1608">
                  <c:v>-11927.383741668093</c:v>
                </c:pt>
                <c:pt idx="1609">
                  <c:v>-8356.4759186381452</c:v>
                </c:pt>
                <c:pt idx="1610">
                  <c:v>-8363.4771157611049</c:v>
                </c:pt>
                <c:pt idx="1611">
                  <c:v>-8050.4255227207514</c:v>
                </c:pt>
                <c:pt idx="1612">
                  <c:v>-8399.4833041162528</c:v>
                </c:pt>
                <c:pt idx="1613">
                  <c:v>-6283.2023133853991</c:v>
                </c:pt>
                <c:pt idx="1614">
                  <c:v>-6786.2548989486122</c:v>
                </c:pt>
                <c:pt idx="1615">
                  <c:v>-6798.2562536347741</c:v>
                </c:pt>
                <c:pt idx="1616">
                  <c:v>1002.0008205404365</c:v>
                </c:pt>
                <c:pt idx="1617">
                  <c:v>214.00000798995021</c:v>
                </c:pt>
                <c:pt idx="1618">
                  <c:v>188.00000541646946</c:v>
                </c:pt>
                <c:pt idx="1619">
                  <c:v>166.00000372813992</c:v>
                </c:pt>
                <c:pt idx="1620">
                  <c:v>-254.00001336173278</c:v>
                </c:pt>
                <c:pt idx="1621">
                  <c:v>-36.000000037425963</c:v>
                </c:pt>
                <c:pt idx="1622">
                  <c:v>67.000000244147827</c:v>
                </c:pt>
                <c:pt idx="1623">
                  <c:v>459.00007886778923</c:v>
                </c:pt>
                <c:pt idx="1624">
                  <c:v>890.00057499526906</c:v>
                </c:pt>
                <c:pt idx="1625">
                  <c:v>1963.0061697259011</c:v>
                </c:pt>
                <c:pt idx="1626">
                  <c:v>2827.0184283112153</c:v>
                </c:pt>
                <c:pt idx="1627">
                  <c:v>-8569.5132506442205</c:v>
                </c:pt>
                <c:pt idx="1628">
                  <c:v>-1420.0023354306056</c:v>
                </c:pt>
                <c:pt idx="1629">
                  <c:v>1966.0061980564024</c:v>
                </c:pt>
                <c:pt idx="1630">
                  <c:v>2612.0145353969342</c:v>
                </c:pt>
                <c:pt idx="1631">
                  <c:v>6784.2546736328504</c:v>
                </c:pt>
                <c:pt idx="1632">
                  <c:v>7498.3438487692956</c:v>
                </c:pt>
                <c:pt idx="1633">
                  <c:v>8089.4317376353465</c:v>
                </c:pt>
                <c:pt idx="1634">
                  <c:v>12244.497054668793</c:v>
                </c:pt>
                <c:pt idx="1635">
                  <c:v>12750.690473098568</c:v>
                </c:pt>
                <c:pt idx="1636">
                  <c:v>16758.837666993379</c:v>
                </c:pt>
                <c:pt idx="1637">
                  <c:v>16996.002866889496</c:v>
                </c:pt>
                <c:pt idx="1638">
                  <c:v>22122.825335469635</c:v>
                </c:pt>
                <c:pt idx="1639">
                  <c:v>32845.859916673493</c:v>
                </c:pt>
                <c:pt idx="1640">
                  <c:v>-1417.0023206597048</c:v>
                </c:pt>
                <c:pt idx="1641">
                  <c:v>8661.529961008795</c:v>
                </c:pt>
                <c:pt idx="1642">
                  <c:v>11631.283236061039</c:v>
                </c:pt>
                <c:pt idx="1643">
                  <c:v>23625.747923554565</c:v>
                </c:pt>
                <c:pt idx="1644">
                  <c:v>20443.965432494129</c:v>
                </c:pt>
                <c:pt idx="1645">
                  <c:v>24126.445464954584</c:v>
                </c:pt>
                <c:pt idx="1646">
                  <c:v>16712.806139161661</c:v>
                </c:pt>
                <c:pt idx="1647">
                  <c:v>25544.583362549711</c:v>
                </c:pt>
                <c:pt idx="1648">
                  <c:v>-501.0001025609152</c:v>
                </c:pt>
                <c:pt idx="1649">
                  <c:v>-3262.0283114089684</c:v>
                </c:pt>
                <c:pt idx="1650">
                  <c:v>-6195.1939308323572</c:v>
                </c:pt>
                <c:pt idx="1651">
                  <c:v>2710.0162336278695</c:v>
                </c:pt>
                <c:pt idx="1652">
                  <c:v>32693.460457131136</c:v>
                </c:pt>
                <c:pt idx="1653">
                  <c:v>32693.460457131136</c:v>
                </c:pt>
                <c:pt idx="1654">
                  <c:v>27092.20296651145</c:v>
                </c:pt>
                <c:pt idx="1655">
                  <c:v>27092.20296651145</c:v>
                </c:pt>
                <c:pt idx="1656">
                  <c:v>33609.918960607625</c:v>
                </c:pt>
                <c:pt idx="1657">
                  <c:v>26543.238460681983</c:v>
                </c:pt>
                <c:pt idx="1658">
                  <c:v>26536.226394890025</c:v>
                </c:pt>
                <c:pt idx="1659">
                  <c:v>24717.306637221245</c:v>
                </c:pt>
                <c:pt idx="1660">
                  <c:v>16761.839729184096</c:v>
                </c:pt>
                <c:pt idx="1661">
                  <c:v>16752.833544828482</c:v>
                </c:pt>
                <c:pt idx="1662">
                  <c:v>16762.840416745152</c:v>
                </c:pt>
                <c:pt idx="1663">
                  <c:v>16769.845231971296</c:v>
                </c:pt>
                <c:pt idx="1664">
                  <c:v>15846.244387004246</c:v>
                </c:pt>
                <c:pt idx="1665">
                  <c:v>15849.246230730992</c:v>
                </c:pt>
                <c:pt idx="1666">
                  <c:v>15826.232113334154</c:v>
                </c:pt>
                <c:pt idx="1667">
                  <c:v>15825.231500464786</c:v>
                </c:pt>
                <c:pt idx="1668">
                  <c:v>16419.609365602297</c:v>
                </c:pt>
                <c:pt idx="1669">
                  <c:v>10986.081336630547</c:v>
                </c:pt>
                <c:pt idx="1670">
                  <c:v>10983.080450859405</c:v>
                </c:pt>
                <c:pt idx="1671">
                  <c:v>10975.078091168109</c:v>
                </c:pt>
                <c:pt idx="1672">
                  <c:v>10978.078975649085</c:v>
                </c:pt>
                <c:pt idx="1673">
                  <c:v>10758.015387859792</c:v>
                </c:pt>
                <c:pt idx="1674">
                  <c:v>13656.076684556147</c:v>
                </c:pt>
                <c:pt idx="1675">
                  <c:v>13651.074403690649</c:v>
                </c:pt>
                <c:pt idx="1676">
                  <c:v>13646.072124496141</c:v>
                </c:pt>
                <c:pt idx="1677">
                  <c:v>18715.344253853062</c:v>
                </c:pt>
                <c:pt idx="1678">
                  <c:v>18859.468632006319</c:v>
                </c:pt>
                <c:pt idx="1679">
                  <c:v>18866.474726873606</c:v>
                </c:pt>
                <c:pt idx="1680">
                  <c:v>19070.654344715847</c:v>
                </c:pt>
                <c:pt idx="1681">
                  <c:v>19074.657905361513</c:v>
                </c:pt>
                <c:pt idx="1682">
                  <c:v>19072.65612485183</c:v>
                </c:pt>
                <c:pt idx="1683">
                  <c:v>21427.018867438012</c:v>
                </c:pt>
                <c:pt idx="1684">
                  <c:v>21432.024486275845</c:v>
                </c:pt>
                <c:pt idx="1685">
                  <c:v>21439.032357059652</c:v>
                </c:pt>
                <c:pt idx="1686">
                  <c:v>23600.713811514121</c:v>
                </c:pt>
                <c:pt idx="1687">
                  <c:v>23588.697463418772</c:v>
                </c:pt>
                <c:pt idx="1688">
                  <c:v>7766.3820544009714</c:v>
                </c:pt>
                <c:pt idx="1689">
                  <c:v>7785.3848655467464</c:v>
                </c:pt>
                <c:pt idx="1690">
                  <c:v>7785.3848655467464</c:v>
                </c:pt>
                <c:pt idx="1691">
                  <c:v>7765.3819068262983</c:v>
                </c:pt>
                <c:pt idx="1692">
                  <c:v>6865.2639055969039</c:v>
                </c:pt>
                <c:pt idx="1693">
                  <c:v>6852.2624091392354</c:v>
                </c:pt>
                <c:pt idx="1694">
                  <c:v>7413.3322864125284</c:v>
                </c:pt>
                <c:pt idx="1695">
                  <c:v>7420.3332286596442</c:v>
                </c:pt>
                <c:pt idx="1696">
                  <c:v>7427.33417268639</c:v>
                </c:pt>
                <c:pt idx="1697">
                  <c:v>6410.2148316545754</c:v>
                </c:pt>
                <c:pt idx="1698">
                  <c:v>6413.2151334403034</c:v>
                </c:pt>
                <c:pt idx="1699">
                  <c:v>6401.2139279911089</c:v>
                </c:pt>
                <c:pt idx="1700">
                  <c:v>12832.723305903235</c:v>
                </c:pt>
                <c:pt idx="1701">
                  <c:v>13884.182477781998</c:v>
                </c:pt>
                <c:pt idx="1702">
                  <c:v>13881.181062948912</c:v>
                </c:pt>
                <c:pt idx="1703">
                  <c:v>33295.059003708833</c:v>
                </c:pt>
                <c:pt idx="1704">
                  <c:v>22961.867524091937</c:v>
                </c:pt>
                <c:pt idx="1705">
                  <c:v>25705.842079215156</c:v>
                </c:pt>
                <c:pt idx="1706">
                  <c:v>25700.833995492201</c:v>
                </c:pt>
                <c:pt idx="1707">
                  <c:v>28426.715301443783</c:v>
                </c:pt>
                <c:pt idx="1708">
                  <c:v>28429.721234668901</c:v>
                </c:pt>
                <c:pt idx="1709">
                  <c:v>32611.246499782777</c:v>
                </c:pt>
                <c:pt idx="1710">
                  <c:v>32618.2647223815</c:v>
                </c:pt>
                <c:pt idx="1711">
                  <c:v>10890.053231314268</c:v>
                </c:pt>
                <c:pt idx="1712">
                  <c:v>10923.06283687983</c:v>
                </c:pt>
                <c:pt idx="1713">
                  <c:v>19173.746508545872</c:v>
                </c:pt>
                <c:pt idx="1714">
                  <c:v>30574.281394159425</c:v>
                </c:pt>
                <c:pt idx="1715">
                  <c:v>30613.370726642352</c:v>
                </c:pt>
                <c:pt idx="1716">
                  <c:v>20952.49803333059</c:v>
                </c:pt>
                <c:pt idx="1717">
                  <c:v>25423.391061037612</c:v>
                </c:pt>
                <c:pt idx="1718">
                  <c:v>19541.083036201195</c:v>
                </c:pt>
                <c:pt idx="1719">
                  <c:v>16204.469373859973</c:v>
                </c:pt>
                <c:pt idx="1720">
                  <c:v>34125.361839187011</c:v>
                </c:pt>
                <c:pt idx="1721">
                  <c:v>24109.421266521604</c:v>
                </c:pt>
                <c:pt idx="1722">
                  <c:v>-15448.005926976703</c:v>
                </c:pt>
                <c:pt idx="1723">
                  <c:v>-15467.017035913841</c:v>
                </c:pt>
                <c:pt idx="1724">
                  <c:v>-15446.004759204146</c:v>
                </c:pt>
                <c:pt idx="1725">
                  <c:v>-28218.306983226124</c:v>
                </c:pt>
                <c:pt idx="1726">
                  <c:v>-18678.312603147442</c:v>
                </c:pt>
                <c:pt idx="1727">
                  <c:v>-16819.879743583402</c:v>
                </c:pt>
                <c:pt idx="1728">
                  <c:v>-13908.193818484355</c:v>
                </c:pt>
                <c:pt idx="1729">
                  <c:v>-7877.3986725949344</c:v>
                </c:pt>
                <c:pt idx="1730">
                  <c:v>-1948.0060293676261</c:v>
                </c:pt>
                <c:pt idx="1731">
                  <c:v>17466.344372057411</c:v>
                </c:pt>
                <c:pt idx="1732">
                  <c:v>24257.633083438057</c:v>
                </c:pt>
                <c:pt idx="1733">
                  <c:v>24265.644607053262</c:v>
                </c:pt>
                <c:pt idx="1734">
                  <c:v>7503.3445371364705</c:v>
                </c:pt>
                <c:pt idx="1735">
                  <c:v>11218.151312579759</c:v>
                </c:pt>
                <c:pt idx="1736">
                  <c:v>11232.155629224093</c:v>
                </c:pt>
                <c:pt idx="1737">
                  <c:v>1947.0060200868541</c:v>
                </c:pt>
                <c:pt idx="1738">
                  <c:v>1956.0061039573793</c:v>
                </c:pt>
                <c:pt idx="1739">
                  <c:v>-12365.541886705259</c:v>
                </c:pt>
                <c:pt idx="1740">
                  <c:v>727.0003133946002</c:v>
                </c:pt>
                <c:pt idx="1741">
                  <c:v>10463.934381602188</c:v>
                </c:pt>
                <c:pt idx="1742">
                  <c:v>10462.934113696907</c:v>
                </c:pt>
                <c:pt idx="1743">
                  <c:v>11645.287876298795</c:v>
                </c:pt>
                <c:pt idx="1744">
                  <c:v>11648.288872088762</c:v>
                </c:pt>
                <c:pt idx="1745">
                  <c:v>2436.0117906737009</c:v>
                </c:pt>
                <c:pt idx="1746">
                  <c:v>13601.051686840605</c:v>
                </c:pt>
                <c:pt idx="1747">
                  <c:v>13238.892144988262</c:v>
                </c:pt>
                <c:pt idx="1748">
                  <c:v>13077.823931407598</c:v>
                </c:pt>
                <c:pt idx="1749">
                  <c:v>18143.869631645492</c:v>
                </c:pt>
                <c:pt idx="1750">
                  <c:v>33507.637835157002</c:v>
                </c:pt>
                <c:pt idx="1751">
                  <c:v>33519.670819818653</c:v>
                </c:pt>
                <c:pt idx="1752">
                  <c:v>18436.108667910616</c:v>
                </c:pt>
                <c:pt idx="1753">
                  <c:v>24421.870842171342</c:v>
                </c:pt>
                <c:pt idx="1754">
                  <c:v>24456.921999519749</c:v>
                </c:pt>
                <c:pt idx="1755">
                  <c:v>35314.861134162304</c:v>
                </c:pt>
                <c:pt idx="1756">
                  <c:v>12228.491192356492</c:v>
                </c:pt>
                <c:pt idx="1757">
                  <c:v>22636.454111961721</c:v>
                </c:pt>
                <c:pt idx="1758">
                  <c:v>17708.527548975526</c:v>
                </c:pt>
                <c:pt idx="1759">
                  <c:v>26838.752766115897</c:v>
                </c:pt>
                <c:pt idx="1760">
                  <c:v>26658.437598633784</c:v>
                </c:pt>
                <c:pt idx="1761">
                  <c:v>31926.505946437574</c:v>
                </c:pt>
                <c:pt idx="1762">
                  <c:v>1707.0040569936443</c:v>
                </c:pt>
                <c:pt idx="1763">
                  <c:v>-18869.477340345697</c:v>
                </c:pt>
                <c:pt idx="1764">
                  <c:v>-13641.069846972106</c:v>
                </c:pt>
                <c:pt idx="1765">
                  <c:v>-13657.077140929829</c:v>
                </c:pt>
                <c:pt idx="1766">
                  <c:v>-4898.0958456808012</c:v>
                </c:pt>
                <c:pt idx="1767">
                  <c:v>-4817.091168701756</c:v>
                </c:pt>
                <c:pt idx="1768">
                  <c:v>531.00012211143746</c:v>
                </c:pt>
                <c:pt idx="1769">
                  <c:v>5398.1282972263998</c:v>
                </c:pt>
                <c:pt idx="1770">
                  <c:v>6621.2367533974975</c:v>
                </c:pt>
                <c:pt idx="1771">
                  <c:v>-5255.1183684808784</c:v>
                </c:pt>
                <c:pt idx="1772">
                  <c:v>1177.0013299304628</c:v>
                </c:pt>
                <c:pt idx="1773">
                  <c:v>8352.4752354678094</c:v>
                </c:pt>
                <c:pt idx="1774">
                  <c:v>4851.0931128910115</c:v>
                </c:pt>
                <c:pt idx="1775">
                  <c:v>-1728.0042085751591</c:v>
                </c:pt>
                <c:pt idx="1776">
                  <c:v>-779.00038556976062</c:v>
                </c:pt>
                <c:pt idx="1777">
                  <c:v>4142.0579619793934</c:v>
                </c:pt>
                <c:pt idx="1778">
                  <c:v>-3738.0426019262359</c:v>
                </c:pt>
                <c:pt idx="1779">
                  <c:v>-3747.042910389679</c:v>
                </c:pt>
                <c:pt idx="1780">
                  <c:v>-3373.0313010589302</c:v>
                </c:pt>
                <c:pt idx="1781">
                  <c:v>-3455.0336398814275</c:v>
                </c:pt>
                <c:pt idx="1782">
                  <c:v>-4243.062306367583</c:v>
                </c:pt>
                <c:pt idx="1783">
                  <c:v>-18609.25391326832</c:v>
                </c:pt>
                <c:pt idx="1784">
                  <c:v>-15782.205220331372</c:v>
                </c:pt>
                <c:pt idx="1785">
                  <c:v>-15413.986115964421</c:v>
                </c:pt>
                <c:pt idx="1786">
                  <c:v>-10633.980674058805</c:v>
                </c:pt>
                <c:pt idx="1787">
                  <c:v>-9226.6405968370109</c:v>
                </c:pt>
                <c:pt idx="1788">
                  <c:v>-25374.313706476049</c:v>
                </c:pt>
                <c:pt idx="1789">
                  <c:v>-22225.949270633297</c:v>
                </c:pt>
                <c:pt idx="1790">
                  <c:v>-3810.045111424969</c:v>
                </c:pt>
                <c:pt idx="1791">
                  <c:v>1109.0011124827001</c:v>
                </c:pt>
                <c:pt idx="1792">
                  <c:v>16959.977473681749</c:v>
                </c:pt>
                <c:pt idx="1793">
                  <c:v>16993.000746671642</c:v>
                </c:pt>
                <c:pt idx="1794">
                  <c:v>2923.0203701809132</c:v>
                </c:pt>
                <c:pt idx="1795">
                  <c:v>10198.865163356661</c:v>
                </c:pt>
                <c:pt idx="1796">
                  <c:v>10198.865163356661</c:v>
                </c:pt>
                <c:pt idx="1797">
                  <c:v>6378.2116301501655</c:v>
                </c:pt>
                <c:pt idx="1798">
                  <c:v>12492.589895370471</c:v>
                </c:pt>
                <c:pt idx="1799">
                  <c:v>-16475.646436780356</c:v>
                </c:pt>
                <c:pt idx="1800">
                  <c:v>-18800.417440690544</c:v>
                </c:pt>
                <c:pt idx="1801">
                  <c:v>-26064.429100276117</c:v>
                </c:pt>
                <c:pt idx="1802">
                  <c:v>-30500.112518428872</c:v>
                </c:pt>
                <c:pt idx="1803">
                  <c:v>-25374.313706476049</c:v>
                </c:pt>
                <c:pt idx="1804">
                  <c:v>-25389.33735469649</c:v>
                </c:pt>
                <c:pt idx="1805">
                  <c:v>-34755.184875793741</c:v>
                </c:pt>
                <c:pt idx="1806">
                  <c:v>-34748.164186709575</c:v>
                </c:pt>
                <c:pt idx="1807">
                  <c:v>-34600.731644439184</c:v>
                </c:pt>
                <c:pt idx="1808">
                  <c:v>-34515.483210986611</c:v>
                </c:pt>
                <c:pt idx="1809">
                  <c:v>-34147.424579609047</c:v>
                </c:pt>
                <c:pt idx="1810">
                  <c:v>-34139.401755525076</c:v>
                </c:pt>
                <c:pt idx="1811">
                  <c:v>-29227.340272872629</c:v>
                </c:pt>
                <c:pt idx="1812">
                  <c:v>-29222.329822136297</c:v>
                </c:pt>
                <c:pt idx="1813">
                  <c:v>-29229.344454170954</c:v>
                </c:pt>
                <c:pt idx="1814">
                  <c:v>-30358.793008185716</c:v>
                </c:pt>
                <c:pt idx="1815">
                  <c:v>-30289.637732057356</c:v>
                </c:pt>
                <c:pt idx="1816">
                  <c:v>-25266.144264510694</c:v>
                </c:pt>
                <c:pt idx="1817">
                  <c:v>-25357.286938994821</c:v>
                </c:pt>
                <c:pt idx="1818">
                  <c:v>-23308.320716199956</c:v>
                </c:pt>
                <c:pt idx="1819">
                  <c:v>-23299.30875561016</c:v>
                </c:pt>
                <c:pt idx="1820">
                  <c:v>-27003.043630189717</c:v>
                </c:pt>
                <c:pt idx="1821">
                  <c:v>-26998.034709859916</c:v>
                </c:pt>
                <c:pt idx="1822">
                  <c:v>-25083.861988963621</c:v>
                </c:pt>
                <c:pt idx="1823">
                  <c:v>-28648.155749749742</c:v>
                </c:pt>
                <c:pt idx="1824">
                  <c:v>-28640.139686524552</c:v>
                </c:pt>
                <c:pt idx="1825">
                  <c:v>-28675.210029541417</c:v>
                </c:pt>
                <c:pt idx="1826">
                  <c:v>-28682.224118812923</c:v>
                </c:pt>
                <c:pt idx="1827">
                  <c:v>-33347.200299551485</c:v>
                </c:pt>
                <c:pt idx="1828">
                  <c:v>-33355.222076640996</c:v>
                </c:pt>
                <c:pt idx="1829">
                  <c:v>-15662.132635075875</c:v>
                </c:pt>
                <c:pt idx="1830">
                  <c:v>-15670.1374396376</c:v>
                </c:pt>
                <c:pt idx="1831">
                  <c:v>-16100.402976351357</c:v>
                </c:pt>
                <c:pt idx="1832">
                  <c:v>-21135.696352674637</c:v>
                </c:pt>
                <c:pt idx="1833">
                  <c:v>-20283.803067426696</c:v>
                </c:pt>
                <c:pt idx="1834">
                  <c:v>-16068.382718180668</c:v>
                </c:pt>
                <c:pt idx="1835">
                  <c:v>814.00043991129655</c:v>
                </c:pt>
                <c:pt idx="1836">
                  <c:v>8594.5177562137269</c:v>
                </c:pt>
                <c:pt idx="1837">
                  <c:v>8614.521379596832</c:v>
                </c:pt>
                <c:pt idx="1838">
                  <c:v>26830.738668342896</c:v>
                </c:pt>
                <c:pt idx="1839">
                  <c:v>26829.73690671346</c:v>
                </c:pt>
                <c:pt idx="1840">
                  <c:v>7001.2799033388765</c:v>
                </c:pt>
                <c:pt idx="1841">
                  <c:v>19060.645449640488</c:v>
                </c:pt>
                <c:pt idx="1842">
                  <c:v>26442.064985507321</c:v>
                </c:pt>
                <c:pt idx="1843">
                  <c:v>17619.459595395016</c:v>
                </c:pt>
                <c:pt idx="1844">
                  <c:v>7235.3089192615644</c:v>
                </c:pt>
                <c:pt idx="1845">
                  <c:v>-2587.0141220120772</c:v>
                </c:pt>
                <c:pt idx="1846">
                  <c:v>7484.3419262205944</c:v>
                </c:pt>
                <c:pt idx="1847">
                  <c:v>-6913.2694802564238</c:v>
                </c:pt>
                <c:pt idx="1848">
                  <c:v>-2787.0176570799072</c:v>
                </c:pt>
                <c:pt idx="1849">
                  <c:v>2489.0125771327052</c:v>
                </c:pt>
                <c:pt idx="1850">
                  <c:v>12184.475149964579</c:v>
                </c:pt>
                <c:pt idx="1851">
                  <c:v>7222.3072569727583</c:v>
                </c:pt>
                <c:pt idx="1852">
                  <c:v>2034.0068636971475</c:v>
                </c:pt>
                <c:pt idx="1853">
                  <c:v>-1153.0012502220693</c:v>
                </c:pt>
                <c:pt idx="1854">
                  <c:v>-3163.0258111195617</c:v>
                </c:pt>
                <c:pt idx="1855">
                  <c:v>2302.0099499809248</c:v>
                </c:pt>
                <c:pt idx="1856">
                  <c:v>22369.123252848942</c:v>
                </c:pt>
                <c:pt idx="1857">
                  <c:v>13012.796863225725</c:v>
                </c:pt>
                <c:pt idx="1858">
                  <c:v>21902.564464582061</c:v>
                </c:pt>
                <c:pt idx="1859">
                  <c:v>28115.107006547696</c:v>
                </c:pt>
                <c:pt idx="1860">
                  <c:v>23430.483762981199</c:v>
                </c:pt>
                <c:pt idx="1861">
                  <c:v>33611.924490012585</c:v>
                </c:pt>
                <c:pt idx="1862">
                  <c:v>27941.774412535484</c:v>
                </c:pt>
                <c:pt idx="1863">
                  <c:v>28236.342081166174</c:v>
                </c:pt>
                <c:pt idx="1864">
                  <c:v>32288.41671062736</c:v>
                </c:pt>
                <c:pt idx="1865">
                  <c:v>6287.2027000438311</c:v>
                </c:pt>
                <c:pt idx="1866">
                  <c:v>-1635.0035649762267</c:v>
                </c:pt>
                <c:pt idx="1867">
                  <c:v>-7503.3445371364605</c:v>
                </c:pt>
                <c:pt idx="1868">
                  <c:v>5017.1030028081796</c:v>
                </c:pt>
                <c:pt idx="1869">
                  <c:v>13290.91453469413</c:v>
                </c:pt>
                <c:pt idx="1870">
                  <c:v>20972.519539695528</c:v>
                </c:pt>
                <c:pt idx="1871">
                  <c:v>27541.021070185256</c:v>
                </c:pt>
                <c:pt idx="1872">
                  <c:v>26832.742191996724</c:v>
                </c:pt>
                <c:pt idx="1873">
                  <c:v>26825.729861510757</c:v>
                </c:pt>
                <c:pt idx="1874">
                  <c:v>7001.2799033388765</c:v>
                </c:pt>
                <c:pt idx="1875">
                  <c:v>7004.2802633299034</c:v>
                </c:pt>
                <c:pt idx="1876">
                  <c:v>1497.0027363263946</c:v>
                </c:pt>
                <c:pt idx="1877">
                  <c:v>8974.589522697619</c:v>
                </c:pt>
                <c:pt idx="1878">
                  <c:v>20169.688935569229</c:v>
                </c:pt>
                <c:pt idx="1879">
                  <c:v>24655.214175465302</c:v>
                </c:pt>
                <c:pt idx="1880">
                  <c:v>24643.196333339056</c:v>
                </c:pt>
                <c:pt idx="1881">
                  <c:v>33659.054621107913</c:v>
                </c:pt>
                <c:pt idx="1882">
                  <c:v>23398.440831611759</c:v>
                </c:pt>
                <c:pt idx="1883">
                  <c:v>22159.869723219155</c:v>
                </c:pt>
                <c:pt idx="1884">
                  <c:v>12914.756561178148</c:v>
                </c:pt>
                <c:pt idx="1885">
                  <c:v>30997.260201175672</c:v>
                </c:pt>
                <c:pt idx="1886">
                  <c:v>28065.010458238496</c:v>
                </c:pt>
                <c:pt idx="1887">
                  <c:v>-20228.747843020999</c:v>
                </c:pt>
                <c:pt idx="1888">
                  <c:v>-1120.0011459161854</c:v>
                </c:pt>
                <c:pt idx="1889">
                  <c:v>13359.944515885834</c:v>
                </c:pt>
                <c:pt idx="1890">
                  <c:v>-8560.5116350609533</c:v>
                </c:pt>
                <c:pt idx="1891">
                  <c:v>-538.00012700489947</c:v>
                </c:pt>
                <c:pt idx="1892">
                  <c:v>10444.929300156256</c:v>
                </c:pt>
                <c:pt idx="1893">
                  <c:v>-21603.218234912281</c:v>
                </c:pt>
                <c:pt idx="1894">
                  <c:v>-21605.220519243609</c:v>
                </c:pt>
                <c:pt idx="1895">
                  <c:v>-24336.747213002905</c:v>
                </c:pt>
                <c:pt idx="1896">
                  <c:v>-14739.611152037458</c:v>
                </c:pt>
                <c:pt idx="1897">
                  <c:v>-10572.963891424541</c:v>
                </c:pt>
                <c:pt idx="1898">
                  <c:v>-25249.117724853611</c:v>
                </c:pt>
                <c:pt idx="1899">
                  <c:v>-28989.848838419966</c:v>
                </c:pt>
                <c:pt idx="1900">
                  <c:v>-28999.869412197811</c:v>
                </c:pt>
                <c:pt idx="1901">
                  <c:v>-27093.204762778874</c:v>
                </c:pt>
                <c:pt idx="1902">
                  <c:v>-16002.341190014022</c:v>
                </c:pt>
                <c:pt idx="1903">
                  <c:v>-28995.861180979937</c:v>
                </c:pt>
                <c:pt idx="1904">
                  <c:v>-8622.5228336705259</c:v>
                </c:pt>
                <c:pt idx="1905">
                  <c:v>1576.0031927995594</c:v>
                </c:pt>
                <c:pt idx="1906">
                  <c:v>-904.0006025594696</c:v>
                </c:pt>
                <c:pt idx="1907">
                  <c:v>-28004.895054423469</c:v>
                </c:pt>
                <c:pt idx="1908">
                  <c:v>-13843.163194632893</c:v>
                </c:pt>
                <c:pt idx="1909">
                  <c:v>-16263.50742292346</c:v>
                </c:pt>
                <c:pt idx="1910">
                  <c:v>-2757.0170929952792</c:v>
                </c:pt>
                <c:pt idx="1911">
                  <c:v>-837.0004782654936</c:v>
                </c:pt>
                <c:pt idx="1912">
                  <c:v>-28542.945634529129</c:v>
                </c:pt>
                <c:pt idx="1913">
                  <c:v>-3426.0327998813318</c:v>
                </c:pt>
                <c:pt idx="1914">
                  <c:v>1876.0053852155518</c:v>
                </c:pt>
                <c:pt idx="1915">
                  <c:v>-23907.136339386714</c:v>
                </c:pt>
                <c:pt idx="1916">
                  <c:v>-7984.4151415586848</c:v>
                </c:pt>
                <c:pt idx="1917">
                  <c:v>-33337.173092921104</c:v>
                </c:pt>
                <c:pt idx="1918">
                  <c:v>-30360.797519510132</c:v>
                </c:pt>
                <c:pt idx="1919">
                  <c:v>-21523.127208452202</c:v>
                </c:pt>
                <c:pt idx="1920">
                  <c:v>-17944.711076097639</c:v>
                </c:pt>
                <c:pt idx="1921">
                  <c:v>-27896.688572819447</c:v>
                </c:pt>
                <c:pt idx="1922">
                  <c:v>-22917.810862511156</c:v>
                </c:pt>
                <c:pt idx="1923">
                  <c:v>-16594.726054285919</c:v>
                </c:pt>
                <c:pt idx="1924">
                  <c:v>23012.933472654571</c:v>
                </c:pt>
                <c:pt idx="1925">
                  <c:v>-629.00020297112053</c:v>
                </c:pt>
                <c:pt idx="1926">
                  <c:v>-638.00021180929298</c:v>
                </c:pt>
                <c:pt idx="1927">
                  <c:v>12595.62955554855</c:v>
                </c:pt>
                <c:pt idx="1928">
                  <c:v>16467.6411254255</c:v>
                </c:pt>
                <c:pt idx="1929">
                  <c:v>7083.2898545379394</c:v>
                </c:pt>
                <c:pt idx="1930">
                  <c:v>-8545.5089499630194</c:v>
                </c:pt>
                <c:pt idx="1931">
                  <c:v>-16611.737521974552</c:v>
                </c:pt>
                <c:pt idx="1932">
                  <c:v>-24489.970368096296</c:v>
                </c:pt>
                <c:pt idx="1933">
                  <c:v>-30555.237955876812</c:v>
                </c:pt>
                <c:pt idx="1934">
                  <c:v>-30551.228817872357</c:v>
                </c:pt>
                <c:pt idx="1935">
                  <c:v>-27595.121502706017</c:v>
                </c:pt>
                <c:pt idx="1936">
                  <c:v>-22436.205539294438</c:v>
                </c:pt>
                <c:pt idx="1937">
                  <c:v>-22291.028076489856</c:v>
                </c:pt>
                <c:pt idx="1938">
                  <c:v>-22285.020782788921</c:v>
                </c:pt>
                <c:pt idx="1939">
                  <c:v>-22106.806186747635</c:v>
                </c:pt>
                <c:pt idx="1940">
                  <c:v>-29571.065782945359</c:v>
                </c:pt>
                <c:pt idx="1941">
                  <c:v>-29566.055084905533</c:v>
                </c:pt>
                <c:pt idx="1942">
                  <c:v>2682.0157356228692</c:v>
                </c:pt>
                <c:pt idx="1943">
                  <c:v>2689.0158591551767</c:v>
                </c:pt>
                <c:pt idx="1944">
                  <c:v>12507.595630629323</c:v>
                </c:pt>
                <c:pt idx="1945">
                  <c:v>11340.189292325716</c:v>
                </c:pt>
                <c:pt idx="1946">
                  <c:v>16376.581071441393</c:v>
                </c:pt>
                <c:pt idx="1947">
                  <c:v>16386.587638230922</c:v>
                </c:pt>
                <c:pt idx="1948">
                  <c:v>2440.0118488516273</c:v>
                </c:pt>
                <c:pt idx="1949">
                  <c:v>2443.011892610481</c:v>
                </c:pt>
                <c:pt idx="1950">
                  <c:v>9533.7067012493335</c:v>
                </c:pt>
                <c:pt idx="1951">
                  <c:v>9496.6985039638348</c:v>
                </c:pt>
                <c:pt idx="1952">
                  <c:v>15984.329923456045</c:v>
                </c:pt>
                <c:pt idx="1953">
                  <c:v>24076.374390565637</c:v>
                </c:pt>
                <c:pt idx="1954">
                  <c:v>10745.011710673109</c:v>
                </c:pt>
                <c:pt idx="1955">
                  <c:v>-1557.0030787096514</c:v>
                </c:pt>
                <c:pt idx="1956">
                  <c:v>16377.581727759332</c:v>
                </c:pt>
                <c:pt idx="1957">
                  <c:v>-19108.688231244589</c:v>
                </c:pt>
                <c:pt idx="1958">
                  <c:v>-25814.017457676895</c:v>
                </c:pt>
                <c:pt idx="1959">
                  <c:v>12036.422034337957</c:v>
                </c:pt>
                <c:pt idx="1960">
                  <c:v>12032.420616766211</c:v>
                </c:pt>
                <c:pt idx="1961">
                  <c:v>20578.10338542586</c:v>
                </c:pt>
                <c:pt idx="1962">
                  <c:v>12296.516213275689</c:v>
                </c:pt>
                <c:pt idx="1963">
                  <c:v>12300.517693748485</c:v>
                </c:pt>
                <c:pt idx="1964">
                  <c:v>-28869.603060798116</c:v>
                </c:pt>
                <c:pt idx="1965">
                  <c:v>-30178.389423863962</c:v>
                </c:pt>
                <c:pt idx="1966">
                  <c:v>26843.761581501061</c:v>
                </c:pt>
                <c:pt idx="1967">
                  <c:v>13124.84367223843</c:v>
                </c:pt>
                <c:pt idx="1968">
                  <c:v>13047.811404865695</c:v>
                </c:pt>
                <c:pt idx="1969">
                  <c:v>-20543.067178748421</c:v>
                </c:pt>
                <c:pt idx="1970">
                  <c:v>-20539.063048697157</c:v>
                </c:pt>
                <c:pt idx="1971">
                  <c:v>-14913.704752810634</c:v>
                </c:pt>
                <c:pt idx="1972">
                  <c:v>-4913.0967289706723</c:v>
                </c:pt>
                <c:pt idx="1973">
                  <c:v>-31778.138472900202</c:v>
                </c:pt>
                <c:pt idx="1974">
                  <c:v>-30941.128761536213</c:v>
                </c:pt>
                <c:pt idx="1975">
                  <c:v>-15977.325548868024</c:v>
                </c:pt>
                <c:pt idx="1976">
                  <c:v>-11467.229706558248</c:v>
                </c:pt>
                <c:pt idx="1977">
                  <c:v>-6270.2010601420798</c:v>
                </c:pt>
                <c:pt idx="1978">
                  <c:v>-6281.2021202407504</c:v>
                </c:pt>
                <c:pt idx="1979">
                  <c:v>-5837.1622146257751</c:v>
                </c:pt>
                <c:pt idx="1980">
                  <c:v>-5823.1610501832438</c:v>
                </c:pt>
                <c:pt idx="1981">
                  <c:v>-30635.421220089062</c:v>
                </c:pt>
                <c:pt idx="1982">
                  <c:v>-33237.904629398348</c:v>
                </c:pt>
                <c:pt idx="1983">
                  <c:v>-28249.367457581106</c:v>
                </c:pt>
                <c:pt idx="1984">
                  <c:v>-23037.965907485752</c:v>
                </c:pt>
                <c:pt idx="1985">
                  <c:v>-18629.270880089101</c:v>
                </c:pt>
                <c:pt idx="1986">
                  <c:v>-18618.261543823024</c:v>
                </c:pt>
                <c:pt idx="1987">
                  <c:v>-18624.266634963369</c:v>
                </c:pt>
                <c:pt idx="1988">
                  <c:v>-18620.263240504941</c:v>
                </c:pt>
                <c:pt idx="1989">
                  <c:v>-26769.631449513097</c:v>
                </c:pt>
                <c:pt idx="1990">
                  <c:v>-26767.627942417203</c:v>
                </c:pt>
                <c:pt idx="1991">
                  <c:v>-21795.439467358843</c:v>
                </c:pt>
                <c:pt idx="1992">
                  <c:v>-23293.300787022439</c:v>
                </c:pt>
                <c:pt idx="1993">
                  <c:v>-19359.915468465857</c:v>
                </c:pt>
                <c:pt idx="1994">
                  <c:v>-19361.917303012749</c:v>
                </c:pt>
                <c:pt idx="1995">
                  <c:v>-27803.512048145836</c:v>
                </c:pt>
                <c:pt idx="1996">
                  <c:v>-27677.274766180202</c:v>
                </c:pt>
                <c:pt idx="1997">
                  <c:v>-27680.280390669712</c:v>
                </c:pt>
                <c:pt idx="1998">
                  <c:v>-27688.295395280729</c:v>
                </c:pt>
                <c:pt idx="1999">
                  <c:v>-27684.287891889129</c:v>
                </c:pt>
                <c:pt idx="2000">
                  <c:v>-33651.032445372861</c:v>
                </c:pt>
                <c:pt idx="2001">
                  <c:v>-31557.598536219091</c:v>
                </c:pt>
                <c:pt idx="2002">
                  <c:v>-32518.005143132901</c:v>
                </c:pt>
                <c:pt idx="2003">
                  <c:v>-33211.834389137439</c:v>
                </c:pt>
                <c:pt idx="2004">
                  <c:v>-32384.662374719421</c:v>
                </c:pt>
                <c:pt idx="2005">
                  <c:v>12379.547130928961</c:v>
                </c:pt>
                <c:pt idx="2006">
                  <c:v>24642.194847280516</c:v>
                </c:pt>
                <c:pt idx="2007">
                  <c:v>33656.046303968193</c:v>
                </c:pt>
                <c:pt idx="2008">
                  <c:v>23394.435473450532</c:v>
                </c:pt>
                <c:pt idx="2009">
                  <c:v>23381.418072095454</c:v>
                </c:pt>
                <c:pt idx="2010">
                  <c:v>22156.866118677557</c:v>
                </c:pt>
                <c:pt idx="2011">
                  <c:v>12913.756153070603</c:v>
                </c:pt>
                <c:pt idx="2012">
                  <c:v>30996.257849859383</c:v>
                </c:pt>
                <c:pt idx="2013">
                  <c:v>28064.008530784198</c:v>
                </c:pt>
                <c:pt idx="2014">
                  <c:v>-23398.440831611759</c:v>
                </c:pt>
                <c:pt idx="2015">
                  <c:v>20579.104421716158</c:v>
                </c:pt>
                <c:pt idx="2016">
                  <c:v>21933.600908038567</c:v>
                </c:pt>
                <c:pt idx="2017">
                  <c:v>31129.571911881496</c:v>
                </c:pt>
                <c:pt idx="2018">
                  <c:v>-8401.483649473983</c:v>
                </c:pt>
                <c:pt idx="2019">
                  <c:v>15475.021721539446</c:v>
                </c:pt>
                <c:pt idx="2020">
                  <c:v>-20540.064081058965</c:v>
                </c:pt>
                <c:pt idx="2021">
                  <c:v>-20538.062016435892</c:v>
                </c:pt>
                <c:pt idx="2022">
                  <c:v>-30662.483288752574</c:v>
                </c:pt>
                <c:pt idx="2023">
                  <c:v>-15381.967550019646</c:v>
                </c:pt>
                <c:pt idx="2024">
                  <c:v>-23447.506618090512</c:v>
                </c:pt>
                <c:pt idx="2025">
                  <c:v>-23450.510654792084</c:v>
                </c:pt>
                <c:pt idx="2026">
                  <c:v>-23475.544334211121</c:v>
                </c:pt>
                <c:pt idx="2027">
                  <c:v>-22890.776200587046</c:v>
                </c:pt>
                <c:pt idx="2028">
                  <c:v>-22873.754418375309</c:v>
                </c:pt>
                <c:pt idx="2029">
                  <c:v>-22860.737783251225</c:v>
                </c:pt>
                <c:pt idx="2030">
                  <c:v>-21240.81170637015</c:v>
                </c:pt>
                <c:pt idx="2031">
                  <c:v>-32958.156637672742</c:v>
                </c:pt>
                <c:pt idx="2032">
                  <c:v>-32947.12740568252</c:v>
                </c:pt>
                <c:pt idx="2033">
                  <c:v>-32345.56239727217</c:v>
                </c:pt>
                <c:pt idx="2034">
                  <c:v>-32453.839850274962</c:v>
                </c:pt>
                <c:pt idx="2035">
                  <c:v>-31778.138472900202</c:v>
                </c:pt>
                <c:pt idx="2036">
                  <c:v>-31682.904395596321</c:v>
                </c:pt>
                <c:pt idx="2037">
                  <c:v>-28184.240809434639</c:v>
                </c:pt>
                <c:pt idx="2038">
                  <c:v>-28175.223319597557</c:v>
                </c:pt>
                <c:pt idx="2039">
                  <c:v>-27885.667631932622</c:v>
                </c:pt>
                <c:pt idx="2040">
                  <c:v>-26308.838564553662</c:v>
                </c:pt>
                <c:pt idx="2041">
                  <c:v>-26314.848729799221</c:v>
                </c:pt>
                <c:pt idx="2042">
                  <c:v>-26532.219503014356</c:v>
                </c:pt>
                <c:pt idx="2043">
                  <c:v>-26543.238460681983</c:v>
                </c:pt>
                <c:pt idx="2044">
                  <c:v>-26553.255708590506</c:v>
                </c:pt>
                <c:pt idx="2045">
                  <c:v>-16963.980289828905</c:v>
                </c:pt>
                <c:pt idx="2046">
                  <c:v>-16907.94098459672</c:v>
                </c:pt>
                <c:pt idx="2047">
                  <c:v>-15974.323675218317</c:v>
                </c:pt>
                <c:pt idx="2048">
                  <c:v>-16102.404245166352</c:v>
                </c:pt>
                <c:pt idx="2049">
                  <c:v>-11886.369517906573</c:v>
                </c:pt>
                <c:pt idx="2050">
                  <c:v>-11902.375056985442</c:v>
                </c:pt>
                <c:pt idx="2051">
                  <c:v>-11865.362270470247</c:v>
                </c:pt>
                <c:pt idx="2052">
                  <c:v>-11274.168643877469</c:v>
                </c:pt>
                <c:pt idx="2053">
                  <c:v>-8156.4425553076835</c:v>
                </c:pt>
                <c:pt idx="2054">
                  <c:v>-7901.4023279515304</c:v>
                </c:pt>
                <c:pt idx="2055">
                  <c:v>-7589.3565212794547</c:v>
                </c:pt>
                <c:pt idx="2056">
                  <c:v>-7855.3953413632653</c:v>
                </c:pt>
                <c:pt idx="2057">
                  <c:v>-6395.2133269588894</c:v>
                </c:pt>
                <c:pt idx="2058">
                  <c:v>-6399.2137275217547</c:v>
                </c:pt>
                <c:pt idx="2059">
                  <c:v>-6271.2011563611613</c:v>
                </c:pt>
                <c:pt idx="2060">
                  <c:v>-6253.1994291095698</c:v>
                </c:pt>
                <c:pt idx="2061">
                  <c:v>-6283.2023133853991</c:v>
                </c:pt>
                <c:pt idx="2062">
                  <c:v>-5838.1622980143065</c:v>
                </c:pt>
                <c:pt idx="2063">
                  <c:v>-5822.1609672226414</c:v>
                </c:pt>
                <c:pt idx="2064">
                  <c:v>23302.31274144529</c:v>
                </c:pt>
                <c:pt idx="2065">
                  <c:v>-18625.267483806121</c:v>
                </c:pt>
                <c:pt idx="2066">
                  <c:v>-18627.269181765121</c:v>
                </c:pt>
                <c:pt idx="2067">
                  <c:v>-26767.627942417203</c:v>
                </c:pt>
                <c:pt idx="2068">
                  <c:v>-26764.622682757759</c:v>
                </c:pt>
                <c:pt idx="2069">
                  <c:v>-26759.613919283282</c:v>
                </c:pt>
                <c:pt idx="2070">
                  <c:v>-25195.033659582212</c:v>
                </c:pt>
                <c:pt idx="2071">
                  <c:v>-33211.834389137439</c:v>
                </c:pt>
                <c:pt idx="2072">
                  <c:v>-32387.670075301496</c:v>
                </c:pt>
                <c:pt idx="2073">
                  <c:v>-10342.902335511975</c:v>
                </c:pt>
                <c:pt idx="2074">
                  <c:v>-7608.3592058843633</c:v>
                </c:pt>
                <c:pt idx="2075">
                  <c:v>-10787.023622903727</c:v>
                </c:pt>
                <c:pt idx="2076">
                  <c:v>-13254.89901542814</c:v>
                </c:pt>
                <c:pt idx="2077">
                  <c:v>-11371.199074223423</c:v>
                </c:pt>
                <c:pt idx="2078">
                  <c:v>-9840.7772041336175</c:v>
                </c:pt>
                <c:pt idx="2079">
                  <c:v>-11913.378873754342</c:v>
                </c:pt>
                <c:pt idx="2080">
                  <c:v>-8268.4610395167092</c:v>
                </c:pt>
                <c:pt idx="2081">
                  <c:v>-6296.2035718259322</c:v>
                </c:pt>
                <c:pt idx="2082">
                  <c:v>-15666.135036742957</c:v>
                </c:pt>
                <c:pt idx="2083">
                  <c:v>-9460.6905893133408</c:v>
                </c:pt>
                <c:pt idx="2084">
                  <c:v>-10815.031616119695</c:v>
                </c:pt>
                <c:pt idx="2085">
                  <c:v>-12168.469345023443</c:v>
                </c:pt>
                <c:pt idx="2086">
                  <c:v>-10448.930368399258</c:v>
                </c:pt>
                <c:pt idx="2087">
                  <c:v>-8173.4453285377804</c:v>
                </c:pt>
                <c:pt idx="2088">
                  <c:v>-800.0004176008315</c:v>
                </c:pt>
                <c:pt idx="2089">
                  <c:v>-3253.0280777156186</c:v>
                </c:pt>
                <c:pt idx="2090">
                  <c:v>-1766.0044923766848</c:v>
                </c:pt>
                <c:pt idx="2091">
                  <c:v>2617.0146190301975</c:v>
                </c:pt>
                <c:pt idx="2092">
                  <c:v>-235.00001058134652</c:v>
                </c:pt>
                <c:pt idx="2093">
                  <c:v>-1619.0034613364828</c:v>
                </c:pt>
                <c:pt idx="2094">
                  <c:v>9122.619175505848</c:v>
                </c:pt>
                <c:pt idx="2095">
                  <c:v>24090.394261628997</c:v>
                </c:pt>
                <c:pt idx="2096">
                  <c:v>20904.44658552231</c:v>
                </c:pt>
                <c:pt idx="2097">
                  <c:v>24590.117738575529</c:v>
                </c:pt>
                <c:pt idx="2098">
                  <c:v>6881.2657551877974</c:v>
                </c:pt>
                <c:pt idx="2099">
                  <c:v>-5506.1361531831244</c:v>
                </c:pt>
                <c:pt idx="2100">
                  <c:v>3803.044863233104</c:v>
                </c:pt>
                <c:pt idx="2101">
                  <c:v>14750.617004350132</c:v>
                </c:pt>
                <c:pt idx="2102">
                  <c:v>19713.245177590619</c:v>
                </c:pt>
                <c:pt idx="2103">
                  <c:v>26004.329580548016</c:v>
                </c:pt>
                <c:pt idx="2104">
                  <c:v>-37.000000040667757</c:v>
                </c:pt>
                <c:pt idx="2105">
                  <c:v>-2797.0178478295302</c:v>
                </c:pt>
                <c:pt idx="2106">
                  <c:v>-5730.1534561218104</c:v>
                </c:pt>
                <c:pt idx="2107">
                  <c:v>3172.0260320778311</c:v>
                </c:pt>
                <c:pt idx="2108">
                  <c:v>33156.686166989995</c:v>
                </c:pt>
                <c:pt idx="2109">
                  <c:v>28128.132165547657</c:v>
                </c:pt>
                <c:pt idx="2110">
                  <c:v>31563.613162108897</c:v>
                </c:pt>
                <c:pt idx="2111">
                  <c:v>27002.041845859039</c:v>
                </c:pt>
                <c:pt idx="2112">
                  <c:v>26994.027575979013</c:v>
                </c:pt>
                <c:pt idx="2113">
                  <c:v>26997.032926191096</c:v>
                </c:pt>
                <c:pt idx="2114">
                  <c:v>27741.395020445012</c:v>
                </c:pt>
                <c:pt idx="2115">
                  <c:v>22930.827580782159</c:v>
                </c:pt>
                <c:pt idx="2116">
                  <c:v>22925.821148430696</c:v>
                </c:pt>
                <c:pt idx="2117">
                  <c:v>17223.165479311883</c:v>
                </c:pt>
                <c:pt idx="2118">
                  <c:v>17216.16040017251</c:v>
                </c:pt>
                <c:pt idx="2119">
                  <c:v>17225.16693125372</c:v>
                </c:pt>
                <c:pt idx="2120">
                  <c:v>17234.173469168582</c:v>
                </c:pt>
                <c:pt idx="2121">
                  <c:v>16309.537280596078</c:v>
                </c:pt>
                <c:pt idx="2122">
                  <c:v>16309.537280596078</c:v>
                </c:pt>
                <c:pt idx="2123">
                  <c:v>16878.920732219121</c:v>
                </c:pt>
                <c:pt idx="2124">
                  <c:v>16874.91794424647</c:v>
                </c:pt>
                <c:pt idx="2125">
                  <c:v>11449.223923716148</c:v>
                </c:pt>
                <c:pt idx="2126">
                  <c:v>11433.218798658992</c:v>
                </c:pt>
                <c:pt idx="2127">
                  <c:v>11435.219438507092</c:v>
                </c:pt>
                <c:pt idx="2128">
                  <c:v>11230.155011901245</c:v>
                </c:pt>
                <c:pt idx="2129">
                  <c:v>11230.155011901245</c:v>
                </c:pt>
                <c:pt idx="2130">
                  <c:v>11209.14854327899</c:v>
                </c:pt>
                <c:pt idx="2131">
                  <c:v>11215.150388985387</c:v>
                </c:pt>
                <c:pt idx="2132">
                  <c:v>11265.165846839292</c:v>
                </c:pt>
                <c:pt idx="2133">
                  <c:v>11255.162744258194</c:v>
                </c:pt>
                <c:pt idx="2134">
                  <c:v>9666.7366965280071</c:v>
                </c:pt>
                <c:pt idx="2135">
                  <c:v>9674.7385273287509</c:v>
                </c:pt>
                <c:pt idx="2136">
                  <c:v>10457.93277493887</c:v>
                </c:pt>
                <c:pt idx="2137">
                  <c:v>10445.929567140272</c:v>
                </c:pt>
                <c:pt idx="2138">
                  <c:v>14126.298634599327</c:v>
                </c:pt>
                <c:pt idx="2139">
                  <c:v>14119.295218133795</c:v>
                </c:pt>
                <c:pt idx="2140">
                  <c:v>14117.294242623018</c:v>
                </c:pt>
                <c:pt idx="2141">
                  <c:v>14108.289856245894</c:v>
                </c:pt>
                <c:pt idx="2142">
                  <c:v>19185.757310786757</c:v>
                </c:pt>
                <c:pt idx="2143">
                  <c:v>19323.882511455256</c:v>
                </c:pt>
                <c:pt idx="2144">
                  <c:v>19333.891653864208</c:v>
                </c:pt>
                <c:pt idx="2145">
                  <c:v>19531.073696732827</c:v>
                </c:pt>
                <c:pt idx="2146">
                  <c:v>19538.080233355697</c:v>
                </c:pt>
                <c:pt idx="2147">
                  <c:v>19536.078365270703</c:v>
                </c:pt>
                <c:pt idx="2148">
                  <c:v>21891.55155783294</c:v>
                </c:pt>
                <c:pt idx="2149">
                  <c:v>21900.562116934711</c:v>
                </c:pt>
                <c:pt idx="2150">
                  <c:v>21903.565638566772</c:v>
                </c:pt>
                <c:pt idx="2151">
                  <c:v>24063.355959575012</c:v>
                </c:pt>
                <c:pt idx="2152">
                  <c:v>24054.343211336261</c:v>
                </c:pt>
                <c:pt idx="2153">
                  <c:v>24016.289490684361</c:v>
                </c:pt>
                <c:pt idx="2154">
                  <c:v>24006.275381933574</c:v>
                </c:pt>
                <c:pt idx="2155">
                  <c:v>8233.4552089877488</c:v>
                </c:pt>
                <c:pt idx="2156">
                  <c:v>8248.457701728521</c:v>
                </c:pt>
                <c:pt idx="2157">
                  <c:v>8248.457701728521</c:v>
                </c:pt>
                <c:pt idx="2158">
                  <c:v>8229.4545457891454</c:v>
                </c:pt>
                <c:pt idx="2159">
                  <c:v>7332.3215121587691</c:v>
                </c:pt>
                <c:pt idx="2160">
                  <c:v>7315.3192808781414</c:v>
                </c:pt>
                <c:pt idx="2161">
                  <c:v>7880.3991282985544</c:v>
                </c:pt>
                <c:pt idx="2162">
                  <c:v>7888.4003452057405</c:v>
                </c:pt>
                <c:pt idx="2163">
                  <c:v>7895.4014120265365</c:v>
                </c:pt>
                <c:pt idx="2164">
                  <c:v>6874.2649449320106</c:v>
                </c:pt>
                <c:pt idx="2165">
                  <c:v>6874.2649449320106</c:v>
                </c:pt>
                <c:pt idx="2166">
                  <c:v>6867.2641363248949</c:v>
                </c:pt>
                <c:pt idx="2167">
                  <c:v>12020.416369704883</c:v>
                </c:pt>
                <c:pt idx="2168">
                  <c:v>13288.913670302276</c:v>
                </c:pt>
                <c:pt idx="2169">
                  <c:v>13301.919293503603</c:v>
                </c:pt>
                <c:pt idx="2170">
                  <c:v>13305.921025933327</c:v>
                </c:pt>
                <c:pt idx="2171">
                  <c:v>13293.915831770051</c:v>
                </c:pt>
                <c:pt idx="2172">
                  <c:v>14346.407745105616</c:v>
                </c:pt>
                <c:pt idx="2173">
                  <c:v>14345.407241496026</c:v>
                </c:pt>
                <c:pt idx="2174">
                  <c:v>34551.588280222211</c:v>
                </c:pt>
                <c:pt idx="2175">
                  <c:v>34555.599968148228</c:v>
                </c:pt>
                <c:pt idx="2176">
                  <c:v>34545.570753421773</c:v>
                </c:pt>
                <c:pt idx="2177">
                  <c:v>34551.588280222211</c:v>
                </c:pt>
                <c:pt idx="2178">
                  <c:v>33756.324344065506</c:v>
                </c:pt>
                <c:pt idx="2179">
                  <c:v>26155.580916866857</c:v>
                </c:pt>
                <c:pt idx="2180">
                  <c:v>26164.595989341557</c:v>
                </c:pt>
                <c:pt idx="2181">
                  <c:v>26162.592639004855</c:v>
                </c:pt>
                <c:pt idx="2182">
                  <c:v>28896.658182676805</c:v>
                </c:pt>
                <c:pt idx="2183">
                  <c:v>28897.660226211643</c:v>
                </c:pt>
                <c:pt idx="2184">
                  <c:v>31416.256430341236</c:v>
                </c:pt>
                <c:pt idx="2185">
                  <c:v>31409.239526329289</c:v>
                </c:pt>
                <c:pt idx="2186">
                  <c:v>31416.256430341236</c:v>
                </c:pt>
                <c:pt idx="2187">
                  <c:v>31402.222629869932</c:v>
                </c:pt>
                <c:pt idx="2188">
                  <c:v>33070.455387875234</c:v>
                </c:pt>
                <c:pt idx="2189">
                  <c:v>33082.487517470152</c:v>
                </c:pt>
                <c:pt idx="2190">
                  <c:v>33077.474127297603</c:v>
                </c:pt>
                <c:pt idx="2191">
                  <c:v>33066.444683205082</c:v>
                </c:pt>
                <c:pt idx="2192">
                  <c:v>-15694.151882800532</c:v>
                </c:pt>
                <c:pt idx="2193">
                  <c:v>-15716.165161254545</c:v>
                </c:pt>
                <c:pt idx="2194">
                  <c:v>-16184.456538616707</c:v>
                </c:pt>
                <c:pt idx="2195">
                  <c:v>-16173.449492749476</c:v>
                </c:pt>
                <c:pt idx="2196">
                  <c:v>-9873.7850503574628</c:v>
                </c:pt>
                <c:pt idx="2197">
                  <c:v>-9891.7893522900576</c:v>
                </c:pt>
                <c:pt idx="2198">
                  <c:v>-14163.316749404727</c:v>
                </c:pt>
                <c:pt idx="2199">
                  <c:v>-16866.912372267958</c:v>
                </c:pt>
                <c:pt idx="2200">
                  <c:v>-16853.903329077886</c:v>
                </c:pt>
                <c:pt idx="2201">
                  <c:v>-23887.10838958195</c:v>
                </c:pt>
                <c:pt idx="2202">
                  <c:v>-23894.118166684497</c:v>
                </c:pt>
                <c:pt idx="2203">
                  <c:v>-23879.09722277529</c:v>
                </c:pt>
                <c:pt idx="2204">
                  <c:v>-22251.980737679358</c:v>
                </c:pt>
                <c:pt idx="2205">
                  <c:v>-24688.263331075112</c:v>
                </c:pt>
                <c:pt idx="2206">
                  <c:v>-24675.243951021101</c:v>
                </c:pt>
                <c:pt idx="2207">
                  <c:v>-30172.376053826782</c:v>
                </c:pt>
                <c:pt idx="2208">
                  <c:v>-33690.14065198422</c:v>
                </c:pt>
                <c:pt idx="2209">
                  <c:v>-33691.143429818985</c:v>
                </c:pt>
                <c:pt idx="2210">
                  <c:v>-32691.455225833408</c:v>
                </c:pt>
                <c:pt idx="2211">
                  <c:v>-2972.0214118909512</c:v>
                </c:pt>
                <c:pt idx="2212">
                  <c:v>-2956.0210679288007</c:v>
                </c:pt>
                <c:pt idx="2213">
                  <c:v>1839.0050728218105</c:v>
                </c:pt>
                <c:pt idx="2214">
                  <c:v>1847.0051393138797</c:v>
                </c:pt>
                <c:pt idx="2215">
                  <c:v>1858.0052316855933</c:v>
                </c:pt>
                <c:pt idx="2216">
                  <c:v>1852.0051811650565</c:v>
                </c:pt>
                <c:pt idx="2217">
                  <c:v>20047.568216840096</c:v>
                </c:pt>
                <c:pt idx="2218">
                  <c:v>26515.190235760605</c:v>
                </c:pt>
                <c:pt idx="2219">
                  <c:v>-34.000000031465987</c:v>
                </c:pt>
                <c:pt idx="2220">
                  <c:v>-33414.383006450043</c:v>
                </c:pt>
                <c:pt idx="2221">
                  <c:v>-33718.218493892666</c:v>
                </c:pt>
                <c:pt idx="2222">
                  <c:v>-27386.736811987688</c:v>
                </c:pt>
                <c:pt idx="2223">
                  <c:v>-27330.634235998496</c:v>
                </c:pt>
                <c:pt idx="2224">
                  <c:v>-23528.615972499254</c:v>
                </c:pt>
                <c:pt idx="2225">
                  <c:v>-22154.863716192747</c:v>
                </c:pt>
                <c:pt idx="2226">
                  <c:v>-18655.292991532649</c:v>
                </c:pt>
                <c:pt idx="2227">
                  <c:v>-34087.253660322625</c:v>
                </c:pt>
                <c:pt idx="2228">
                  <c:v>-34080.233759001574</c:v>
                </c:pt>
                <c:pt idx="2229">
                  <c:v>-30659.476386820174</c:v>
                </c:pt>
                <c:pt idx="2230">
                  <c:v>-22877.759540686024</c:v>
                </c:pt>
                <c:pt idx="2231">
                  <c:v>-24623.166635113721</c:v>
                </c:pt>
                <c:pt idx="2232">
                  <c:v>-23057.991906155396</c:v>
                </c:pt>
                <c:pt idx="2233">
                  <c:v>-20122.642255496456</c:v>
                </c:pt>
                <c:pt idx="2234">
                  <c:v>-34652.884232175187</c:v>
                </c:pt>
                <c:pt idx="2235">
                  <c:v>-31755.081672593231</c:v>
                </c:pt>
                <c:pt idx="2236">
                  <c:v>-17463.342132852245</c:v>
                </c:pt>
                <c:pt idx="2237">
                  <c:v>9405.6786133018031</c:v>
                </c:pt>
                <c:pt idx="2238">
                  <c:v>9413.6803465919529</c:v>
                </c:pt>
                <c:pt idx="2239">
                  <c:v>1425.0023601878252</c:v>
                </c:pt>
                <c:pt idx="2240">
                  <c:v>1433.0024001622762</c:v>
                </c:pt>
                <c:pt idx="2241">
                  <c:v>20822.359241144892</c:v>
                </c:pt>
                <c:pt idx="2242">
                  <c:v>20829.366670553231</c:v>
                </c:pt>
                <c:pt idx="2243">
                  <c:v>20835.373042597552</c:v>
                </c:pt>
                <c:pt idx="2244">
                  <c:v>20830.367732305484</c:v>
                </c:pt>
                <c:pt idx="2245">
                  <c:v>21533.138549795494</c:v>
                </c:pt>
                <c:pt idx="2246">
                  <c:v>21529.13401199241</c:v>
                </c:pt>
                <c:pt idx="2247">
                  <c:v>21526.130609747612</c:v>
                </c:pt>
                <c:pt idx="2248">
                  <c:v>-15690.149472534398</c:v>
                </c:pt>
                <c:pt idx="2249">
                  <c:v>-9854.7805264174604</c:v>
                </c:pt>
                <c:pt idx="2250">
                  <c:v>-16823.882513401059</c:v>
                </c:pt>
                <c:pt idx="2251">
                  <c:v>-16809.872824805057</c:v>
                </c:pt>
                <c:pt idx="2252">
                  <c:v>-23854.062374772577</c:v>
                </c:pt>
                <c:pt idx="2253">
                  <c:v>-23859.069338524707</c:v>
                </c:pt>
                <c:pt idx="2254">
                  <c:v>-33667.076807417499</c:v>
                </c:pt>
                <c:pt idx="2255">
                  <c:v>-28984.838556863539</c:v>
                </c:pt>
                <c:pt idx="2256">
                  <c:v>-20552.076477252373</c:v>
                </c:pt>
                <c:pt idx="2257">
                  <c:v>-20543.067178748421</c:v>
                </c:pt>
                <c:pt idx="2258">
                  <c:v>-7346.3233574707456</c:v>
                </c:pt>
                <c:pt idx="2259">
                  <c:v>-1418.0023255763879</c:v>
                </c:pt>
                <c:pt idx="2260">
                  <c:v>-1425.0023601878252</c:v>
                </c:pt>
                <c:pt idx="2261">
                  <c:v>18023.773601475092</c:v>
                </c:pt>
                <c:pt idx="2262">
                  <c:v>27441.837966206618</c:v>
                </c:pt>
                <c:pt idx="2263">
                  <c:v>2506.0128366060362</c:v>
                </c:pt>
                <c:pt idx="2264">
                  <c:v>23923.158732976892</c:v>
                </c:pt>
                <c:pt idx="2265">
                  <c:v>22390.148991106733</c:v>
                </c:pt>
                <c:pt idx="2266">
                  <c:v>22531.323060523009</c:v>
                </c:pt>
                <c:pt idx="2267">
                  <c:v>-21684.311089456896</c:v>
                </c:pt>
                <c:pt idx="2268">
                  <c:v>-21997.676473048057</c:v>
                </c:pt>
                <c:pt idx="2269">
                  <c:v>-30865.953471937912</c:v>
                </c:pt>
                <c:pt idx="2270">
                  <c:v>-24415.862087070404</c:v>
                </c:pt>
                <c:pt idx="2271">
                  <c:v>-24408.851878231497</c:v>
                </c:pt>
                <c:pt idx="2272">
                  <c:v>-25757.926336819808</c:v>
                </c:pt>
                <c:pt idx="2273">
                  <c:v>-25746.908484642598</c:v>
                </c:pt>
                <c:pt idx="2274">
                  <c:v>-29855.679403406153</c:v>
                </c:pt>
                <c:pt idx="2275">
                  <c:v>-29854.677222112903</c:v>
                </c:pt>
                <c:pt idx="2276">
                  <c:v>-29861.692494242921</c:v>
                </c:pt>
                <c:pt idx="2277">
                  <c:v>-30154.335975684186</c:v>
                </c:pt>
                <c:pt idx="2278">
                  <c:v>-30160.349329737892</c:v>
                </c:pt>
                <c:pt idx="2279">
                  <c:v>-30158.344877794905</c:v>
                </c:pt>
                <c:pt idx="2280">
                  <c:v>-30151.329300654405</c:v>
                </c:pt>
                <c:pt idx="2281">
                  <c:v>-29390.68293340439</c:v>
                </c:pt>
                <c:pt idx="2282">
                  <c:v>-29376.653352372228</c:v>
                </c:pt>
                <c:pt idx="2283">
                  <c:v>-24476.951298212465</c:v>
                </c:pt>
                <c:pt idx="2284">
                  <c:v>-24465.935177994943</c:v>
                </c:pt>
                <c:pt idx="2285">
                  <c:v>-24469.941038212921</c:v>
                </c:pt>
                <c:pt idx="2286">
                  <c:v>-24477.952764406597</c:v>
                </c:pt>
                <c:pt idx="2287">
                  <c:v>-25603.67779384906</c:v>
                </c:pt>
                <c:pt idx="2288">
                  <c:v>-25534.567400477867</c:v>
                </c:pt>
                <c:pt idx="2289">
                  <c:v>-25569.623322529547</c:v>
                </c:pt>
                <c:pt idx="2290">
                  <c:v>-35138.326633301549</c:v>
                </c:pt>
                <c:pt idx="2291">
                  <c:v>-35138.326633301549</c:v>
                </c:pt>
                <c:pt idx="2292">
                  <c:v>-20506.029037179884</c:v>
                </c:pt>
                <c:pt idx="2293">
                  <c:v>-20495.01772432986</c:v>
                </c:pt>
                <c:pt idx="2294">
                  <c:v>-20597.123092187776</c:v>
                </c:pt>
                <c:pt idx="2295">
                  <c:v>-22253.983161273725</c:v>
                </c:pt>
                <c:pt idx="2296">
                  <c:v>-22242.969836902801</c:v>
                </c:pt>
                <c:pt idx="2297">
                  <c:v>-23886.10699332138</c:v>
                </c:pt>
                <c:pt idx="2298">
                  <c:v>-23879.09722277529</c:v>
                </c:pt>
                <c:pt idx="2299">
                  <c:v>-23913.144733466808</c:v>
                </c:pt>
                <c:pt idx="2300">
                  <c:v>-23920.154531892709</c:v>
                </c:pt>
                <c:pt idx="2301">
                  <c:v>-28583.025496120921</c:v>
                </c:pt>
                <c:pt idx="2302">
                  <c:v>-28589.037494698321</c:v>
                </c:pt>
                <c:pt idx="2303">
                  <c:v>-29791.540095678265</c:v>
                </c:pt>
                <c:pt idx="2304">
                  <c:v>-29794.546612345512</c:v>
                </c:pt>
                <c:pt idx="2305">
                  <c:v>-16392.591582156423</c:v>
                </c:pt>
                <c:pt idx="2306">
                  <c:v>-16386.5876382309</c:v>
                </c:pt>
                <c:pt idx="2307">
                  <c:v>-16382.58501055233</c:v>
                </c:pt>
                <c:pt idx="2308">
                  <c:v>4731.0863722603563</c:v>
                </c:pt>
                <c:pt idx="2309">
                  <c:v>4726.0860986953212</c:v>
                </c:pt>
                <c:pt idx="2310">
                  <c:v>2862.0191212870022</c:v>
                </c:pt>
                <c:pt idx="2311">
                  <c:v>12538.607527178552</c:v>
                </c:pt>
                <c:pt idx="2312">
                  <c:v>12518.59984524195</c:v>
                </c:pt>
                <c:pt idx="2313">
                  <c:v>32084.902037129315</c:v>
                </c:pt>
                <c:pt idx="2314">
                  <c:v>30777.748884807857</c:v>
                </c:pt>
                <c:pt idx="2315">
                  <c:v>30770.732661085847</c:v>
                </c:pt>
                <c:pt idx="2316">
                  <c:v>30788.774394177759</c:v>
                </c:pt>
                <c:pt idx="2317">
                  <c:v>10936.066636869287</c:v>
                </c:pt>
                <c:pt idx="2318">
                  <c:v>21056.610315741596</c:v>
                </c:pt>
                <c:pt idx="2319">
                  <c:v>1045.0009307787959</c:v>
                </c:pt>
                <c:pt idx="2320">
                  <c:v>6325.2063978994565</c:v>
                </c:pt>
                <c:pt idx="2321">
                  <c:v>11049.100049843984</c:v>
                </c:pt>
                <c:pt idx="2322">
                  <c:v>5845.1628825346224</c:v>
                </c:pt>
                <c:pt idx="2323">
                  <c:v>2662.0153862116772</c:v>
                </c:pt>
                <c:pt idx="2324">
                  <c:v>654.00022814835188</c:v>
                </c:pt>
                <c:pt idx="2325">
                  <c:v>6122.1871554541849</c:v>
                </c:pt>
                <c:pt idx="2326">
                  <c:v>16831.888056991746</c:v>
                </c:pt>
                <c:pt idx="2327">
                  <c:v>25751.916597374657</c:v>
                </c:pt>
                <c:pt idx="2328">
                  <c:v>21538.144224423901</c:v>
                </c:pt>
                <c:pt idx="2329">
                  <c:v>27271.526619524109</c:v>
                </c:pt>
                <c:pt idx="2330">
                  <c:v>32369.623893262939</c:v>
                </c:pt>
                <c:pt idx="2331">
                  <c:v>31771.121177120222</c:v>
                </c:pt>
                <c:pt idx="2332">
                  <c:v>32068.861748134757</c:v>
                </c:pt>
                <c:pt idx="2333">
                  <c:v>-5886.1663343592354</c:v>
                </c:pt>
                <c:pt idx="2334">
                  <c:v>-17986.744248988456</c:v>
                </c:pt>
                <c:pt idx="2335">
                  <c:v>-17993.749792903305</c:v>
                </c:pt>
                <c:pt idx="2336">
                  <c:v>-14605.540559471794</c:v>
                </c:pt>
                <c:pt idx="2337">
                  <c:v>-14602.538993782387</c:v>
                </c:pt>
                <c:pt idx="2338">
                  <c:v>-28882.629588069896</c:v>
                </c:pt>
                <c:pt idx="2339">
                  <c:v>-25905.166375942143</c:v>
                </c:pt>
                <c:pt idx="2340">
                  <c:v>-17075.058969319096</c:v>
                </c:pt>
                <c:pt idx="2341">
                  <c:v>-20895.436965346402</c:v>
                </c:pt>
                <c:pt idx="2342">
                  <c:v>-31242.84086905649</c:v>
                </c:pt>
                <c:pt idx="2343">
                  <c:v>-34441.267924776374</c:v>
                </c:pt>
                <c:pt idx="2344">
                  <c:v>-31682.904395596321</c:v>
                </c:pt>
                <c:pt idx="2345">
                  <c:v>-23475.544334211121</c:v>
                </c:pt>
                <c:pt idx="2346">
                  <c:v>-12167.468982721221</c:v>
                </c:pt>
                <c:pt idx="2347">
                  <c:v>-34855.481347899913</c:v>
                </c:pt>
                <c:pt idx="2348">
                  <c:v>26203.661423518381</c:v>
                </c:pt>
                <c:pt idx="2349">
                  <c:v>27526.995096443759</c:v>
                </c:pt>
                <c:pt idx="2350">
                  <c:v>17121.091876836261</c:v>
                </c:pt>
                <c:pt idx="2351">
                  <c:v>20968.515235135696</c:v>
                </c:pt>
                <c:pt idx="2352">
                  <c:v>11596.271684266107</c:v>
                </c:pt>
                <c:pt idx="2353">
                  <c:v>-4025.0531875652055</c:v>
                </c:pt>
                <c:pt idx="2354">
                  <c:v>-3151.0255184583912</c:v>
                </c:pt>
                <c:pt idx="2355">
                  <c:v>15870.259156385833</c:v>
                </c:pt>
                <c:pt idx="2356">
                  <c:v>15938.301246302144</c:v>
                </c:pt>
                <c:pt idx="2357">
                  <c:v>15898.276443916378</c:v>
                </c:pt>
                <c:pt idx="2358">
                  <c:v>-3984.0515786870692</c:v>
                </c:pt>
                <c:pt idx="2359">
                  <c:v>1450.0024866013698</c:v>
                </c:pt>
                <c:pt idx="2360">
                  <c:v>6296.2035718259422</c:v>
                </c:pt>
                <c:pt idx="2361">
                  <c:v>20912.455143754323</c:v>
                </c:pt>
                <c:pt idx="2362">
                  <c:v>22913.8057222471</c:v>
                </c:pt>
                <c:pt idx="2363">
                  <c:v>17543.402108854829</c:v>
                </c:pt>
                <c:pt idx="2364">
                  <c:v>17555.411152625649</c:v>
                </c:pt>
                <c:pt idx="2365">
                  <c:v>12842.727338751574</c:v>
                </c:pt>
                <c:pt idx="2366">
                  <c:v>12834.724111970132</c:v>
                </c:pt>
                <c:pt idx="2367">
                  <c:v>11594.271026266088</c:v>
                </c:pt>
                <c:pt idx="2368">
                  <c:v>11595.271355237719</c:v>
                </c:pt>
              </c:numCache>
            </c:numRef>
          </c:xVal>
          <c:yVal>
            <c:numRef>
              <c:f>'0度'!$AO$2:$AO$2370</c:f>
              <c:numCache>
                <c:formatCode>0.0_ </c:formatCode>
                <c:ptCount val="2369"/>
                <c:pt idx="0">
                  <c:v>73.361162115018303</c:v>
                </c:pt>
                <c:pt idx="1">
                  <c:v>73.911624174936449</c:v>
                </c:pt>
                <c:pt idx="2">
                  <c:v>77.023095309092241</c:v>
                </c:pt>
                <c:pt idx="3">
                  <c:v>70.853342242173539</c:v>
                </c:pt>
                <c:pt idx="4">
                  <c:v>68.121394421007622</c:v>
                </c:pt>
                <c:pt idx="5">
                  <c:v>73.594134193317871</c:v>
                </c:pt>
                <c:pt idx="6">
                  <c:v>72.002532258167818</c:v>
                </c:pt>
                <c:pt idx="7">
                  <c:v>58.367562762830644</c:v>
                </c:pt>
                <c:pt idx="8">
                  <c:v>53.798520564739263</c:v>
                </c:pt>
                <c:pt idx="9">
                  <c:v>56.153403858435972</c:v>
                </c:pt>
                <c:pt idx="10">
                  <c:v>59.440121716883354</c:v>
                </c:pt>
                <c:pt idx="11">
                  <c:v>57.292497564200126</c:v>
                </c:pt>
                <c:pt idx="12">
                  <c:v>53.796818738846063</c:v>
                </c:pt>
                <c:pt idx="13">
                  <c:v>53.602234352353605</c:v>
                </c:pt>
                <c:pt idx="14">
                  <c:v>53.360427585497511</c:v>
                </c:pt>
                <c:pt idx="15">
                  <c:v>58.291974513579063</c:v>
                </c:pt>
                <c:pt idx="16">
                  <c:v>57.608136369777412</c:v>
                </c:pt>
                <c:pt idx="17">
                  <c:v>55.415963744550602</c:v>
                </c:pt>
                <c:pt idx="18">
                  <c:v>55.443131886575344</c:v>
                </c:pt>
                <c:pt idx="19">
                  <c:v>53.565487099454721</c:v>
                </c:pt>
                <c:pt idx="20">
                  <c:v>56.892764277359873</c:v>
                </c:pt>
                <c:pt idx="21">
                  <c:v>90.492581575998315</c:v>
                </c:pt>
                <c:pt idx="22">
                  <c:v>86.609145733413158</c:v>
                </c:pt>
                <c:pt idx="23">
                  <c:v>83.362797363813399</c:v>
                </c:pt>
                <c:pt idx="24">
                  <c:v>88.981912245667857</c:v>
                </c:pt>
                <c:pt idx="25">
                  <c:v>91.49562628483811</c:v>
                </c:pt>
                <c:pt idx="26">
                  <c:v>87.75716518670454</c:v>
                </c:pt>
                <c:pt idx="27">
                  <c:v>86.065747198927738</c:v>
                </c:pt>
                <c:pt idx="28">
                  <c:v>91.865225451678697</c:v>
                </c:pt>
                <c:pt idx="29">
                  <c:v>93.133861526645688</c:v>
                </c:pt>
                <c:pt idx="30">
                  <c:v>89.440171986637395</c:v>
                </c:pt>
                <c:pt idx="31">
                  <c:v>90.156782897135457</c:v>
                </c:pt>
                <c:pt idx="32">
                  <c:v>91.289889449639077</c:v>
                </c:pt>
                <c:pt idx="33">
                  <c:v>91.159518676558307</c:v>
                </c:pt>
                <c:pt idx="34">
                  <c:v>92.508616140956278</c:v>
                </c:pt>
                <c:pt idx="35">
                  <c:v>93.103737177027284</c:v>
                </c:pt>
                <c:pt idx="36">
                  <c:v>90.455801955005782</c:v>
                </c:pt>
                <c:pt idx="37">
                  <c:v>91.286212820727883</c:v>
                </c:pt>
                <c:pt idx="38">
                  <c:v>94.327672596915278</c:v>
                </c:pt>
                <c:pt idx="39">
                  <c:v>89.305933791320953</c:v>
                </c:pt>
                <c:pt idx="40">
                  <c:v>88.72447971851507</c:v>
                </c:pt>
                <c:pt idx="41">
                  <c:v>88.727774653510949</c:v>
                </c:pt>
                <c:pt idx="42">
                  <c:v>89.635234736315752</c:v>
                </c:pt>
                <c:pt idx="43">
                  <c:v>49.769283950960009</c:v>
                </c:pt>
                <c:pt idx="44">
                  <c:v>55.723554893380005</c:v>
                </c:pt>
                <c:pt idx="45">
                  <c:v>57.19323680618929</c:v>
                </c:pt>
                <c:pt idx="46">
                  <c:v>53.253035253408264</c:v>
                </c:pt>
                <c:pt idx="47">
                  <c:v>83.820248526833126</c:v>
                </c:pt>
                <c:pt idx="48">
                  <c:v>80.091194134139798</c:v>
                </c:pt>
                <c:pt idx="49">
                  <c:v>88.513436157802559</c:v>
                </c:pt>
                <c:pt idx="50">
                  <c:v>80.212065923597294</c:v>
                </c:pt>
                <c:pt idx="51">
                  <c:v>95.332664995269525</c:v>
                </c:pt>
                <c:pt idx="52">
                  <c:v>91.697007901189181</c:v>
                </c:pt>
                <c:pt idx="53">
                  <c:v>92.271572045000156</c:v>
                </c:pt>
                <c:pt idx="54">
                  <c:v>91.241067265664327</c:v>
                </c:pt>
                <c:pt idx="55">
                  <c:v>97.120953821458997</c:v>
                </c:pt>
                <c:pt idx="56">
                  <c:v>94.225136423497219</c:v>
                </c:pt>
                <c:pt idx="57">
                  <c:v>94.711709216903131</c:v>
                </c:pt>
                <c:pt idx="58">
                  <c:v>53.052744767043762</c:v>
                </c:pt>
                <c:pt idx="59">
                  <c:v>52.773010662125444</c:v>
                </c:pt>
                <c:pt idx="60">
                  <c:v>53.451083285766721</c:v>
                </c:pt>
                <c:pt idx="61">
                  <c:v>54.578312877293058</c:v>
                </c:pt>
                <c:pt idx="62">
                  <c:v>52.186618648412406</c:v>
                </c:pt>
                <c:pt idx="63">
                  <c:v>48.728016473359439</c:v>
                </c:pt>
                <c:pt idx="64">
                  <c:v>50.499169442010967</c:v>
                </c:pt>
                <c:pt idx="65">
                  <c:v>48.52087496035157</c:v>
                </c:pt>
                <c:pt idx="66">
                  <c:v>49.076819160864204</c:v>
                </c:pt>
                <c:pt idx="67">
                  <c:v>48.111173554903644</c:v>
                </c:pt>
                <c:pt idx="68">
                  <c:v>50.915084504039974</c:v>
                </c:pt>
                <c:pt idx="69">
                  <c:v>52.041189867660805</c:v>
                </c:pt>
                <c:pt idx="70">
                  <c:v>50.346743890219024</c:v>
                </c:pt>
                <c:pt idx="71">
                  <c:v>50.751644409700276</c:v>
                </c:pt>
                <c:pt idx="72">
                  <c:v>53.407155685182545</c:v>
                </c:pt>
                <c:pt idx="73">
                  <c:v>75.612841035152798</c:v>
                </c:pt>
                <c:pt idx="74">
                  <c:v>75.041627102541781</c:v>
                </c:pt>
                <c:pt idx="75">
                  <c:v>74.514236743096092</c:v>
                </c:pt>
                <c:pt idx="76">
                  <c:v>81.891552708622882</c:v>
                </c:pt>
                <c:pt idx="77">
                  <c:v>72.970937717533246</c:v>
                </c:pt>
                <c:pt idx="78">
                  <c:v>73.693733914100989</c:v>
                </c:pt>
                <c:pt idx="79">
                  <c:v>74.611061637098757</c:v>
                </c:pt>
                <c:pt idx="80">
                  <c:v>77.011099492769134</c:v>
                </c:pt>
                <c:pt idx="81">
                  <c:v>76.762141123050739</c:v>
                </c:pt>
                <c:pt idx="82">
                  <c:v>79.964030219515223</c:v>
                </c:pt>
                <c:pt idx="83">
                  <c:v>81.970665708041125</c:v>
                </c:pt>
                <c:pt idx="84">
                  <c:v>79.219615942911176</c:v>
                </c:pt>
                <c:pt idx="85">
                  <c:v>76.765041446096618</c:v>
                </c:pt>
                <c:pt idx="86">
                  <c:v>73.980878888812114</c:v>
                </c:pt>
                <c:pt idx="87">
                  <c:v>77.188389394407778</c:v>
                </c:pt>
                <c:pt idx="88">
                  <c:v>74.866802804515558</c:v>
                </c:pt>
                <c:pt idx="89">
                  <c:v>82.099322487303027</c:v>
                </c:pt>
                <c:pt idx="90">
                  <c:v>80.180761660750989</c:v>
                </c:pt>
                <c:pt idx="91">
                  <c:v>81.191304668511862</c:v>
                </c:pt>
                <c:pt idx="92">
                  <c:v>76.765931402920558</c:v>
                </c:pt>
                <c:pt idx="93">
                  <c:v>79.11590165795748</c:v>
                </c:pt>
                <c:pt idx="94">
                  <c:v>81.03456947551139</c:v>
                </c:pt>
                <c:pt idx="95">
                  <c:v>82.408198893131058</c:v>
                </c:pt>
                <c:pt idx="96">
                  <c:v>84.34127022907586</c:v>
                </c:pt>
                <c:pt idx="97">
                  <c:v>77.780230477361357</c:v>
                </c:pt>
                <c:pt idx="98">
                  <c:v>79.110659166716815</c:v>
                </c:pt>
                <c:pt idx="99">
                  <c:v>76.511739057592479</c:v>
                </c:pt>
                <c:pt idx="100">
                  <c:v>75.320157965687329</c:v>
                </c:pt>
                <c:pt idx="101">
                  <c:v>74.581840569789549</c:v>
                </c:pt>
                <c:pt idx="102">
                  <c:v>78.503025609196527</c:v>
                </c:pt>
                <c:pt idx="103">
                  <c:v>79.165246161909039</c:v>
                </c:pt>
                <c:pt idx="104">
                  <c:v>75.303544527407752</c:v>
                </c:pt>
                <c:pt idx="105">
                  <c:v>79.264265576560675</c:v>
                </c:pt>
                <c:pt idx="106">
                  <c:v>73.641041860616113</c:v>
                </c:pt>
                <c:pt idx="107">
                  <c:v>73.965656145700564</c:v>
                </c:pt>
                <c:pt idx="108">
                  <c:v>75.929895444420154</c:v>
                </c:pt>
                <c:pt idx="109">
                  <c:v>50.151475339522648</c:v>
                </c:pt>
                <c:pt idx="110">
                  <c:v>56.557726356783107</c:v>
                </c:pt>
                <c:pt idx="111">
                  <c:v>50.853099285652924</c:v>
                </c:pt>
                <c:pt idx="112">
                  <c:v>50.457514351909929</c:v>
                </c:pt>
                <c:pt idx="113">
                  <c:v>47.987369900603845</c:v>
                </c:pt>
                <c:pt idx="114">
                  <c:v>48.325227317771862</c:v>
                </c:pt>
                <c:pt idx="115">
                  <c:v>54.534902346584943</c:v>
                </c:pt>
                <c:pt idx="116">
                  <c:v>58.826533960732789</c:v>
                </c:pt>
                <c:pt idx="117">
                  <c:v>60.550262013264977</c:v>
                </c:pt>
                <c:pt idx="118">
                  <c:v>57.201258975218494</c:v>
                </c:pt>
                <c:pt idx="119">
                  <c:v>55.878321628985667</c:v>
                </c:pt>
                <c:pt idx="120">
                  <c:v>59.227050820322162</c:v>
                </c:pt>
                <c:pt idx="121">
                  <c:v>57.996633990241655</c:v>
                </c:pt>
                <c:pt idx="122">
                  <c:v>55.643901926595312</c:v>
                </c:pt>
                <c:pt idx="123">
                  <c:v>54.548683353205774</c:v>
                </c:pt>
                <c:pt idx="124">
                  <c:v>64.534692161832467</c:v>
                </c:pt>
                <c:pt idx="125">
                  <c:v>66.436750813532626</c:v>
                </c:pt>
                <c:pt idx="126">
                  <c:v>68.472652307646214</c:v>
                </c:pt>
                <c:pt idx="127">
                  <c:v>70.100078106846283</c:v>
                </c:pt>
                <c:pt idx="128">
                  <c:v>67.27961610089514</c:v>
                </c:pt>
                <c:pt idx="129">
                  <c:v>65.671786970325059</c:v>
                </c:pt>
                <c:pt idx="130">
                  <c:v>66.648004604425168</c:v>
                </c:pt>
                <c:pt idx="131">
                  <c:v>69.596243529932977</c:v>
                </c:pt>
                <c:pt idx="132">
                  <c:v>67.05731432982752</c:v>
                </c:pt>
                <c:pt idx="133">
                  <c:v>67.726058438922948</c:v>
                </c:pt>
                <c:pt idx="134">
                  <c:v>68.315436660277626</c:v>
                </c:pt>
                <c:pt idx="135">
                  <c:v>69.590635053561158</c:v>
                </c:pt>
                <c:pt idx="136">
                  <c:v>68.108236550184188</c:v>
                </c:pt>
                <c:pt idx="137">
                  <c:v>69.046120359352997</c:v>
                </c:pt>
                <c:pt idx="138">
                  <c:v>70.588148039277698</c:v>
                </c:pt>
                <c:pt idx="139">
                  <c:v>66.010223850011627</c:v>
                </c:pt>
                <c:pt idx="140">
                  <c:v>68.933336966877746</c:v>
                </c:pt>
                <c:pt idx="141">
                  <c:v>68.426145335437809</c:v>
                </c:pt>
                <c:pt idx="142">
                  <c:v>66.342660884860123</c:v>
                </c:pt>
                <c:pt idx="143">
                  <c:v>67.215563467080727</c:v>
                </c:pt>
                <c:pt idx="144">
                  <c:v>67.367686196472349</c:v>
                </c:pt>
                <c:pt idx="145">
                  <c:v>69.702023120360423</c:v>
                </c:pt>
                <c:pt idx="146">
                  <c:v>70.044416605199771</c:v>
                </c:pt>
                <c:pt idx="147">
                  <c:v>66.970396465141491</c:v>
                </c:pt>
                <c:pt idx="148">
                  <c:v>73.262849318867012</c:v>
                </c:pt>
                <c:pt idx="149">
                  <c:v>67.781862893388649</c:v>
                </c:pt>
                <c:pt idx="150">
                  <c:v>74.404467319655978</c:v>
                </c:pt>
                <c:pt idx="151">
                  <c:v>70.613357236984584</c:v>
                </c:pt>
                <c:pt idx="152">
                  <c:v>70.393608436033958</c:v>
                </c:pt>
                <c:pt idx="153">
                  <c:v>71.143775428706618</c:v>
                </c:pt>
                <c:pt idx="154">
                  <c:v>72.463381101332075</c:v>
                </c:pt>
                <c:pt idx="155">
                  <c:v>74.451456337152052</c:v>
                </c:pt>
                <c:pt idx="156">
                  <c:v>72.100379347840871</c:v>
                </c:pt>
                <c:pt idx="157">
                  <c:v>70.863133734211161</c:v>
                </c:pt>
                <c:pt idx="158">
                  <c:v>73.491574144926304</c:v>
                </c:pt>
                <c:pt idx="159">
                  <c:v>72.06026934260926</c:v>
                </c:pt>
                <c:pt idx="160">
                  <c:v>69.551602196745279</c:v>
                </c:pt>
                <c:pt idx="161">
                  <c:v>71.765765117721315</c:v>
                </c:pt>
                <c:pt idx="162">
                  <c:v>73.900362865106203</c:v>
                </c:pt>
                <c:pt idx="163">
                  <c:v>73.950191078228983</c:v>
                </c:pt>
                <c:pt idx="164">
                  <c:v>75.823621952979849</c:v>
                </c:pt>
                <c:pt idx="165">
                  <c:v>75.202633329269403</c:v>
                </c:pt>
                <c:pt idx="166">
                  <c:v>70.284744205126515</c:v>
                </c:pt>
                <c:pt idx="167">
                  <c:v>64.67194080442988</c:v>
                </c:pt>
                <c:pt idx="168">
                  <c:v>68.215068950077637</c:v>
                </c:pt>
                <c:pt idx="169">
                  <c:v>66.883623811787544</c:v>
                </c:pt>
                <c:pt idx="170">
                  <c:v>68.907829287419929</c:v>
                </c:pt>
                <c:pt idx="171">
                  <c:v>65.953748263080158</c:v>
                </c:pt>
                <c:pt idx="172">
                  <c:v>67.289837010553001</c:v>
                </c:pt>
                <c:pt idx="173">
                  <c:v>68.919857026378537</c:v>
                </c:pt>
                <c:pt idx="174">
                  <c:v>70.397381454623414</c:v>
                </c:pt>
                <c:pt idx="175">
                  <c:v>65.301828881156482</c:v>
                </c:pt>
                <c:pt idx="176">
                  <c:v>68.846406099044898</c:v>
                </c:pt>
                <c:pt idx="177">
                  <c:v>69.218880128146779</c:v>
                </c:pt>
                <c:pt idx="178">
                  <c:v>67.941598313971653</c:v>
                </c:pt>
                <c:pt idx="179">
                  <c:v>66.243099914910786</c:v>
                </c:pt>
                <c:pt idx="180">
                  <c:v>71.150314167879088</c:v>
                </c:pt>
                <c:pt idx="181">
                  <c:v>46.212410633452038</c:v>
                </c:pt>
                <c:pt idx="182">
                  <c:v>52.132881698541709</c:v>
                </c:pt>
                <c:pt idx="183">
                  <c:v>50.341345302988962</c:v>
                </c:pt>
                <c:pt idx="184">
                  <c:v>50.842447121806039</c:v>
                </c:pt>
                <c:pt idx="185">
                  <c:v>51.251457114011394</c:v>
                </c:pt>
                <c:pt idx="186">
                  <c:v>51.26676444851428</c:v>
                </c:pt>
                <c:pt idx="187">
                  <c:v>53.843419930292079</c:v>
                </c:pt>
                <c:pt idx="188">
                  <c:v>48.003298665355445</c:v>
                </c:pt>
                <c:pt idx="189">
                  <c:v>47.843063971836195</c:v>
                </c:pt>
                <c:pt idx="190">
                  <c:v>50.254352220386266</c:v>
                </c:pt>
                <c:pt idx="191">
                  <c:v>49.080532369225963</c:v>
                </c:pt>
                <c:pt idx="192">
                  <c:v>50.738481939461181</c:v>
                </c:pt>
                <c:pt idx="193">
                  <c:v>51.454413123646376</c:v>
                </c:pt>
                <c:pt idx="194">
                  <c:v>49.777178421270023</c:v>
                </c:pt>
                <c:pt idx="195">
                  <c:v>50.739147018245873</c:v>
                </c:pt>
                <c:pt idx="196">
                  <c:v>48.053375325390626</c:v>
                </c:pt>
                <c:pt idx="197">
                  <c:v>54.540634899129607</c:v>
                </c:pt>
                <c:pt idx="198">
                  <c:v>55.108421377175581</c:v>
                </c:pt>
                <c:pt idx="199">
                  <c:v>53.122719666865258</c:v>
                </c:pt>
                <c:pt idx="200">
                  <c:v>53.148800516832445</c:v>
                </c:pt>
                <c:pt idx="201">
                  <c:v>49.670684474671994</c:v>
                </c:pt>
                <c:pt idx="202">
                  <c:v>51.407323100693944</c:v>
                </c:pt>
                <c:pt idx="203">
                  <c:v>52.804605328641294</c:v>
                </c:pt>
                <c:pt idx="204">
                  <c:v>53.922155046884271</c:v>
                </c:pt>
                <c:pt idx="205">
                  <c:v>54.423056885101403</c:v>
                </c:pt>
                <c:pt idx="206">
                  <c:v>52.064446657606894</c:v>
                </c:pt>
                <c:pt idx="207">
                  <c:v>52.079753992110433</c:v>
                </c:pt>
                <c:pt idx="208">
                  <c:v>79.484476277161249</c:v>
                </c:pt>
                <c:pt idx="209">
                  <c:v>75.085059519866249</c:v>
                </c:pt>
                <c:pt idx="210">
                  <c:v>78.799657470816058</c:v>
                </c:pt>
                <c:pt idx="211">
                  <c:v>81.973510023704549</c:v>
                </c:pt>
                <c:pt idx="212">
                  <c:v>73.848013635352743</c:v>
                </c:pt>
                <c:pt idx="213">
                  <c:v>72.241422525019331</c:v>
                </c:pt>
                <c:pt idx="214">
                  <c:v>72.172378334378777</c:v>
                </c:pt>
                <c:pt idx="215">
                  <c:v>73.476354304999788</c:v>
                </c:pt>
                <c:pt idx="216">
                  <c:v>74.17588705627432</c:v>
                </c:pt>
                <c:pt idx="217">
                  <c:v>72.777643665880376</c:v>
                </c:pt>
                <c:pt idx="218">
                  <c:v>74.4065524490249</c:v>
                </c:pt>
                <c:pt idx="219">
                  <c:v>69.036293872492251</c:v>
                </c:pt>
                <c:pt idx="220">
                  <c:v>70.803786307995878</c:v>
                </c:pt>
                <c:pt idx="221">
                  <c:v>72.993006885126235</c:v>
                </c:pt>
                <c:pt idx="222">
                  <c:v>73.389862236376118</c:v>
                </c:pt>
                <c:pt idx="223">
                  <c:v>73.748303423721879</c:v>
                </c:pt>
                <c:pt idx="224">
                  <c:v>75.985972229898948</c:v>
                </c:pt>
                <c:pt idx="225">
                  <c:v>49.471173201648895</c:v>
                </c:pt>
                <c:pt idx="226">
                  <c:v>45.543441854545975</c:v>
                </c:pt>
                <c:pt idx="227">
                  <c:v>46.484769931534395</c:v>
                </c:pt>
                <c:pt idx="228">
                  <c:v>47.439074765366939</c:v>
                </c:pt>
                <c:pt idx="229">
                  <c:v>49.068762234218411</c:v>
                </c:pt>
                <c:pt idx="230">
                  <c:v>50.303412585533735</c:v>
                </c:pt>
                <c:pt idx="231">
                  <c:v>49.955408500894045</c:v>
                </c:pt>
                <c:pt idx="232">
                  <c:v>49.333210900871215</c:v>
                </c:pt>
                <c:pt idx="233">
                  <c:v>54.332463451763438</c:v>
                </c:pt>
                <c:pt idx="234">
                  <c:v>47.568138695073507</c:v>
                </c:pt>
                <c:pt idx="235">
                  <c:v>54.403160631918901</c:v>
                </c:pt>
                <c:pt idx="236">
                  <c:v>53.249625399362294</c:v>
                </c:pt>
                <c:pt idx="237">
                  <c:v>49.131463828913105</c:v>
                </c:pt>
                <c:pt idx="238">
                  <c:v>50.623768658177163</c:v>
                </c:pt>
                <c:pt idx="239">
                  <c:v>58.571335404163641</c:v>
                </c:pt>
                <c:pt idx="240">
                  <c:v>59.430607455274426</c:v>
                </c:pt>
                <c:pt idx="241">
                  <c:v>50.503193051421803</c:v>
                </c:pt>
                <c:pt idx="242">
                  <c:v>61.274548962588561</c:v>
                </c:pt>
                <c:pt idx="243">
                  <c:v>65.383985718223343</c:v>
                </c:pt>
                <c:pt idx="244">
                  <c:v>65.599687615643163</c:v>
                </c:pt>
                <c:pt idx="245">
                  <c:v>74.916125200814008</c:v>
                </c:pt>
                <c:pt idx="246">
                  <c:v>72.268781896969998</c:v>
                </c:pt>
                <c:pt idx="247">
                  <c:v>68.754484306137584</c:v>
                </c:pt>
                <c:pt idx="248">
                  <c:v>56.520357838583294</c:v>
                </c:pt>
                <c:pt idx="249">
                  <c:v>57.321554077762485</c:v>
                </c:pt>
                <c:pt idx="250">
                  <c:v>59.805183908173603</c:v>
                </c:pt>
                <c:pt idx="251">
                  <c:v>63.656746432573421</c:v>
                </c:pt>
                <c:pt idx="252">
                  <c:v>55.04332470688967</c:v>
                </c:pt>
                <c:pt idx="253">
                  <c:v>51.169308706533108</c:v>
                </c:pt>
                <c:pt idx="254">
                  <c:v>48.269910134116621</c:v>
                </c:pt>
                <c:pt idx="255">
                  <c:v>55.534409306763344</c:v>
                </c:pt>
                <c:pt idx="256">
                  <c:v>53.902109495397177</c:v>
                </c:pt>
                <c:pt idx="257">
                  <c:v>45.834983936312128</c:v>
                </c:pt>
                <c:pt idx="258">
                  <c:v>50.708710969880286</c:v>
                </c:pt>
                <c:pt idx="259">
                  <c:v>52.533238069009442</c:v>
                </c:pt>
                <c:pt idx="260">
                  <c:v>50.190659501740043</c:v>
                </c:pt>
                <c:pt idx="261">
                  <c:v>46.463062047265325</c:v>
                </c:pt>
                <c:pt idx="262">
                  <c:v>47.746913368372262</c:v>
                </c:pt>
                <c:pt idx="263">
                  <c:v>46.815769371335975</c:v>
                </c:pt>
                <c:pt idx="264">
                  <c:v>50.770595789744554</c:v>
                </c:pt>
                <c:pt idx="265">
                  <c:v>52.235651434653022</c:v>
                </c:pt>
                <c:pt idx="266">
                  <c:v>50.678510624002413</c:v>
                </c:pt>
                <c:pt idx="267">
                  <c:v>51.188527066170501</c:v>
                </c:pt>
                <c:pt idx="268">
                  <c:v>47.502450915406193</c:v>
                </c:pt>
                <c:pt idx="269">
                  <c:v>86.208000152180816</c:v>
                </c:pt>
                <c:pt idx="270">
                  <c:v>94.027714221871292</c:v>
                </c:pt>
                <c:pt idx="271">
                  <c:v>88.554250660506597</c:v>
                </c:pt>
                <c:pt idx="272">
                  <c:v>93.237412393888889</c:v>
                </c:pt>
                <c:pt idx="273">
                  <c:v>96.866147077520566</c:v>
                </c:pt>
                <c:pt idx="274">
                  <c:v>91.145380724709128</c:v>
                </c:pt>
                <c:pt idx="275">
                  <c:v>94.522662328693727</c:v>
                </c:pt>
                <c:pt idx="276">
                  <c:v>90.791620254811718</c:v>
                </c:pt>
                <c:pt idx="277">
                  <c:v>91.521331822025076</c:v>
                </c:pt>
                <c:pt idx="278">
                  <c:v>94.259727073271009</c:v>
                </c:pt>
                <c:pt idx="279">
                  <c:v>91.057424079880946</c:v>
                </c:pt>
                <c:pt idx="280">
                  <c:v>91.94572605376294</c:v>
                </c:pt>
                <c:pt idx="281">
                  <c:v>98.261469655191419</c:v>
                </c:pt>
                <c:pt idx="282">
                  <c:v>99.508710466353108</c:v>
                </c:pt>
                <c:pt idx="283">
                  <c:v>96.157191656837583</c:v>
                </c:pt>
                <c:pt idx="284">
                  <c:v>91.829279749485309</c:v>
                </c:pt>
                <c:pt idx="285">
                  <c:v>68.807491859312435</c:v>
                </c:pt>
                <c:pt idx="286">
                  <c:v>69.744088540772864</c:v>
                </c:pt>
                <c:pt idx="287">
                  <c:v>66.126296020938739</c:v>
                </c:pt>
                <c:pt idx="288">
                  <c:v>65.690489156955138</c:v>
                </c:pt>
                <c:pt idx="289">
                  <c:v>64.524101114622297</c:v>
                </c:pt>
                <c:pt idx="290">
                  <c:v>65.522077608070248</c:v>
                </c:pt>
                <c:pt idx="291">
                  <c:v>69.761992434243467</c:v>
                </c:pt>
                <c:pt idx="292">
                  <c:v>72.118792702491902</c:v>
                </c:pt>
                <c:pt idx="293">
                  <c:v>66.889038309168058</c:v>
                </c:pt>
                <c:pt idx="294">
                  <c:v>69.310765347470479</c:v>
                </c:pt>
                <c:pt idx="295">
                  <c:v>64.017059868798327</c:v>
                </c:pt>
                <c:pt idx="296">
                  <c:v>63.528032823372236</c:v>
                </c:pt>
                <c:pt idx="297">
                  <c:v>70.359497309548658</c:v>
                </c:pt>
                <c:pt idx="298">
                  <c:v>72.805921813777289</c:v>
                </c:pt>
                <c:pt idx="299">
                  <c:v>67.367177359011819</c:v>
                </c:pt>
                <c:pt idx="300">
                  <c:v>42.751836228495783</c:v>
                </c:pt>
                <c:pt idx="301">
                  <c:v>43.685942569564823</c:v>
                </c:pt>
                <c:pt idx="302">
                  <c:v>39.100293183421229</c:v>
                </c:pt>
                <c:pt idx="303">
                  <c:v>41.22522630131143</c:v>
                </c:pt>
                <c:pt idx="304">
                  <c:v>37.824338235847165</c:v>
                </c:pt>
                <c:pt idx="305">
                  <c:v>37.306698687827257</c:v>
                </c:pt>
                <c:pt idx="306">
                  <c:v>34.441761084891127</c:v>
                </c:pt>
                <c:pt idx="307">
                  <c:v>36.381888113675792</c:v>
                </c:pt>
                <c:pt idx="308">
                  <c:v>43.438253933391117</c:v>
                </c:pt>
                <c:pt idx="309">
                  <c:v>38.969318530629621</c:v>
                </c:pt>
                <c:pt idx="310">
                  <c:v>35.121672756123601</c:v>
                </c:pt>
                <c:pt idx="311">
                  <c:v>45.407963803420294</c:v>
                </c:pt>
                <c:pt idx="312">
                  <c:v>43.176057346370413</c:v>
                </c:pt>
                <c:pt idx="313">
                  <c:v>39.837146986424159</c:v>
                </c:pt>
                <c:pt idx="314">
                  <c:v>43.991960681863944</c:v>
                </c:pt>
                <c:pt idx="315">
                  <c:v>48.723837396712455</c:v>
                </c:pt>
                <c:pt idx="316">
                  <c:v>40.117405831735994</c:v>
                </c:pt>
                <c:pt idx="317">
                  <c:v>45.616309629668194</c:v>
                </c:pt>
                <c:pt idx="318">
                  <c:v>42.663200495153554</c:v>
                </c:pt>
                <c:pt idx="319">
                  <c:v>62.486117997093977</c:v>
                </c:pt>
                <c:pt idx="320">
                  <c:v>66.390007500640678</c:v>
                </c:pt>
                <c:pt idx="321">
                  <c:v>71.293964891615829</c:v>
                </c:pt>
                <c:pt idx="322">
                  <c:v>67.200138908458257</c:v>
                </c:pt>
                <c:pt idx="323">
                  <c:v>67.311477878623236</c:v>
                </c:pt>
                <c:pt idx="324">
                  <c:v>64.143325781095967</c:v>
                </c:pt>
                <c:pt idx="325">
                  <c:v>63.920948694237644</c:v>
                </c:pt>
                <c:pt idx="326">
                  <c:v>69.400008145171356</c:v>
                </c:pt>
                <c:pt idx="327">
                  <c:v>67.140313745748827</c:v>
                </c:pt>
                <c:pt idx="328">
                  <c:v>68.331909263111314</c:v>
                </c:pt>
                <c:pt idx="329">
                  <c:v>66.011838297653469</c:v>
                </c:pt>
                <c:pt idx="330">
                  <c:v>62.889895949189331</c:v>
                </c:pt>
                <c:pt idx="331">
                  <c:v>66.579758395013158</c:v>
                </c:pt>
                <c:pt idx="332">
                  <c:v>62.164380794274315</c:v>
                </c:pt>
                <c:pt idx="333">
                  <c:v>67.316293724651274</c:v>
                </c:pt>
                <c:pt idx="334">
                  <c:v>68.992091178115416</c:v>
                </c:pt>
                <c:pt idx="335">
                  <c:v>68.677238794890059</c:v>
                </c:pt>
                <c:pt idx="336">
                  <c:v>70.726533835752178</c:v>
                </c:pt>
                <c:pt idx="337">
                  <c:v>69.75661128134773</c:v>
                </c:pt>
                <c:pt idx="338">
                  <c:v>67.841370124394658</c:v>
                </c:pt>
                <c:pt idx="339">
                  <c:v>72.916956909631622</c:v>
                </c:pt>
                <c:pt idx="340">
                  <c:v>70.768588371344848</c:v>
                </c:pt>
                <c:pt idx="341">
                  <c:v>64.530770754285058</c:v>
                </c:pt>
                <c:pt idx="342">
                  <c:v>70.596866535133913</c:v>
                </c:pt>
                <c:pt idx="343">
                  <c:v>44.662015032074827</c:v>
                </c:pt>
                <c:pt idx="344">
                  <c:v>45.840238615799194</c:v>
                </c:pt>
                <c:pt idx="345">
                  <c:v>55.55303446337917</c:v>
                </c:pt>
                <c:pt idx="346">
                  <c:v>48.689867154983183</c:v>
                </c:pt>
                <c:pt idx="347">
                  <c:v>53.363971415842059</c:v>
                </c:pt>
                <c:pt idx="348">
                  <c:v>54.902141638718277</c:v>
                </c:pt>
                <c:pt idx="349">
                  <c:v>54.872736153315444</c:v>
                </c:pt>
                <c:pt idx="350">
                  <c:v>46.027307592498751</c:v>
                </c:pt>
                <c:pt idx="351">
                  <c:v>46.317207640319097</c:v>
                </c:pt>
                <c:pt idx="352">
                  <c:v>51.746463809516094</c:v>
                </c:pt>
                <c:pt idx="353">
                  <c:v>51.589047796675125</c:v>
                </c:pt>
                <c:pt idx="354">
                  <c:v>48.542261048975121</c:v>
                </c:pt>
                <c:pt idx="355">
                  <c:v>49.431974595948169</c:v>
                </c:pt>
                <c:pt idx="356">
                  <c:v>49.226301061761525</c:v>
                </c:pt>
                <c:pt idx="357">
                  <c:v>47.347497497135407</c:v>
                </c:pt>
                <c:pt idx="358">
                  <c:v>84.794487420625444</c:v>
                </c:pt>
                <c:pt idx="359">
                  <c:v>80.331271945515326</c:v>
                </c:pt>
                <c:pt idx="360">
                  <c:v>85.185332661187758</c:v>
                </c:pt>
                <c:pt idx="361">
                  <c:v>82.244890496009546</c:v>
                </c:pt>
                <c:pt idx="362">
                  <c:v>82.641158319845445</c:v>
                </c:pt>
                <c:pt idx="363">
                  <c:v>80.255661112585045</c:v>
                </c:pt>
                <c:pt idx="364">
                  <c:v>77.763043556969549</c:v>
                </c:pt>
                <c:pt idx="365">
                  <c:v>80.548028401868876</c:v>
                </c:pt>
                <c:pt idx="366">
                  <c:v>82.709550290936562</c:v>
                </c:pt>
                <c:pt idx="367">
                  <c:v>79.005448639303978</c:v>
                </c:pt>
                <c:pt idx="368">
                  <c:v>79.741521248436626</c:v>
                </c:pt>
                <c:pt idx="369">
                  <c:v>76.593745604821919</c:v>
                </c:pt>
                <c:pt idx="370">
                  <c:v>80.548287858552484</c:v>
                </c:pt>
                <c:pt idx="371">
                  <c:v>82.530022959621789</c:v>
                </c:pt>
                <c:pt idx="372">
                  <c:v>86.0037913238437</c:v>
                </c:pt>
                <c:pt idx="373">
                  <c:v>82.097368461339627</c:v>
                </c:pt>
                <c:pt idx="374">
                  <c:v>80.940717369171324</c:v>
                </c:pt>
                <c:pt idx="375">
                  <c:v>81.794946464231245</c:v>
                </c:pt>
                <c:pt idx="376">
                  <c:v>83.245873407551159</c:v>
                </c:pt>
                <c:pt idx="377">
                  <c:v>82.103207388544789</c:v>
                </c:pt>
                <c:pt idx="378">
                  <c:v>78.142334880463466</c:v>
                </c:pt>
                <c:pt idx="379">
                  <c:v>78.656389691188153</c:v>
                </c:pt>
                <c:pt idx="380">
                  <c:v>84.476115687018321</c:v>
                </c:pt>
                <c:pt idx="381">
                  <c:v>77.505621334259658</c:v>
                </c:pt>
                <c:pt idx="382">
                  <c:v>81.898583097131379</c:v>
                </c:pt>
                <c:pt idx="383">
                  <c:v>82.116087881736178</c:v>
                </c:pt>
                <c:pt idx="384">
                  <c:v>83.183612911865353</c:v>
                </c:pt>
                <c:pt idx="385">
                  <c:v>81.282503899491758</c:v>
                </c:pt>
                <c:pt idx="386">
                  <c:v>80.850244635426918</c:v>
                </c:pt>
                <c:pt idx="387">
                  <c:v>84.384029017645233</c:v>
                </c:pt>
                <c:pt idx="388">
                  <c:v>80.223700305908878</c:v>
                </c:pt>
                <c:pt idx="389">
                  <c:v>81.23823651798044</c:v>
                </c:pt>
                <c:pt idx="390">
                  <c:v>81.180466977427258</c:v>
                </c:pt>
                <c:pt idx="391">
                  <c:v>82.244586575489649</c:v>
                </c:pt>
                <c:pt idx="392">
                  <c:v>86.863161561282226</c:v>
                </c:pt>
                <c:pt idx="393">
                  <c:v>82.648909901240827</c:v>
                </c:pt>
                <c:pt idx="394">
                  <c:v>83.792207244134161</c:v>
                </c:pt>
                <c:pt idx="395">
                  <c:v>80.628894049364419</c:v>
                </c:pt>
                <c:pt idx="396">
                  <c:v>84.604590480891602</c:v>
                </c:pt>
                <c:pt idx="397">
                  <c:v>85.164958291180568</c:v>
                </c:pt>
                <c:pt idx="398">
                  <c:v>83.739477514246488</c:v>
                </c:pt>
                <c:pt idx="399">
                  <c:v>81.491198974888761</c:v>
                </c:pt>
                <c:pt idx="400">
                  <c:v>84.537699137429058</c:v>
                </c:pt>
                <c:pt idx="401">
                  <c:v>82.591522654776924</c:v>
                </c:pt>
                <c:pt idx="402">
                  <c:v>84.859789627164758</c:v>
                </c:pt>
                <c:pt idx="403">
                  <c:v>81.350541002249955</c:v>
                </c:pt>
                <c:pt idx="404">
                  <c:v>83.877647556975049</c:v>
                </c:pt>
                <c:pt idx="405">
                  <c:v>83.543252707442846</c:v>
                </c:pt>
                <c:pt idx="406">
                  <c:v>86.989833796288579</c:v>
                </c:pt>
                <c:pt idx="407">
                  <c:v>86.004979051954948</c:v>
                </c:pt>
                <c:pt idx="408">
                  <c:v>80.895759212723974</c:v>
                </c:pt>
                <c:pt idx="409">
                  <c:v>77.597351213349455</c:v>
                </c:pt>
                <c:pt idx="410">
                  <c:v>78.265743195052039</c:v>
                </c:pt>
                <c:pt idx="411">
                  <c:v>80.558711389703888</c:v>
                </c:pt>
                <c:pt idx="412">
                  <c:v>81.38619516903394</c:v>
                </c:pt>
                <c:pt idx="413">
                  <c:v>82.051494205766303</c:v>
                </c:pt>
                <c:pt idx="414">
                  <c:v>79.621087981960883</c:v>
                </c:pt>
                <c:pt idx="415">
                  <c:v>78.266922709350823</c:v>
                </c:pt>
                <c:pt idx="416">
                  <c:v>82.42262636644071</c:v>
                </c:pt>
                <c:pt idx="417">
                  <c:v>79.954616998771797</c:v>
                </c:pt>
                <c:pt idx="418">
                  <c:v>83.991384936137393</c:v>
                </c:pt>
                <c:pt idx="419">
                  <c:v>79.93523829432921</c:v>
                </c:pt>
                <c:pt idx="420">
                  <c:v>79.681937727963188</c:v>
                </c:pt>
                <c:pt idx="421">
                  <c:v>81.649310891492888</c:v>
                </c:pt>
                <c:pt idx="422">
                  <c:v>84.638338754010277</c:v>
                </c:pt>
                <c:pt idx="423">
                  <c:v>78.102526845579959</c:v>
                </c:pt>
                <c:pt idx="424">
                  <c:v>83.939994073914377</c:v>
                </c:pt>
                <c:pt idx="425">
                  <c:v>64.677754858224276</c:v>
                </c:pt>
                <c:pt idx="426">
                  <c:v>68.415935439463951</c:v>
                </c:pt>
                <c:pt idx="427">
                  <c:v>69.908537774337347</c:v>
                </c:pt>
                <c:pt idx="428">
                  <c:v>71.836327581420989</c:v>
                </c:pt>
                <c:pt idx="429">
                  <c:v>72.732698763076243</c:v>
                </c:pt>
                <c:pt idx="430">
                  <c:v>65.491832542251558</c:v>
                </c:pt>
                <c:pt idx="431">
                  <c:v>70.378240467324559</c:v>
                </c:pt>
                <c:pt idx="432">
                  <c:v>66.607102277655059</c:v>
                </c:pt>
                <c:pt idx="433">
                  <c:v>68.242942525110166</c:v>
                </c:pt>
                <c:pt idx="434">
                  <c:v>69.581481188680939</c:v>
                </c:pt>
                <c:pt idx="435">
                  <c:v>74.967329966628327</c:v>
                </c:pt>
                <c:pt idx="436">
                  <c:v>69.789600447497392</c:v>
                </c:pt>
                <c:pt idx="437">
                  <c:v>71.011724314226186</c:v>
                </c:pt>
                <c:pt idx="438">
                  <c:v>68.501508089530873</c:v>
                </c:pt>
                <c:pt idx="439">
                  <c:v>68.110497882919418</c:v>
                </c:pt>
                <c:pt idx="440">
                  <c:v>70.143645670778227</c:v>
                </c:pt>
                <c:pt idx="441">
                  <c:v>66.80405635317608</c:v>
                </c:pt>
                <c:pt idx="442">
                  <c:v>66.813155321091372</c:v>
                </c:pt>
                <c:pt idx="443">
                  <c:v>71.416989959979276</c:v>
                </c:pt>
                <c:pt idx="444">
                  <c:v>82.030703307400458</c:v>
                </c:pt>
                <c:pt idx="445">
                  <c:v>84.379601694779112</c:v>
                </c:pt>
                <c:pt idx="446">
                  <c:v>80.349823318918126</c:v>
                </c:pt>
                <c:pt idx="447">
                  <c:v>84.879565871428355</c:v>
                </c:pt>
                <c:pt idx="448">
                  <c:v>81.637843902232603</c:v>
                </c:pt>
                <c:pt idx="449">
                  <c:v>84.040162784650562</c:v>
                </c:pt>
                <c:pt idx="450">
                  <c:v>80.9350013605182</c:v>
                </c:pt>
                <c:pt idx="451">
                  <c:v>79.197860458050968</c:v>
                </c:pt>
                <c:pt idx="452">
                  <c:v>78.223669744949177</c:v>
                </c:pt>
                <c:pt idx="453">
                  <c:v>82.961968244769864</c:v>
                </c:pt>
                <c:pt idx="454">
                  <c:v>82.278106667447332</c:v>
                </c:pt>
                <c:pt idx="455">
                  <c:v>85.700607037746579</c:v>
                </c:pt>
                <c:pt idx="456">
                  <c:v>85.1087083646228</c:v>
                </c:pt>
                <c:pt idx="457">
                  <c:v>84.597118581644793</c:v>
                </c:pt>
                <c:pt idx="458">
                  <c:v>65.429569339667935</c:v>
                </c:pt>
                <c:pt idx="459">
                  <c:v>63.559580323657244</c:v>
                </c:pt>
                <c:pt idx="460">
                  <c:v>64.117131280867994</c:v>
                </c:pt>
                <c:pt idx="461">
                  <c:v>67.760045066297863</c:v>
                </c:pt>
                <c:pt idx="462">
                  <c:v>64.08089771236267</c:v>
                </c:pt>
                <c:pt idx="463">
                  <c:v>70.803213201350161</c:v>
                </c:pt>
                <c:pt idx="464">
                  <c:v>62.561132206201464</c:v>
                </c:pt>
                <c:pt idx="465">
                  <c:v>69.875381830991188</c:v>
                </c:pt>
                <c:pt idx="466">
                  <c:v>61.438878769261855</c:v>
                </c:pt>
                <c:pt idx="467">
                  <c:v>68.379012818690924</c:v>
                </c:pt>
                <c:pt idx="468">
                  <c:v>63.26840167427671</c:v>
                </c:pt>
                <c:pt idx="469">
                  <c:v>70.173338234198027</c:v>
                </c:pt>
                <c:pt idx="470">
                  <c:v>55.289287760158345</c:v>
                </c:pt>
                <c:pt idx="471">
                  <c:v>58.63720196636325</c:v>
                </c:pt>
                <c:pt idx="472">
                  <c:v>61.749249183315044</c:v>
                </c:pt>
                <c:pt idx="473">
                  <c:v>62.203644983495856</c:v>
                </c:pt>
                <c:pt idx="474">
                  <c:v>64.954029927173238</c:v>
                </c:pt>
                <c:pt idx="475">
                  <c:v>86.05473060211574</c:v>
                </c:pt>
                <c:pt idx="476">
                  <c:v>90.366931637331078</c:v>
                </c:pt>
                <c:pt idx="477">
                  <c:v>84.675890470610042</c:v>
                </c:pt>
                <c:pt idx="478">
                  <c:v>87.353504388308494</c:v>
                </c:pt>
                <c:pt idx="479">
                  <c:v>89.359565785378749</c:v>
                </c:pt>
                <c:pt idx="480">
                  <c:v>87.019365225763536</c:v>
                </c:pt>
                <c:pt idx="481">
                  <c:v>86.059104260611591</c:v>
                </c:pt>
                <c:pt idx="482">
                  <c:v>89.950473405692904</c:v>
                </c:pt>
                <c:pt idx="483">
                  <c:v>85.984152803216091</c:v>
                </c:pt>
                <c:pt idx="484">
                  <c:v>89.487416850591188</c:v>
                </c:pt>
                <c:pt idx="485">
                  <c:v>72.319195596879069</c:v>
                </c:pt>
                <c:pt idx="486">
                  <c:v>71.684561781192727</c:v>
                </c:pt>
                <c:pt idx="487">
                  <c:v>67.586066148344273</c:v>
                </c:pt>
                <c:pt idx="488">
                  <c:v>66.064366178693149</c:v>
                </c:pt>
                <c:pt idx="489">
                  <c:v>69.330978624557858</c:v>
                </c:pt>
                <c:pt idx="490">
                  <c:v>70.56532142601101</c:v>
                </c:pt>
                <c:pt idx="491">
                  <c:v>71.700691271109974</c:v>
                </c:pt>
                <c:pt idx="492">
                  <c:v>61.414625670831974</c:v>
                </c:pt>
                <c:pt idx="493">
                  <c:v>74.950833242139183</c:v>
                </c:pt>
                <c:pt idx="494">
                  <c:v>72.704283108976227</c:v>
                </c:pt>
                <c:pt idx="495">
                  <c:v>64.96567921283885</c:v>
                </c:pt>
                <c:pt idx="496">
                  <c:v>62.058424771202077</c:v>
                </c:pt>
                <c:pt idx="497">
                  <c:v>82.500760620318104</c:v>
                </c:pt>
                <c:pt idx="498">
                  <c:v>87.779295907092262</c:v>
                </c:pt>
                <c:pt idx="499">
                  <c:v>84.378038736364914</c:v>
                </c:pt>
                <c:pt idx="500">
                  <c:v>66.002347652682943</c:v>
                </c:pt>
                <c:pt idx="501">
                  <c:v>70.007174880966033</c:v>
                </c:pt>
                <c:pt idx="502">
                  <c:v>66.117897588417392</c:v>
                </c:pt>
                <c:pt idx="503">
                  <c:v>71.40261516369425</c:v>
                </c:pt>
                <c:pt idx="504">
                  <c:v>69.1932214085693</c:v>
                </c:pt>
                <c:pt idx="505">
                  <c:v>68.873106959949709</c:v>
                </c:pt>
                <c:pt idx="506">
                  <c:v>69.965635586658138</c:v>
                </c:pt>
                <c:pt idx="507">
                  <c:v>72.047888112448945</c:v>
                </c:pt>
                <c:pt idx="508">
                  <c:v>68.527221032334708</c:v>
                </c:pt>
                <c:pt idx="509">
                  <c:v>72.001529595191627</c:v>
                </c:pt>
                <c:pt idx="510">
                  <c:v>66.941358941828227</c:v>
                </c:pt>
                <c:pt idx="511">
                  <c:v>64.740418784600593</c:v>
                </c:pt>
                <c:pt idx="512">
                  <c:v>70.718734518701069</c:v>
                </c:pt>
                <c:pt idx="513">
                  <c:v>70.992658476337226</c:v>
                </c:pt>
                <c:pt idx="514">
                  <c:v>67.775658781353584</c:v>
                </c:pt>
                <c:pt idx="515">
                  <c:v>66.167699666527994</c:v>
                </c:pt>
                <c:pt idx="516">
                  <c:v>65.645722161022519</c:v>
                </c:pt>
                <c:pt idx="517">
                  <c:v>61.925256421860006</c:v>
                </c:pt>
                <c:pt idx="518">
                  <c:v>62.964619462543794</c:v>
                </c:pt>
                <c:pt idx="519">
                  <c:v>72.54455030858125</c:v>
                </c:pt>
                <c:pt idx="520">
                  <c:v>67.651874055879958</c:v>
                </c:pt>
                <c:pt idx="521">
                  <c:v>69.997620928409447</c:v>
                </c:pt>
                <c:pt idx="522">
                  <c:v>66.421786836007641</c:v>
                </c:pt>
                <c:pt idx="523">
                  <c:v>67.569488787978941</c:v>
                </c:pt>
                <c:pt idx="524">
                  <c:v>74.357195203689358</c:v>
                </c:pt>
                <c:pt idx="525">
                  <c:v>70.751001452519958</c:v>
                </c:pt>
                <c:pt idx="526">
                  <c:v>54.265739990582894</c:v>
                </c:pt>
                <c:pt idx="527">
                  <c:v>53.654431302758574</c:v>
                </c:pt>
                <c:pt idx="528">
                  <c:v>55.619684084617063</c:v>
                </c:pt>
                <c:pt idx="529">
                  <c:v>54.807871987405058</c:v>
                </c:pt>
                <c:pt idx="530">
                  <c:v>51.596035321535595</c:v>
                </c:pt>
                <c:pt idx="531">
                  <c:v>51.590509742356311</c:v>
                </c:pt>
                <c:pt idx="532">
                  <c:v>50.94166724436905</c:v>
                </c:pt>
                <c:pt idx="533">
                  <c:v>51.249532718189698</c:v>
                </c:pt>
                <c:pt idx="534">
                  <c:v>52.733695833282098</c:v>
                </c:pt>
                <c:pt idx="535">
                  <c:v>50.608828647644494</c:v>
                </c:pt>
                <c:pt idx="536">
                  <c:v>53.731944730323761</c:v>
                </c:pt>
                <c:pt idx="537">
                  <c:v>55.126714030576061</c:v>
                </c:pt>
                <c:pt idx="538">
                  <c:v>55.530014184197327</c:v>
                </c:pt>
                <c:pt idx="539">
                  <c:v>57.183819354839656</c:v>
                </c:pt>
                <c:pt idx="540">
                  <c:v>88.786139842647913</c:v>
                </c:pt>
                <c:pt idx="541">
                  <c:v>91.138842942452285</c:v>
                </c:pt>
                <c:pt idx="542">
                  <c:v>86.1929970415041</c:v>
                </c:pt>
                <c:pt idx="543">
                  <c:v>87.791621595429746</c:v>
                </c:pt>
                <c:pt idx="544">
                  <c:v>84.299216406029913</c:v>
                </c:pt>
                <c:pt idx="545">
                  <c:v>87.169323756540351</c:v>
                </c:pt>
                <c:pt idx="546">
                  <c:v>92.562083850366378</c:v>
                </c:pt>
                <c:pt idx="547">
                  <c:v>91.203936597266278</c:v>
                </c:pt>
                <c:pt idx="548">
                  <c:v>86.716264650446405</c:v>
                </c:pt>
                <c:pt idx="549">
                  <c:v>85.279541221030613</c:v>
                </c:pt>
                <c:pt idx="550">
                  <c:v>84.720184743438253</c:v>
                </c:pt>
                <c:pt idx="551">
                  <c:v>86.785567206763858</c:v>
                </c:pt>
                <c:pt idx="552">
                  <c:v>83.044197478949826</c:v>
                </c:pt>
                <c:pt idx="553">
                  <c:v>80.655007377895345</c:v>
                </c:pt>
                <c:pt idx="554">
                  <c:v>84.858938134772458</c:v>
                </c:pt>
                <c:pt idx="555">
                  <c:v>84.801667463976727</c:v>
                </c:pt>
                <c:pt idx="556">
                  <c:v>82.269045613076216</c:v>
                </c:pt>
                <c:pt idx="557">
                  <c:v>82.223519485555826</c:v>
                </c:pt>
                <c:pt idx="558">
                  <c:v>84.247086889672957</c:v>
                </c:pt>
                <c:pt idx="559">
                  <c:v>87.153506018455118</c:v>
                </c:pt>
                <c:pt idx="560">
                  <c:v>82.40560214032871</c:v>
                </c:pt>
                <c:pt idx="561">
                  <c:v>87.94238864230131</c:v>
                </c:pt>
                <c:pt idx="562">
                  <c:v>80.497092281429161</c:v>
                </c:pt>
                <c:pt idx="563">
                  <c:v>83.311748411574158</c:v>
                </c:pt>
                <c:pt idx="564">
                  <c:v>85.635385795535058</c:v>
                </c:pt>
                <c:pt idx="565">
                  <c:v>85.391833747473669</c:v>
                </c:pt>
                <c:pt idx="566">
                  <c:v>92.484407189811606</c:v>
                </c:pt>
                <c:pt idx="567">
                  <c:v>96.467798644835895</c:v>
                </c:pt>
                <c:pt idx="568">
                  <c:v>88.040094119860072</c:v>
                </c:pt>
                <c:pt idx="569">
                  <c:v>94.878325124670042</c:v>
                </c:pt>
                <c:pt idx="570">
                  <c:v>94.214308403707662</c:v>
                </c:pt>
                <c:pt idx="571">
                  <c:v>94.117386040784027</c:v>
                </c:pt>
                <c:pt idx="572">
                  <c:v>94.668413720407202</c:v>
                </c:pt>
                <c:pt idx="573">
                  <c:v>98.292330599546219</c:v>
                </c:pt>
                <c:pt idx="574">
                  <c:v>98.680515134035858</c:v>
                </c:pt>
                <c:pt idx="575">
                  <c:v>97.067410691543643</c:v>
                </c:pt>
                <c:pt idx="576">
                  <c:v>94.588484204228351</c:v>
                </c:pt>
                <c:pt idx="577">
                  <c:v>98.619131952258158</c:v>
                </c:pt>
                <c:pt idx="578">
                  <c:v>96.11114973988964</c:v>
                </c:pt>
                <c:pt idx="579">
                  <c:v>96.642160313015353</c:v>
                </c:pt>
                <c:pt idx="580">
                  <c:v>96.479600021789651</c:v>
                </c:pt>
                <c:pt idx="581">
                  <c:v>96.854448035718889</c:v>
                </c:pt>
                <c:pt idx="582">
                  <c:v>97.702996225678575</c:v>
                </c:pt>
                <c:pt idx="583">
                  <c:v>93.705723025038196</c:v>
                </c:pt>
                <c:pt idx="584">
                  <c:v>92.89842111497758</c:v>
                </c:pt>
                <c:pt idx="585">
                  <c:v>89.867531288517526</c:v>
                </c:pt>
                <c:pt idx="586">
                  <c:v>91.345037539377003</c:v>
                </c:pt>
                <c:pt idx="587">
                  <c:v>93.781647771126202</c:v>
                </c:pt>
                <c:pt idx="588">
                  <c:v>89.256781529752885</c:v>
                </c:pt>
                <c:pt idx="589">
                  <c:v>94.363452751218773</c:v>
                </c:pt>
                <c:pt idx="590">
                  <c:v>96.446534008767827</c:v>
                </c:pt>
                <c:pt idx="591">
                  <c:v>95.739948119950441</c:v>
                </c:pt>
                <c:pt idx="592">
                  <c:v>94.822982411357359</c:v>
                </c:pt>
                <c:pt idx="593">
                  <c:v>93.782930036542567</c:v>
                </c:pt>
                <c:pt idx="594">
                  <c:v>93.861354613428759</c:v>
                </c:pt>
                <c:pt idx="595">
                  <c:v>91.924264157743295</c:v>
                </c:pt>
                <c:pt idx="596">
                  <c:v>96.803134833002858</c:v>
                </c:pt>
                <c:pt idx="597">
                  <c:v>90.64299346688513</c:v>
                </c:pt>
                <c:pt idx="598">
                  <c:v>93.906508851901478</c:v>
                </c:pt>
                <c:pt idx="599">
                  <c:v>93.669344449234615</c:v>
                </c:pt>
                <c:pt idx="600">
                  <c:v>95.645894779040333</c:v>
                </c:pt>
                <c:pt idx="601">
                  <c:v>95.830019038841201</c:v>
                </c:pt>
                <c:pt idx="602">
                  <c:v>94.672211321893059</c:v>
                </c:pt>
                <c:pt idx="603">
                  <c:v>100.09691145424409</c:v>
                </c:pt>
                <c:pt idx="604">
                  <c:v>99.130373652537358</c:v>
                </c:pt>
                <c:pt idx="605">
                  <c:v>95.489058443354608</c:v>
                </c:pt>
                <c:pt idx="606">
                  <c:v>99.830190523527648</c:v>
                </c:pt>
                <c:pt idx="607">
                  <c:v>95.535070221997145</c:v>
                </c:pt>
                <c:pt idx="608">
                  <c:v>94.493881859653484</c:v>
                </c:pt>
                <c:pt idx="609">
                  <c:v>92.953372698299859</c:v>
                </c:pt>
                <c:pt idx="610">
                  <c:v>90.616229826552299</c:v>
                </c:pt>
                <c:pt idx="611">
                  <c:v>88.948858741904957</c:v>
                </c:pt>
                <c:pt idx="612">
                  <c:v>92.002182412164657</c:v>
                </c:pt>
                <c:pt idx="613">
                  <c:v>90.520359185029278</c:v>
                </c:pt>
                <c:pt idx="614">
                  <c:v>97.660731167257239</c:v>
                </c:pt>
                <c:pt idx="615">
                  <c:v>92.874888110658887</c:v>
                </c:pt>
                <c:pt idx="616">
                  <c:v>88.894231536133788</c:v>
                </c:pt>
                <c:pt idx="617">
                  <c:v>95.257380672558043</c:v>
                </c:pt>
                <c:pt idx="618">
                  <c:v>92.427561678154973</c:v>
                </c:pt>
                <c:pt idx="619">
                  <c:v>66.797866530688353</c:v>
                </c:pt>
                <c:pt idx="620">
                  <c:v>63.417092020337229</c:v>
                </c:pt>
                <c:pt idx="621">
                  <c:v>64.881305208558388</c:v>
                </c:pt>
                <c:pt idx="622">
                  <c:v>66.635300225516488</c:v>
                </c:pt>
                <c:pt idx="623">
                  <c:v>67.443106180685774</c:v>
                </c:pt>
                <c:pt idx="624">
                  <c:v>65.494512689863711</c:v>
                </c:pt>
                <c:pt idx="625">
                  <c:v>65.501697808520049</c:v>
                </c:pt>
                <c:pt idx="626">
                  <c:v>70.466987625901297</c:v>
                </c:pt>
                <c:pt idx="627">
                  <c:v>65.742697125600543</c:v>
                </c:pt>
                <c:pt idx="628">
                  <c:v>68.343177942381288</c:v>
                </c:pt>
                <c:pt idx="629">
                  <c:v>67.951088726507052</c:v>
                </c:pt>
                <c:pt idx="630">
                  <c:v>64.851744968073973</c:v>
                </c:pt>
                <c:pt idx="631">
                  <c:v>70.764789799760365</c:v>
                </c:pt>
                <c:pt idx="632">
                  <c:v>67.070385812872217</c:v>
                </c:pt>
                <c:pt idx="633">
                  <c:v>62.716415378248733</c:v>
                </c:pt>
                <c:pt idx="634">
                  <c:v>65.531337136828</c:v>
                </c:pt>
                <c:pt idx="635">
                  <c:v>61.209270027539063</c:v>
                </c:pt>
                <c:pt idx="636">
                  <c:v>64.752842012291751</c:v>
                </c:pt>
                <c:pt idx="637">
                  <c:v>65.047744904183531</c:v>
                </c:pt>
                <c:pt idx="638">
                  <c:v>64.321631850855198</c:v>
                </c:pt>
                <c:pt idx="639">
                  <c:v>67.81239128400918</c:v>
                </c:pt>
                <c:pt idx="640">
                  <c:v>63.620186386439514</c:v>
                </c:pt>
                <c:pt idx="641">
                  <c:v>63.866121455534042</c:v>
                </c:pt>
                <c:pt idx="642">
                  <c:v>67.459996770665754</c:v>
                </c:pt>
                <c:pt idx="643">
                  <c:v>69.588806326189754</c:v>
                </c:pt>
                <c:pt idx="644">
                  <c:v>66.475236815612789</c:v>
                </c:pt>
                <c:pt idx="645">
                  <c:v>66.308491684710916</c:v>
                </c:pt>
                <c:pt idx="646">
                  <c:v>67.613580299815894</c:v>
                </c:pt>
                <c:pt idx="647">
                  <c:v>63.365209413256103</c:v>
                </c:pt>
                <c:pt idx="648">
                  <c:v>67.820807034257058</c:v>
                </c:pt>
                <c:pt idx="649">
                  <c:v>67.136255376128958</c:v>
                </c:pt>
                <c:pt idx="650">
                  <c:v>66.536626414588213</c:v>
                </c:pt>
                <c:pt idx="651">
                  <c:v>70.714720228503495</c:v>
                </c:pt>
                <c:pt idx="652">
                  <c:v>70.674809008818457</c:v>
                </c:pt>
                <c:pt idx="653">
                  <c:v>63.118164583233153</c:v>
                </c:pt>
                <c:pt idx="654">
                  <c:v>60.609794088005813</c:v>
                </c:pt>
                <c:pt idx="655">
                  <c:v>69.702077382257258</c:v>
                </c:pt>
                <c:pt idx="656">
                  <c:v>68.253037060468088</c:v>
                </c:pt>
                <c:pt idx="657">
                  <c:v>63.997677788738294</c:v>
                </c:pt>
                <c:pt idx="658">
                  <c:v>63.766129824604221</c:v>
                </c:pt>
                <c:pt idx="659">
                  <c:v>63.507199487822874</c:v>
                </c:pt>
                <c:pt idx="660">
                  <c:v>63.168665434322556</c:v>
                </c:pt>
                <c:pt idx="661">
                  <c:v>66.279275047599057</c:v>
                </c:pt>
                <c:pt idx="662">
                  <c:v>62.741740866345644</c:v>
                </c:pt>
                <c:pt idx="663">
                  <c:v>63.895046033416094</c:v>
                </c:pt>
                <c:pt idx="664">
                  <c:v>66.592799152733306</c:v>
                </c:pt>
                <c:pt idx="665">
                  <c:v>65.345549462704938</c:v>
                </c:pt>
                <c:pt idx="666">
                  <c:v>64.909314723380604</c:v>
                </c:pt>
                <c:pt idx="667">
                  <c:v>69.698619697403984</c:v>
                </c:pt>
                <c:pt idx="668">
                  <c:v>70.347020666125857</c:v>
                </c:pt>
                <c:pt idx="669">
                  <c:v>65.925830987522886</c:v>
                </c:pt>
                <c:pt idx="670">
                  <c:v>70.441427460804945</c:v>
                </c:pt>
                <c:pt idx="671">
                  <c:v>71.049438242063118</c:v>
                </c:pt>
                <c:pt idx="672">
                  <c:v>66.988605512092988</c:v>
                </c:pt>
                <c:pt idx="673">
                  <c:v>71.350102309710948</c:v>
                </c:pt>
                <c:pt idx="674">
                  <c:v>74.378548037477344</c:v>
                </c:pt>
                <c:pt idx="675">
                  <c:v>68.082513584071236</c:v>
                </c:pt>
                <c:pt idx="676">
                  <c:v>71.407428182069708</c:v>
                </c:pt>
                <c:pt idx="677">
                  <c:v>64.095054874450113</c:v>
                </c:pt>
                <c:pt idx="678">
                  <c:v>66.484744026029148</c:v>
                </c:pt>
                <c:pt idx="679">
                  <c:v>69.257605848394945</c:v>
                </c:pt>
                <c:pt idx="680">
                  <c:v>64.554449221035426</c:v>
                </c:pt>
                <c:pt idx="681">
                  <c:v>71.588153819041182</c:v>
                </c:pt>
                <c:pt idx="682">
                  <c:v>65.796289009508527</c:v>
                </c:pt>
                <c:pt idx="683">
                  <c:v>67.837326293891849</c:v>
                </c:pt>
                <c:pt idx="684">
                  <c:v>72.248811782631748</c:v>
                </c:pt>
                <c:pt idx="685">
                  <c:v>70.399171725430989</c:v>
                </c:pt>
                <c:pt idx="686">
                  <c:v>89.386514668495167</c:v>
                </c:pt>
                <c:pt idx="687">
                  <c:v>89.139899115048451</c:v>
                </c:pt>
                <c:pt idx="688">
                  <c:v>87.40296655880546</c:v>
                </c:pt>
                <c:pt idx="689">
                  <c:v>87.573341376950225</c:v>
                </c:pt>
                <c:pt idx="690">
                  <c:v>93.586924277860902</c:v>
                </c:pt>
                <c:pt idx="691">
                  <c:v>93.213317309495153</c:v>
                </c:pt>
                <c:pt idx="692">
                  <c:v>90.524190062130586</c:v>
                </c:pt>
                <c:pt idx="693">
                  <c:v>90.878962658283484</c:v>
                </c:pt>
                <c:pt idx="694">
                  <c:v>91.940075175762772</c:v>
                </c:pt>
                <c:pt idx="695">
                  <c:v>90.049081605379428</c:v>
                </c:pt>
                <c:pt idx="696">
                  <c:v>91.580123120605776</c:v>
                </c:pt>
                <c:pt idx="697">
                  <c:v>91.213442015074079</c:v>
                </c:pt>
                <c:pt idx="698">
                  <c:v>87.2098481997579</c:v>
                </c:pt>
                <c:pt idx="699">
                  <c:v>87.97568351756027</c:v>
                </c:pt>
                <c:pt idx="700">
                  <c:v>87.024435633723343</c:v>
                </c:pt>
                <c:pt idx="701">
                  <c:v>87.159029606918736</c:v>
                </c:pt>
                <c:pt idx="702">
                  <c:v>90.022297909694458</c:v>
                </c:pt>
                <c:pt idx="703">
                  <c:v>89.471477150278218</c:v>
                </c:pt>
                <c:pt idx="704">
                  <c:v>86.589347290422978</c:v>
                </c:pt>
                <c:pt idx="705">
                  <c:v>89.846441406627818</c:v>
                </c:pt>
                <c:pt idx="706">
                  <c:v>89.293476362877769</c:v>
                </c:pt>
                <c:pt idx="707">
                  <c:v>89.216451147976272</c:v>
                </c:pt>
                <c:pt idx="708">
                  <c:v>88.011222591476894</c:v>
                </c:pt>
                <c:pt idx="709">
                  <c:v>89.963089138926719</c:v>
                </c:pt>
                <c:pt idx="710">
                  <c:v>94.952386526015559</c:v>
                </c:pt>
                <c:pt idx="711">
                  <c:v>94.555415794077561</c:v>
                </c:pt>
                <c:pt idx="712">
                  <c:v>95.272863195013201</c:v>
                </c:pt>
                <c:pt idx="713">
                  <c:v>96.338264603901763</c:v>
                </c:pt>
                <c:pt idx="714">
                  <c:v>92.778534086747754</c:v>
                </c:pt>
                <c:pt idx="715">
                  <c:v>93.059094401013425</c:v>
                </c:pt>
                <c:pt idx="716">
                  <c:v>90.440605484083974</c:v>
                </c:pt>
                <c:pt idx="717">
                  <c:v>94.824976933450884</c:v>
                </c:pt>
                <c:pt idx="718">
                  <c:v>94.465688559796448</c:v>
                </c:pt>
                <c:pt idx="719">
                  <c:v>92.356019258601748</c:v>
                </c:pt>
                <c:pt idx="720">
                  <c:v>96.046282441295801</c:v>
                </c:pt>
                <c:pt idx="721">
                  <c:v>92.22494580184302</c:v>
                </c:pt>
                <c:pt idx="722">
                  <c:v>87.291557518450688</c:v>
                </c:pt>
                <c:pt idx="723">
                  <c:v>89.636924194430819</c:v>
                </c:pt>
                <c:pt idx="724">
                  <c:v>88.083974188142975</c:v>
                </c:pt>
                <c:pt idx="725">
                  <c:v>88.094237859392962</c:v>
                </c:pt>
                <c:pt idx="726">
                  <c:v>89.273370217894723</c:v>
                </c:pt>
                <c:pt idx="727">
                  <c:v>90.288346425677602</c:v>
                </c:pt>
                <c:pt idx="728">
                  <c:v>90.558636397265218</c:v>
                </c:pt>
                <c:pt idx="729">
                  <c:v>87.646326788027196</c:v>
                </c:pt>
                <c:pt idx="730">
                  <c:v>10.955348939590564</c:v>
                </c:pt>
                <c:pt idx="731">
                  <c:v>75.816987884370434</c:v>
                </c:pt>
                <c:pt idx="732">
                  <c:v>87.269436330635671</c:v>
                </c:pt>
                <c:pt idx="733">
                  <c:v>82.394569881654235</c:v>
                </c:pt>
                <c:pt idx="734">
                  <c:v>85.249260747544156</c:v>
                </c:pt>
                <c:pt idx="735">
                  <c:v>145.50606265519679</c:v>
                </c:pt>
                <c:pt idx="736">
                  <c:v>122.54251022906922</c:v>
                </c:pt>
                <c:pt idx="737">
                  <c:v>123.27423055939809</c:v>
                </c:pt>
                <c:pt idx="738">
                  <c:v>127.09160452802294</c:v>
                </c:pt>
                <c:pt idx="739">
                  <c:v>154.5293522926236</c:v>
                </c:pt>
                <c:pt idx="740">
                  <c:v>154.77477812992134</c:v>
                </c:pt>
                <c:pt idx="741">
                  <c:v>161.23646523815563</c:v>
                </c:pt>
                <c:pt idx="742">
                  <c:v>157.54991745824469</c:v>
                </c:pt>
                <c:pt idx="743">
                  <c:v>162.76737211762841</c:v>
                </c:pt>
                <c:pt idx="744">
                  <c:v>155.45112207672707</c:v>
                </c:pt>
                <c:pt idx="745">
                  <c:v>155.04104166604355</c:v>
                </c:pt>
                <c:pt idx="746">
                  <c:v>157.13068951270063</c:v>
                </c:pt>
                <c:pt idx="747">
                  <c:v>152.80157659997812</c:v>
                </c:pt>
                <c:pt idx="748">
                  <c:v>146.4775062341316</c:v>
                </c:pt>
                <c:pt idx="749">
                  <c:v>112.98417031016223</c:v>
                </c:pt>
                <c:pt idx="750">
                  <c:v>166.09204974622671</c:v>
                </c:pt>
                <c:pt idx="751">
                  <c:v>159.00642902092687</c:v>
                </c:pt>
                <c:pt idx="752">
                  <c:v>162.33665386875157</c:v>
                </c:pt>
                <c:pt idx="753">
                  <c:v>167.81232722730121</c:v>
                </c:pt>
                <c:pt idx="754">
                  <c:v>157.48417647764603</c:v>
                </c:pt>
                <c:pt idx="755">
                  <c:v>159.51670672806708</c:v>
                </c:pt>
                <c:pt idx="756">
                  <c:v>142.72066943125958</c:v>
                </c:pt>
                <c:pt idx="757">
                  <c:v>143.07280607033221</c:v>
                </c:pt>
                <c:pt idx="758">
                  <c:v>153.31657563522612</c:v>
                </c:pt>
                <c:pt idx="759">
                  <c:v>60.193989317784293</c:v>
                </c:pt>
                <c:pt idx="760">
                  <c:v>58.408579249263326</c:v>
                </c:pt>
                <c:pt idx="761">
                  <c:v>59.506063207460805</c:v>
                </c:pt>
                <c:pt idx="762">
                  <c:v>58.355712957441405</c:v>
                </c:pt>
                <c:pt idx="763">
                  <c:v>56.00688579079722</c:v>
                </c:pt>
                <c:pt idx="764">
                  <c:v>59.736893060894424</c:v>
                </c:pt>
                <c:pt idx="765">
                  <c:v>58.187683755239576</c:v>
                </c:pt>
                <c:pt idx="766">
                  <c:v>60.589897736415395</c:v>
                </c:pt>
                <c:pt idx="767">
                  <c:v>59.183195051219265</c:v>
                </c:pt>
                <c:pt idx="768">
                  <c:v>58.233285383672893</c:v>
                </c:pt>
                <c:pt idx="769">
                  <c:v>58.390729407694394</c:v>
                </c:pt>
                <c:pt idx="770">
                  <c:v>57.346737118996444</c:v>
                </c:pt>
                <c:pt idx="771">
                  <c:v>58.743505940278972</c:v>
                </c:pt>
                <c:pt idx="772">
                  <c:v>63.140885317861994</c:v>
                </c:pt>
                <c:pt idx="773">
                  <c:v>57.369928586053035</c:v>
                </c:pt>
                <c:pt idx="774">
                  <c:v>61.181030372063404</c:v>
                </c:pt>
                <c:pt idx="775">
                  <c:v>60.683428597194144</c:v>
                </c:pt>
                <c:pt idx="776">
                  <c:v>58.814889927270343</c:v>
                </c:pt>
                <c:pt idx="777">
                  <c:v>58.830196847455461</c:v>
                </c:pt>
                <c:pt idx="778">
                  <c:v>97.154199587573572</c:v>
                </c:pt>
                <c:pt idx="779">
                  <c:v>99.627623638750165</c:v>
                </c:pt>
                <c:pt idx="780">
                  <c:v>96.598998499998032</c:v>
                </c:pt>
                <c:pt idx="781">
                  <c:v>97.734412917520928</c:v>
                </c:pt>
                <c:pt idx="782">
                  <c:v>101.92280411857271</c:v>
                </c:pt>
                <c:pt idx="783">
                  <c:v>100.95138616510971</c:v>
                </c:pt>
                <c:pt idx="784">
                  <c:v>96.597615527586541</c:v>
                </c:pt>
                <c:pt idx="785">
                  <c:v>94.504630615481318</c:v>
                </c:pt>
                <c:pt idx="786">
                  <c:v>101.50717452653375</c:v>
                </c:pt>
                <c:pt idx="787">
                  <c:v>103.2240669998545</c:v>
                </c:pt>
                <c:pt idx="788">
                  <c:v>100.53543627409837</c:v>
                </c:pt>
                <c:pt idx="789">
                  <c:v>102.59720151646853</c:v>
                </c:pt>
                <c:pt idx="790">
                  <c:v>98.234989851695545</c:v>
                </c:pt>
                <c:pt idx="791">
                  <c:v>102.27971392985036</c:v>
                </c:pt>
                <c:pt idx="792">
                  <c:v>99.362706630648589</c:v>
                </c:pt>
                <c:pt idx="793">
                  <c:v>93.070443205067775</c:v>
                </c:pt>
                <c:pt idx="794">
                  <c:v>75.08450009578506</c:v>
                </c:pt>
                <c:pt idx="795">
                  <c:v>72.27624940849374</c:v>
                </c:pt>
                <c:pt idx="796">
                  <c:v>80.388520702737878</c:v>
                </c:pt>
                <c:pt idx="797">
                  <c:v>68.224840137797088</c:v>
                </c:pt>
                <c:pt idx="798">
                  <c:v>83.793560186422212</c:v>
                </c:pt>
                <c:pt idx="799">
                  <c:v>93.12611347068605</c:v>
                </c:pt>
                <c:pt idx="800">
                  <c:v>94.161614295938449</c:v>
                </c:pt>
                <c:pt idx="801">
                  <c:v>97.595925390532614</c:v>
                </c:pt>
                <c:pt idx="802">
                  <c:v>93.223411132399818</c:v>
                </c:pt>
                <c:pt idx="803">
                  <c:v>93.761134482582293</c:v>
                </c:pt>
                <c:pt idx="804">
                  <c:v>96.610842281140393</c:v>
                </c:pt>
                <c:pt idx="805">
                  <c:v>100.59245391485895</c:v>
                </c:pt>
                <c:pt idx="806">
                  <c:v>99.380555460898933</c:v>
                </c:pt>
                <c:pt idx="807">
                  <c:v>97.613386242705019</c:v>
                </c:pt>
                <c:pt idx="808">
                  <c:v>95.863867648880756</c:v>
                </c:pt>
                <c:pt idx="809">
                  <c:v>64.855947102226622</c:v>
                </c:pt>
                <c:pt idx="810">
                  <c:v>59.388477025505999</c:v>
                </c:pt>
                <c:pt idx="811">
                  <c:v>64.929504087094344</c:v>
                </c:pt>
                <c:pt idx="812">
                  <c:v>63.753135218058866</c:v>
                </c:pt>
                <c:pt idx="813">
                  <c:v>61.159700531209374</c:v>
                </c:pt>
                <c:pt idx="814">
                  <c:v>64.01534223508574</c:v>
                </c:pt>
                <c:pt idx="815">
                  <c:v>119.38414108217272</c:v>
                </c:pt>
                <c:pt idx="816">
                  <c:v>119.58105307753807</c:v>
                </c:pt>
                <c:pt idx="817">
                  <c:v>117.23739430696284</c:v>
                </c:pt>
                <c:pt idx="818">
                  <c:v>119.30750915003188</c:v>
                </c:pt>
                <c:pt idx="819">
                  <c:v>65.575939141068858</c:v>
                </c:pt>
                <c:pt idx="820">
                  <c:v>66.86329297344605</c:v>
                </c:pt>
                <c:pt idx="821">
                  <c:v>69.762595090299442</c:v>
                </c:pt>
                <c:pt idx="822">
                  <c:v>70.049245324832327</c:v>
                </c:pt>
                <c:pt idx="823">
                  <c:v>71.096573672381552</c:v>
                </c:pt>
                <c:pt idx="824">
                  <c:v>68.169260946398865</c:v>
                </c:pt>
                <c:pt idx="825">
                  <c:v>67.130876279252078</c:v>
                </c:pt>
                <c:pt idx="826">
                  <c:v>68.074998246593495</c:v>
                </c:pt>
                <c:pt idx="827">
                  <c:v>66.332818882022707</c:v>
                </c:pt>
                <c:pt idx="828">
                  <c:v>65.559766504137599</c:v>
                </c:pt>
                <c:pt idx="829">
                  <c:v>65.60283590910548</c:v>
                </c:pt>
                <c:pt idx="830">
                  <c:v>69.779836026040059</c:v>
                </c:pt>
                <c:pt idx="831">
                  <c:v>70.328148407608538</c:v>
                </c:pt>
                <c:pt idx="832">
                  <c:v>73.14863620074928</c:v>
                </c:pt>
                <c:pt idx="833">
                  <c:v>67.187519802203781</c:v>
                </c:pt>
                <c:pt idx="834">
                  <c:v>71.474956690615727</c:v>
                </c:pt>
                <c:pt idx="835">
                  <c:v>72.137551327482058</c:v>
                </c:pt>
                <c:pt idx="836">
                  <c:v>73.161528960610596</c:v>
                </c:pt>
                <c:pt idx="837">
                  <c:v>68.666860225469648</c:v>
                </c:pt>
                <c:pt idx="838">
                  <c:v>70.166533842012612</c:v>
                </c:pt>
                <c:pt idx="839">
                  <c:v>72.661943840024279</c:v>
                </c:pt>
                <c:pt idx="840">
                  <c:v>97.917021440079751</c:v>
                </c:pt>
                <c:pt idx="841">
                  <c:v>96.055301183192441</c:v>
                </c:pt>
                <c:pt idx="842">
                  <c:v>92.097771772892358</c:v>
                </c:pt>
                <c:pt idx="843">
                  <c:v>92.343422753343532</c:v>
                </c:pt>
                <c:pt idx="844">
                  <c:v>90.761804891880942</c:v>
                </c:pt>
                <c:pt idx="845">
                  <c:v>89.367903953632606</c:v>
                </c:pt>
                <c:pt idx="846">
                  <c:v>91.45546627083408</c:v>
                </c:pt>
                <c:pt idx="847">
                  <c:v>90.441614506954636</c:v>
                </c:pt>
                <c:pt idx="848">
                  <c:v>90.711196191526938</c:v>
                </c:pt>
                <c:pt idx="849">
                  <c:v>97.012159092793652</c:v>
                </c:pt>
                <c:pt idx="850">
                  <c:v>93.387767784174173</c:v>
                </c:pt>
                <c:pt idx="851">
                  <c:v>95.459051359588514</c:v>
                </c:pt>
                <c:pt idx="852">
                  <c:v>92.970591220093283</c:v>
                </c:pt>
                <c:pt idx="853">
                  <c:v>89.26809052538573</c:v>
                </c:pt>
                <c:pt idx="854">
                  <c:v>94.529957534605259</c:v>
                </c:pt>
                <c:pt idx="855">
                  <c:v>80.161684622983103</c:v>
                </c:pt>
                <c:pt idx="856">
                  <c:v>79.279031312397919</c:v>
                </c:pt>
                <c:pt idx="857">
                  <c:v>73.168187601139039</c:v>
                </c:pt>
                <c:pt idx="858">
                  <c:v>75.136846018327248</c:v>
                </c:pt>
                <c:pt idx="859">
                  <c:v>78.39682303746855</c:v>
                </c:pt>
                <c:pt idx="860">
                  <c:v>74.361822170503189</c:v>
                </c:pt>
                <c:pt idx="861">
                  <c:v>72.86167100194983</c:v>
                </c:pt>
                <c:pt idx="862">
                  <c:v>73.530805085990693</c:v>
                </c:pt>
                <c:pt idx="863">
                  <c:v>76.177185520279053</c:v>
                </c:pt>
                <c:pt idx="864">
                  <c:v>77.216521020288027</c:v>
                </c:pt>
                <c:pt idx="865">
                  <c:v>78.107451092905578</c:v>
                </c:pt>
                <c:pt idx="866">
                  <c:v>76.543239292546872</c:v>
                </c:pt>
                <c:pt idx="867">
                  <c:v>75.806373860270043</c:v>
                </c:pt>
                <c:pt idx="868">
                  <c:v>77.557921861432192</c:v>
                </c:pt>
                <c:pt idx="869">
                  <c:v>76.606532213957735</c:v>
                </c:pt>
                <c:pt idx="870">
                  <c:v>76.552514633501389</c:v>
                </c:pt>
                <c:pt idx="871">
                  <c:v>78.597112611938442</c:v>
                </c:pt>
                <c:pt idx="872">
                  <c:v>78.738433752248511</c:v>
                </c:pt>
                <c:pt idx="873">
                  <c:v>77.35241857088478</c:v>
                </c:pt>
                <c:pt idx="874">
                  <c:v>72.320662365417476</c:v>
                </c:pt>
                <c:pt idx="875">
                  <c:v>81.297011515843877</c:v>
                </c:pt>
                <c:pt idx="876">
                  <c:v>75.624527467248697</c:v>
                </c:pt>
                <c:pt idx="877">
                  <c:v>79.160872840818698</c:v>
                </c:pt>
                <c:pt idx="878">
                  <c:v>76.274577983437752</c:v>
                </c:pt>
                <c:pt idx="879">
                  <c:v>78.576992532005534</c:v>
                </c:pt>
                <c:pt idx="880">
                  <c:v>76.284809918296844</c:v>
                </c:pt>
                <c:pt idx="881">
                  <c:v>77.829393287384278</c:v>
                </c:pt>
                <c:pt idx="882">
                  <c:v>75.318010286419508</c:v>
                </c:pt>
                <c:pt idx="883">
                  <c:v>79.444353954220347</c:v>
                </c:pt>
                <c:pt idx="884">
                  <c:v>72.007493776567472</c:v>
                </c:pt>
                <c:pt idx="885">
                  <c:v>78.174707663078479</c:v>
                </c:pt>
                <c:pt idx="886">
                  <c:v>80.527040627248027</c:v>
                </c:pt>
                <c:pt idx="887">
                  <c:v>77.688613568565785</c:v>
                </c:pt>
                <c:pt idx="888">
                  <c:v>81.420136936342473</c:v>
                </c:pt>
                <c:pt idx="889">
                  <c:v>79.092075802997186</c:v>
                </c:pt>
                <c:pt idx="890">
                  <c:v>76.725108055457696</c:v>
                </c:pt>
                <c:pt idx="891">
                  <c:v>78.586021695657692</c:v>
                </c:pt>
                <c:pt idx="892">
                  <c:v>74.726441289112699</c:v>
                </c:pt>
                <c:pt idx="893">
                  <c:v>81.508259148659079</c:v>
                </c:pt>
                <c:pt idx="894">
                  <c:v>73.705162647871873</c:v>
                </c:pt>
                <c:pt idx="895">
                  <c:v>72.461245419636526</c:v>
                </c:pt>
                <c:pt idx="896">
                  <c:v>73.905897818729997</c:v>
                </c:pt>
                <c:pt idx="897">
                  <c:v>72.8939174645717</c:v>
                </c:pt>
                <c:pt idx="898">
                  <c:v>83.176168054825396</c:v>
                </c:pt>
                <c:pt idx="899">
                  <c:v>80.81268660685015</c:v>
                </c:pt>
                <c:pt idx="900">
                  <c:v>76.892383884321418</c:v>
                </c:pt>
                <c:pt idx="901">
                  <c:v>73.337565091053364</c:v>
                </c:pt>
                <c:pt idx="902">
                  <c:v>75.107378275241189</c:v>
                </c:pt>
                <c:pt idx="903">
                  <c:v>73.872495545407148</c:v>
                </c:pt>
                <c:pt idx="904">
                  <c:v>74.363313938005277</c:v>
                </c:pt>
                <c:pt idx="905">
                  <c:v>80.663844393715749</c:v>
                </c:pt>
                <c:pt idx="906">
                  <c:v>73.618775203188065</c:v>
                </c:pt>
                <c:pt idx="907">
                  <c:v>78.11129242886777</c:v>
                </c:pt>
                <c:pt idx="908">
                  <c:v>77.470585719918247</c:v>
                </c:pt>
                <c:pt idx="909">
                  <c:v>88.886604312842778</c:v>
                </c:pt>
                <c:pt idx="910">
                  <c:v>95.256048456360588</c:v>
                </c:pt>
                <c:pt idx="911">
                  <c:v>89.518995382328384</c:v>
                </c:pt>
                <c:pt idx="912">
                  <c:v>88.352716190981027</c:v>
                </c:pt>
                <c:pt idx="913">
                  <c:v>91.582802140170458</c:v>
                </c:pt>
                <c:pt idx="914">
                  <c:v>78.282764126265079</c:v>
                </c:pt>
                <c:pt idx="915">
                  <c:v>77.409118151804748</c:v>
                </c:pt>
                <c:pt idx="916">
                  <c:v>79.678626077464045</c:v>
                </c:pt>
                <c:pt idx="917">
                  <c:v>82.835222676081358</c:v>
                </c:pt>
                <c:pt idx="918">
                  <c:v>83.530018279523148</c:v>
                </c:pt>
                <c:pt idx="919">
                  <c:v>71.944020566531691</c:v>
                </c:pt>
                <c:pt idx="920">
                  <c:v>79.678705206979657</c:v>
                </c:pt>
                <c:pt idx="921">
                  <c:v>92.378411645728548</c:v>
                </c:pt>
                <c:pt idx="922">
                  <c:v>82.530746095243643</c:v>
                </c:pt>
                <c:pt idx="923">
                  <c:v>95.059842126548617</c:v>
                </c:pt>
                <c:pt idx="924">
                  <c:v>90.302774834340738</c:v>
                </c:pt>
                <c:pt idx="925">
                  <c:v>81.421358232319818</c:v>
                </c:pt>
                <c:pt idx="926">
                  <c:v>14.093394327611119</c:v>
                </c:pt>
                <c:pt idx="927">
                  <c:v>20.106534941515122</c:v>
                </c:pt>
                <c:pt idx="928">
                  <c:v>21.760041232337372</c:v>
                </c:pt>
                <c:pt idx="929">
                  <c:v>23.333772579005029</c:v>
                </c:pt>
                <c:pt idx="930">
                  <c:v>19.773602017812657</c:v>
                </c:pt>
                <c:pt idx="931">
                  <c:v>25.477087723287948</c:v>
                </c:pt>
                <c:pt idx="932">
                  <c:v>30.706283135734626</c:v>
                </c:pt>
                <c:pt idx="933">
                  <c:v>22.919659887286109</c:v>
                </c:pt>
                <c:pt idx="934">
                  <c:v>26.471119257985489</c:v>
                </c:pt>
                <c:pt idx="935">
                  <c:v>17.553860166283947</c:v>
                </c:pt>
                <c:pt idx="936">
                  <c:v>32.735233294344653</c:v>
                </c:pt>
                <c:pt idx="937">
                  <c:v>33.511324502729998</c:v>
                </c:pt>
                <c:pt idx="938">
                  <c:v>25.919013800446287</c:v>
                </c:pt>
                <c:pt idx="939">
                  <c:v>29.912416337521009</c:v>
                </c:pt>
                <c:pt idx="940">
                  <c:v>90.74419329336709</c:v>
                </c:pt>
                <c:pt idx="941">
                  <c:v>94.507380838592255</c:v>
                </c:pt>
                <c:pt idx="942">
                  <c:v>98.600563628533322</c:v>
                </c:pt>
                <c:pt idx="943">
                  <c:v>92.640358476835758</c:v>
                </c:pt>
                <c:pt idx="944">
                  <c:v>79.493813449048588</c:v>
                </c:pt>
                <c:pt idx="945">
                  <c:v>86.030808693618511</c:v>
                </c:pt>
                <c:pt idx="946">
                  <c:v>95.115460788612367</c:v>
                </c:pt>
                <c:pt idx="947">
                  <c:v>94.751233385723296</c:v>
                </c:pt>
                <c:pt idx="948">
                  <c:v>95.836132559805378</c:v>
                </c:pt>
                <c:pt idx="949">
                  <c:v>88.701350625955897</c:v>
                </c:pt>
                <c:pt idx="950">
                  <c:v>102.00645401535468</c:v>
                </c:pt>
                <c:pt idx="951">
                  <c:v>94.187268150093658</c:v>
                </c:pt>
                <c:pt idx="952">
                  <c:v>92.960881758645641</c:v>
                </c:pt>
                <c:pt idx="953">
                  <c:v>78.092208959215426</c:v>
                </c:pt>
                <c:pt idx="954">
                  <c:v>83.392838804267669</c:v>
                </c:pt>
                <c:pt idx="955">
                  <c:v>84.8186230993809</c:v>
                </c:pt>
                <c:pt idx="956">
                  <c:v>79.446557184429878</c:v>
                </c:pt>
                <c:pt idx="957">
                  <c:v>46.241694253175091</c:v>
                </c:pt>
                <c:pt idx="958">
                  <c:v>61.174874934777549</c:v>
                </c:pt>
                <c:pt idx="959">
                  <c:v>37.890967389906955</c:v>
                </c:pt>
                <c:pt idx="960">
                  <c:v>47.26799397083601</c:v>
                </c:pt>
                <c:pt idx="961">
                  <c:v>41.431540169268459</c:v>
                </c:pt>
                <c:pt idx="962">
                  <c:v>49.810930785327379</c:v>
                </c:pt>
                <c:pt idx="963">
                  <c:v>38.800762541985392</c:v>
                </c:pt>
                <c:pt idx="964">
                  <c:v>43.291746970079508</c:v>
                </c:pt>
                <c:pt idx="965">
                  <c:v>32.355279895561999</c:v>
                </c:pt>
                <c:pt idx="966">
                  <c:v>37.198539637179728</c:v>
                </c:pt>
                <c:pt idx="967">
                  <c:v>37.321071390318544</c:v>
                </c:pt>
                <c:pt idx="968">
                  <c:v>34.387046430465794</c:v>
                </c:pt>
                <c:pt idx="969">
                  <c:v>38.250159135913577</c:v>
                </c:pt>
                <c:pt idx="970">
                  <c:v>43.823958017794006</c:v>
                </c:pt>
                <c:pt idx="971">
                  <c:v>37.582096497998293</c:v>
                </c:pt>
                <c:pt idx="972">
                  <c:v>35.351673462173068</c:v>
                </c:pt>
                <c:pt idx="973">
                  <c:v>41.360960040522386</c:v>
                </c:pt>
                <c:pt idx="974">
                  <c:v>38.199133157613893</c:v>
                </c:pt>
                <c:pt idx="975">
                  <c:v>36.320478873964703</c:v>
                </c:pt>
                <c:pt idx="976">
                  <c:v>34.387046430465794</c:v>
                </c:pt>
                <c:pt idx="977">
                  <c:v>40.374895768698984</c:v>
                </c:pt>
                <c:pt idx="978">
                  <c:v>38.250159135913577</c:v>
                </c:pt>
                <c:pt idx="979">
                  <c:v>40.636985917790625</c:v>
                </c:pt>
                <c:pt idx="980">
                  <c:v>44.824532382253409</c:v>
                </c:pt>
                <c:pt idx="981">
                  <c:v>37.582096497998293</c:v>
                </c:pt>
                <c:pt idx="982">
                  <c:v>42.544752318820613</c:v>
                </c:pt>
                <c:pt idx="983">
                  <c:v>59.568505295195664</c:v>
                </c:pt>
                <c:pt idx="984">
                  <c:v>64.573161295204585</c:v>
                </c:pt>
                <c:pt idx="985">
                  <c:v>62.873313508934231</c:v>
                </c:pt>
                <c:pt idx="986">
                  <c:v>58.387189885685693</c:v>
                </c:pt>
                <c:pt idx="987">
                  <c:v>61.04760061357905</c:v>
                </c:pt>
                <c:pt idx="988">
                  <c:v>63.657177725320395</c:v>
                </c:pt>
                <c:pt idx="989">
                  <c:v>58.635112359952075</c:v>
                </c:pt>
                <c:pt idx="990">
                  <c:v>61.943817133280824</c:v>
                </c:pt>
                <c:pt idx="991">
                  <c:v>65.473254498574022</c:v>
                </c:pt>
                <c:pt idx="992">
                  <c:v>70.495546989016546</c:v>
                </c:pt>
                <c:pt idx="993">
                  <c:v>68.599446395040985</c:v>
                </c:pt>
                <c:pt idx="994">
                  <c:v>70.545642413923048</c:v>
                </c:pt>
                <c:pt idx="995">
                  <c:v>73.631816761214537</c:v>
                </c:pt>
                <c:pt idx="996">
                  <c:v>61.534440997078129</c:v>
                </c:pt>
                <c:pt idx="997">
                  <c:v>57.816617806924604</c:v>
                </c:pt>
                <c:pt idx="998">
                  <c:v>71.929867164166211</c:v>
                </c:pt>
                <c:pt idx="999">
                  <c:v>76.877744347108418</c:v>
                </c:pt>
                <c:pt idx="1000">
                  <c:v>68.943134396330265</c:v>
                </c:pt>
                <c:pt idx="1001">
                  <c:v>73.261875005583278</c:v>
                </c:pt>
                <c:pt idx="1002">
                  <c:v>77.539291419052404</c:v>
                </c:pt>
                <c:pt idx="1003">
                  <c:v>76.128681964712172</c:v>
                </c:pt>
                <c:pt idx="1004">
                  <c:v>58.216002072432296</c:v>
                </c:pt>
                <c:pt idx="1005">
                  <c:v>67.785992275964219</c:v>
                </c:pt>
                <c:pt idx="1006">
                  <c:v>60.791961044220606</c:v>
                </c:pt>
                <c:pt idx="1007">
                  <c:v>64.786700542341379</c:v>
                </c:pt>
                <c:pt idx="1008">
                  <c:v>65.602393041558258</c:v>
                </c:pt>
                <c:pt idx="1009">
                  <c:v>64.893892956718858</c:v>
                </c:pt>
                <c:pt idx="1010">
                  <c:v>65.039337557994315</c:v>
                </c:pt>
                <c:pt idx="1011">
                  <c:v>68.457479300118294</c:v>
                </c:pt>
                <c:pt idx="1012">
                  <c:v>68.210915536306686</c:v>
                </c:pt>
                <c:pt idx="1013">
                  <c:v>64.773490045513569</c:v>
                </c:pt>
                <c:pt idx="1014">
                  <c:v>63.874544679499571</c:v>
                </c:pt>
                <c:pt idx="1015">
                  <c:v>61.456442128270595</c:v>
                </c:pt>
                <c:pt idx="1016">
                  <c:v>56.642507934470686</c:v>
                </c:pt>
                <c:pt idx="1017">
                  <c:v>63.51573818201247</c:v>
                </c:pt>
                <c:pt idx="1018">
                  <c:v>60.716522574919118</c:v>
                </c:pt>
                <c:pt idx="1019">
                  <c:v>63.766885054841055</c:v>
                </c:pt>
                <c:pt idx="1020">
                  <c:v>112.06665469067613</c:v>
                </c:pt>
                <c:pt idx="1021">
                  <c:v>97.396712328047073</c:v>
                </c:pt>
                <c:pt idx="1022">
                  <c:v>99.337248522549658</c:v>
                </c:pt>
                <c:pt idx="1023">
                  <c:v>96.225101452908618</c:v>
                </c:pt>
                <c:pt idx="1024">
                  <c:v>89.985198164185178</c:v>
                </c:pt>
                <c:pt idx="1025">
                  <c:v>98.089878174961783</c:v>
                </c:pt>
                <c:pt idx="1026">
                  <c:v>102.71239502617664</c:v>
                </c:pt>
                <c:pt idx="1027">
                  <c:v>111.63997992039272</c:v>
                </c:pt>
                <c:pt idx="1028">
                  <c:v>105.99419971607662</c:v>
                </c:pt>
                <c:pt idx="1029">
                  <c:v>104.67411331858735</c:v>
                </c:pt>
                <c:pt idx="1030">
                  <c:v>102.63461635521477</c:v>
                </c:pt>
                <c:pt idx="1031">
                  <c:v>96.338260309945895</c:v>
                </c:pt>
                <c:pt idx="1032">
                  <c:v>104.87104225661736</c:v>
                </c:pt>
                <c:pt idx="1033">
                  <c:v>92.667073106738258</c:v>
                </c:pt>
                <c:pt idx="1034">
                  <c:v>102.60575655959296</c:v>
                </c:pt>
                <c:pt idx="1035">
                  <c:v>104.8502077428425</c:v>
                </c:pt>
                <c:pt idx="1036">
                  <c:v>101.61108829447848</c:v>
                </c:pt>
                <c:pt idx="1037">
                  <c:v>84.11978950889501</c:v>
                </c:pt>
                <c:pt idx="1038">
                  <c:v>89.921383782585451</c:v>
                </c:pt>
                <c:pt idx="1039">
                  <c:v>99.247143568869177</c:v>
                </c:pt>
                <c:pt idx="1040">
                  <c:v>95.600685553960389</c:v>
                </c:pt>
                <c:pt idx="1041">
                  <c:v>97.456328491400399</c:v>
                </c:pt>
                <c:pt idx="1042">
                  <c:v>87.418486165228813</c:v>
                </c:pt>
                <c:pt idx="1043">
                  <c:v>59.291242936007492</c:v>
                </c:pt>
                <c:pt idx="1044">
                  <c:v>53.973757482584674</c:v>
                </c:pt>
                <c:pt idx="1045">
                  <c:v>62.643895935886199</c:v>
                </c:pt>
                <c:pt idx="1046">
                  <c:v>70.842630092255519</c:v>
                </c:pt>
                <c:pt idx="1047">
                  <c:v>61.272374125087069</c:v>
                </c:pt>
                <c:pt idx="1048">
                  <c:v>62.046507216816394</c:v>
                </c:pt>
                <c:pt idx="1049">
                  <c:v>64.741149719014047</c:v>
                </c:pt>
                <c:pt idx="1050">
                  <c:v>63.190313461146005</c:v>
                </c:pt>
                <c:pt idx="1051">
                  <c:v>64.622812139787825</c:v>
                </c:pt>
                <c:pt idx="1052">
                  <c:v>61.597364317195918</c:v>
                </c:pt>
                <c:pt idx="1053">
                  <c:v>59.666519026549238</c:v>
                </c:pt>
                <c:pt idx="1054">
                  <c:v>63.511362667446328</c:v>
                </c:pt>
                <c:pt idx="1055">
                  <c:v>69.221043237764448</c:v>
                </c:pt>
                <c:pt idx="1056">
                  <c:v>63.225826471415964</c:v>
                </c:pt>
                <c:pt idx="1057">
                  <c:v>64.788612147468086</c:v>
                </c:pt>
                <c:pt idx="1058">
                  <c:v>67.208137668555253</c:v>
                </c:pt>
                <c:pt idx="1059">
                  <c:v>63.366384525175036</c:v>
                </c:pt>
                <c:pt idx="1060">
                  <c:v>72.470476771895918</c:v>
                </c:pt>
                <c:pt idx="1061">
                  <c:v>63.059387211017736</c:v>
                </c:pt>
                <c:pt idx="1062">
                  <c:v>60.332016990956063</c:v>
                </c:pt>
                <c:pt idx="1063">
                  <c:v>57.824284708115258</c:v>
                </c:pt>
                <c:pt idx="1064">
                  <c:v>62.175943043236771</c:v>
                </c:pt>
                <c:pt idx="1065">
                  <c:v>70.754285341920763</c:v>
                </c:pt>
                <c:pt idx="1066">
                  <c:v>59.021738653227125</c:v>
                </c:pt>
                <c:pt idx="1067">
                  <c:v>69.922385351987558</c:v>
                </c:pt>
                <c:pt idx="1068">
                  <c:v>68.732708119762847</c:v>
                </c:pt>
                <c:pt idx="1069">
                  <c:v>61.213835013150032</c:v>
                </c:pt>
                <c:pt idx="1070">
                  <c:v>65.707502760327827</c:v>
                </c:pt>
                <c:pt idx="1071">
                  <c:v>65.239607867199979</c:v>
                </c:pt>
                <c:pt idx="1072">
                  <c:v>60.202099050015072</c:v>
                </c:pt>
                <c:pt idx="1073">
                  <c:v>60.010861208675394</c:v>
                </c:pt>
                <c:pt idx="1074">
                  <c:v>57.829778433734646</c:v>
                </c:pt>
                <c:pt idx="1075">
                  <c:v>61.642386805552675</c:v>
                </c:pt>
                <c:pt idx="1076">
                  <c:v>59.139695069389504</c:v>
                </c:pt>
                <c:pt idx="1077">
                  <c:v>58.133668577383204</c:v>
                </c:pt>
                <c:pt idx="1078">
                  <c:v>62.340116505890826</c:v>
                </c:pt>
                <c:pt idx="1079">
                  <c:v>72.244500968928136</c:v>
                </c:pt>
                <c:pt idx="1080">
                  <c:v>71.568160739447464</c:v>
                </c:pt>
                <c:pt idx="1081">
                  <c:v>58.952054094142945</c:v>
                </c:pt>
                <c:pt idx="1082">
                  <c:v>66.707296320316331</c:v>
                </c:pt>
                <c:pt idx="1083">
                  <c:v>60.320619469508394</c:v>
                </c:pt>
                <c:pt idx="1084">
                  <c:v>62.512129904922318</c:v>
                </c:pt>
                <c:pt idx="1085">
                  <c:v>69.838794469649713</c:v>
                </c:pt>
                <c:pt idx="1086">
                  <c:v>56.918005220538163</c:v>
                </c:pt>
                <c:pt idx="1087">
                  <c:v>54.043031489047294</c:v>
                </c:pt>
                <c:pt idx="1088">
                  <c:v>52.920831088817494</c:v>
                </c:pt>
                <c:pt idx="1089">
                  <c:v>62.477353660118816</c:v>
                </c:pt>
                <c:pt idx="1090">
                  <c:v>56.828978695176012</c:v>
                </c:pt>
                <c:pt idx="1091">
                  <c:v>62.709299771525231</c:v>
                </c:pt>
                <c:pt idx="1092">
                  <c:v>101.43782130011942</c:v>
                </c:pt>
                <c:pt idx="1093">
                  <c:v>93.851799070757338</c:v>
                </c:pt>
                <c:pt idx="1094">
                  <c:v>89.845628280678127</c:v>
                </c:pt>
                <c:pt idx="1095">
                  <c:v>96.435936491372843</c:v>
                </c:pt>
                <c:pt idx="1096">
                  <c:v>100.76333516071998</c:v>
                </c:pt>
                <c:pt idx="1097">
                  <c:v>90.168187758492763</c:v>
                </c:pt>
                <c:pt idx="1098">
                  <c:v>96.852735090494122</c:v>
                </c:pt>
                <c:pt idx="1099">
                  <c:v>100.53109982076002</c:v>
                </c:pt>
                <c:pt idx="1100">
                  <c:v>99.419300278487199</c:v>
                </c:pt>
                <c:pt idx="1101">
                  <c:v>64.329922841658558</c:v>
                </c:pt>
                <c:pt idx="1102">
                  <c:v>60.235748284090363</c:v>
                </c:pt>
                <c:pt idx="1103">
                  <c:v>58.386330204772484</c:v>
                </c:pt>
                <c:pt idx="1104">
                  <c:v>60.447719230450218</c:v>
                </c:pt>
                <c:pt idx="1105">
                  <c:v>61.006134060294244</c:v>
                </c:pt>
                <c:pt idx="1106">
                  <c:v>57.674416432595763</c:v>
                </c:pt>
                <c:pt idx="1107">
                  <c:v>55.608214395510963</c:v>
                </c:pt>
                <c:pt idx="1108">
                  <c:v>96.819248998993771</c:v>
                </c:pt>
                <c:pt idx="1109">
                  <c:v>105.07645191943313</c:v>
                </c:pt>
                <c:pt idx="1110">
                  <c:v>102.30719771407161</c:v>
                </c:pt>
                <c:pt idx="1111">
                  <c:v>99.117764210020312</c:v>
                </c:pt>
                <c:pt idx="1112">
                  <c:v>104.88858629525413</c:v>
                </c:pt>
                <c:pt idx="1113">
                  <c:v>76.201231896613351</c:v>
                </c:pt>
                <c:pt idx="1114">
                  <c:v>72.591273132904789</c:v>
                </c:pt>
                <c:pt idx="1115">
                  <c:v>81.229984154098858</c:v>
                </c:pt>
                <c:pt idx="1116">
                  <c:v>72.685058310637416</c:v>
                </c:pt>
                <c:pt idx="1117">
                  <c:v>78.458696961819896</c:v>
                </c:pt>
                <c:pt idx="1118">
                  <c:v>78.609376557165248</c:v>
                </c:pt>
                <c:pt idx="1119">
                  <c:v>93.78422066971963</c:v>
                </c:pt>
                <c:pt idx="1120">
                  <c:v>98.214342264745625</c:v>
                </c:pt>
                <c:pt idx="1121">
                  <c:v>91.193384003160958</c:v>
                </c:pt>
                <c:pt idx="1122">
                  <c:v>92.646747385771519</c:v>
                </c:pt>
                <c:pt idx="1123">
                  <c:v>100.30109233077565</c:v>
                </c:pt>
                <c:pt idx="1124">
                  <c:v>101.48410237593879</c:v>
                </c:pt>
                <c:pt idx="1125">
                  <c:v>91.213090399707497</c:v>
                </c:pt>
                <c:pt idx="1126">
                  <c:v>90.263285868003592</c:v>
                </c:pt>
                <c:pt idx="1127">
                  <c:v>99.245323625740866</c:v>
                </c:pt>
                <c:pt idx="1128">
                  <c:v>103.54021581116812</c:v>
                </c:pt>
                <c:pt idx="1129">
                  <c:v>92.317965009083963</c:v>
                </c:pt>
                <c:pt idx="1130">
                  <c:v>93.964331875146271</c:v>
                </c:pt>
                <c:pt idx="1131">
                  <c:v>90.772488912495859</c:v>
                </c:pt>
                <c:pt idx="1132">
                  <c:v>93.317038541397096</c:v>
                </c:pt>
                <c:pt idx="1133">
                  <c:v>91.813965121937727</c:v>
                </c:pt>
                <c:pt idx="1134">
                  <c:v>91.786040492553667</c:v>
                </c:pt>
                <c:pt idx="1135">
                  <c:v>99.812983374769559</c:v>
                </c:pt>
                <c:pt idx="1136">
                  <c:v>93.259309028969781</c:v>
                </c:pt>
                <c:pt idx="1137">
                  <c:v>92.372423091037632</c:v>
                </c:pt>
                <c:pt idx="1138">
                  <c:v>96.267277329712726</c:v>
                </c:pt>
                <c:pt idx="1139">
                  <c:v>93.899032022745658</c:v>
                </c:pt>
                <c:pt idx="1140">
                  <c:v>99.373094398055258</c:v>
                </c:pt>
                <c:pt idx="1141">
                  <c:v>96.817764038803247</c:v>
                </c:pt>
                <c:pt idx="1142">
                  <c:v>96.83401611926115</c:v>
                </c:pt>
                <c:pt idx="1143">
                  <c:v>99.264952746847527</c:v>
                </c:pt>
                <c:pt idx="1144">
                  <c:v>102.04782205389908</c:v>
                </c:pt>
                <c:pt idx="1145">
                  <c:v>96.742132829753658</c:v>
                </c:pt>
                <c:pt idx="1146">
                  <c:v>102.106364894902</c:v>
                </c:pt>
                <c:pt idx="1147">
                  <c:v>97.030354325742323</c:v>
                </c:pt>
                <c:pt idx="1148">
                  <c:v>96.003490219936708</c:v>
                </c:pt>
                <c:pt idx="1149">
                  <c:v>95.687276187810568</c:v>
                </c:pt>
                <c:pt idx="1150">
                  <c:v>99.271049306598826</c:v>
                </c:pt>
                <c:pt idx="1151">
                  <c:v>98.626555080272425</c:v>
                </c:pt>
                <c:pt idx="1152">
                  <c:v>97.475665398639251</c:v>
                </c:pt>
                <c:pt idx="1153">
                  <c:v>99.114158401588682</c:v>
                </c:pt>
                <c:pt idx="1154">
                  <c:v>101.11366391591596</c:v>
                </c:pt>
                <c:pt idx="1155">
                  <c:v>93.642047838693614</c:v>
                </c:pt>
                <c:pt idx="1156">
                  <c:v>95.421478759319186</c:v>
                </c:pt>
                <c:pt idx="1157">
                  <c:v>95.326550713352589</c:v>
                </c:pt>
                <c:pt idx="1158">
                  <c:v>95.292842103387855</c:v>
                </c:pt>
                <c:pt idx="1159">
                  <c:v>96.218669453151705</c:v>
                </c:pt>
                <c:pt idx="1160">
                  <c:v>92.132174113497854</c:v>
                </c:pt>
                <c:pt idx="1161">
                  <c:v>99.843429469221377</c:v>
                </c:pt>
                <c:pt idx="1162">
                  <c:v>102.82169775923829</c:v>
                </c:pt>
                <c:pt idx="1163">
                  <c:v>101.11248766675745</c:v>
                </c:pt>
                <c:pt idx="1164">
                  <c:v>97.352757762605194</c:v>
                </c:pt>
                <c:pt idx="1165">
                  <c:v>103.13541842746361</c:v>
                </c:pt>
                <c:pt idx="1166">
                  <c:v>100.17333493669184</c:v>
                </c:pt>
                <c:pt idx="1167">
                  <c:v>103.93364818190589</c:v>
                </c:pt>
                <c:pt idx="1168">
                  <c:v>83.464516019513027</c:v>
                </c:pt>
                <c:pt idx="1169">
                  <c:v>80.666345456280098</c:v>
                </c:pt>
                <c:pt idx="1170">
                  <c:v>91.294987854400858</c:v>
                </c:pt>
                <c:pt idx="1171">
                  <c:v>82.815777971885439</c:v>
                </c:pt>
                <c:pt idx="1172">
                  <c:v>85.482700951097343</c:v>
                </c:pt>
                <c:pt idx="1173">
                  <c:v>86.859461923098308</c:v>
                </c:pt>
                <c:pt idx="1174">
                  <c:v>74.358539689434778</c:v>
                </c:pt>
                <c:pt idx="1175">
                  <c:v>77.804038978587158</c:v>
                </c:pt>
                <c:pt idx="1176">
                  <c:v>80.225086134180074</c:v>
                </c:pt>
                <c:pt idx="1177">
                  <c:v>72.854392935771358</c:v>
                </c:pt>
                <c:pt idx="1178">
                  <c:v>62.024108210031279</c:v>
                </c:pt>
                <c:pt idx="1179">
                  <c:v>77.434244019822927</c:v>
                </c:pt>
                <c:pt idx="1180">
                  <c:v>70.41310624539615</c:v>
                </c:pt>
                <c:pt idx="1181">
                  <c:v>69.256386687876372</c:v>
                </c:pt>
                <c:pt idx="1182">
                  <c:v>75.651550045985232</c:v>
                </c:pt>
                <c:pt idx="1183">
                  <c:v>39.05218907051129</c:v>
                </c:pt>
                <c:pt idx="1184">
                  <c:v>29.553862677382206</c:v>
                </c:pt>
                <c:pt idx="1185">
                  <c:v>35.991429353574922</c:v>
                </c:pt>
                <c:pt idx="1186">
                  <c:v>45.566817830165114</c:v>
                </c:pt>
                <c:pt idx="1187">
                  <c:v>45.658997739689454</c:v>
                </c:pt>
                <c:pt idx="1188">
                  <c:v>44.050199309103206</c:v>
                </c:pt>
                <c:pt idx="1189">
                  <c:v>51.783894449503293</c:v>
                </c:pt>
                <c:pt idx="1190">
                  <c:v>36.872762936879617</c:v>
                </c:pt>
                <c:pt idx="1191">
                  <c:v>40.774124507097945</c:v>
                </c:pt>
                <c:pt idx="1192">
                  <c:v>40.634039353658906</c:v>
                </c:pt>
                <c:pt idx="1193">
                  <c:v>45.640474228546708</c:v>
                </c:pt>
                <c:pt idx="1194">
                  <c:v>48.816155787253884</c:v>
                </c:pt>
                <c:pt idx="1195">
                  <c:v>38.083763548673545</c:v>
                </c:pt>
                <c:pt idx="1196">
                  <c:v>45.805068201924215</c:v>
                </c:pt>
                <c:pt idx="1197">
                  <c:v>46.197858359964698</c:v>
                </c:pt>
                <c:pt idx="1198">
                  <c:v>47.572368921116961</c:v>
                </c:pt>
                <c:pt idx="1199">
                  <c:v>44.104775101009217</c:v>
                </c:pt>
                <c:pt idx="1200">
                  <c:v>45.381403726379475</c:v>
                </c:pt>
                <c:pt idx="1201">
                  <c:v>44.423389111937865</c:v>
                </c:pt>
                <c:pt idx="1202">
                  <c:v>42.670466173854926</c:v>
                </c:pt>
                <c:pt idx="1203">
                  <c:v>41.668901620007183</c:v>
                </c:pt>
                <c:pt idx="1204">
                  <c:v>45.644086016738854</c:v>
                </c:pt>
                <c:pt idx="1205">
                  <c:v>47.532332988873634</c:v>
                </c:pt>
                <c:pt idx="1206">
                  <c:v>70.748507541329843</c:v>
                </c:pt>
                <c:pt idx="1207">
                  <c:v>68.590341456192789</c:v>
                </c:pt>
                <c:pt idx="1208">
                  <c:v>63.582250369242594</c:v>
                </c:pt>
                <c:pt idx="1209">
                  <c:v>70.541925840364726</c:v>
                </c:pt>
                <c:pt idx="1210">
                  <c:v>77.158222928186348</c:v>
                </c:pt>
                <c:pt idx="1211">
                  <c:v>77.172468397424581</c:v>
                </c:pt>
                <c:pt idx="1212">
                  <c:v>75.672052160706627</c:v>
                </c:pt>
                <c:pt idx="1213">
                  <c:v>69.627002917233554</c:v>
                </c:pt>
                <c:pt idx="1214">
                  <c:v>70.209264377684079</c:v>
                </c:pt>
                <c:pt idx="1215">
                  <c:v>79.701259277450845</c:v>
                </c:pt>
                <c:pt idx="1216">
                  <c:v>74.928598939867243</c:v>
                </c:pt>
                <c:pt idx="1217">
                  <c:v>77.089926730560478</c:v>
                </c:pt>
                <c:pt idx="1218">
                  <c:v>80.724005510855179</c:v>
                </c:pt>
                <c:pt idx="1219">
                  <c:v>76.964000026613135</c:v>
                </c:pt>
                <c:pt idx="1220">
                  <c:v>68.890682821482756</c:v>
                </c:pt>
                <c:pt idx="1221">
                  <c:v>60.179432276221043</c:v>
                </c:pt>
                <c:pt idx="1222">
                  <c:v>51.490388179881442</c:v>
                </c:pt>
                <c:pt idx="1223">
                  <c:v>57.712807734739762</c:v>
                </c:pt>
                <c:pt idx="1224">
                  <c:v>61.20098770403029</c:v>
                </c:pt>
                <c:pt idx="1225">
                  <c:v>56.116942655066794</c:v>
                </c:pt>
                <c:pt idx="1226">
                  <c:v>58.689427640384984</c:v>
                </c:pt>
                <c:pt idx="1227">
                  <c:v>62.692381625893155</c:v>
                </c:pt>
                <c:pt idx="1228">
                  <c:v>62.767629810870531</c:v>
                </c:pt>
                <c:pt idx="1229">
                  <c:v>62.386195737386934</c:v>
                </c:pt>
                <c:pt idx="1230">
                  <c:v>92.796690213647977</c:v>
                </c:pt>
                <c:pt idx="1231">
                  <c:v>91.872517209850358</c:v>
                </c:pt>
                <c:pt idx="1232">
                  <c:v>94.46810058274481</c:v>
                </c:pt>
                <c:pt idx="1233">
                  <c:v>97.239275228435773</c:v>
                </c:pt>
                <c:pt idx="1234">
                  <c:v>98.150121192695167</c:v>
                </c:pt>
                <c:pt idx="1235">
                  <c:v>91.578331085098483</c:v>
                </c:pt>
                <c:pt idx="1236">
                  <c:v>99.997569655365297</c:v>
                </c:pt>
                <c:pt idx="1237">
                  <c:v>94.804146474344066</c:v>
                </c:pt>
                <c:pt idx="1238">
                  <c:v>92.967536832869158</c:v>
                </c:pt>
                <c:pt idx="1239">
                  <c:v>82.099956202004151</c:v>
                </c:pt>
                <c:pt idx="1240">
                  <c:v>84.564567644144304</c:v>
                </c:pt>
                <c:pt idx="1241">
                  <c:v>87.805344076164971</c:v>
                </c:pt>
                <c:pt idx="1242">
                  <c:v>79.134533803348504</c:v>
                </c:pt>
                <c:pt idx="1243">
                  <c:v>51.975608215063723</c:v>
                </c:pt>
                <c:pt idx="1244">
                  <c:v>47.938113448446863</c:v>
                </c:pt>
                <c:pt idx="1245">
                  <c:v>53.519721895117804</c:v>
                </c:pt>
                <c:pt idx="1246">
                  <c:v>54.617799436408056</c:v>
                </c:pt>
                <c:pt idx="1247">
                  <c:v>50.727296940284013</c:v>
                </c:pt>
                <c:pt idx="1248">
                  <c:v>56.676450449568293</c:v>
                </c:pt>
                <c:pt idx="1249">
                  <c:v>48.976578657190494</c:v>
                </c:pt>
                <c:pt idx="1250">
                  <c:v>89.893362156215858</c:v>
                </c:pt>
                <c:pt idx="1251">
                  <c:v>83.25653818309334</c:v>
                </c:pt>
                <c:pt idx="1252">
                  <c:v>89.464502843514509</c:v>
                </c:pt>
                <c:pt idx="1253">
                  <c:v>93.167774325683325</c:v>
                </c:pt>
                <c:pt idx="1254">
                  <c:v>93.653952802972753</c:v>
                </c:pt>
                <c:pt idx="1255">
                  <c:v>87.194945142038819</c:v>
                </c:pt>
                <c:pt idx="1256">
                  <c:v>86.647132008286249</c:v>
                </c:pt>
                <c:pt idx="1257">
                  <c:v>79.863833743098482</c:v>
                </c:pt>
                <c:pt idx="1258">
                  <c:v>85.688713237255371</c:v>
                </c:pt>
                <c:pt idx="1259">
                  <c:v>88.455483856205078</c:v>
                </c:pt>
                <c:pt idx="1260">
                  <c:v>88.790453462378338</c:v>
                </c:pt>
                <c:pt idx="1261">
                  <c:v>78.511311614295693</c:v>
                </c:pt>
                <c:pt idx="1262">
                  <c:v>85.916488413171479</c:v>
                </c:pt>
                <c:pt idx="1263">
                  <c:v>87.271700214326358</c:v>
                </c:pt>
                <c:pt idx="1264">
                  <c:v>84.127054076456346</c:v>
                </c:pt>
                <c:pt idx="1265">
                  <c:v>88.559189110960489</c:v>
                </c:pt>
                <c:pt idx="1266">
                  <c:v>84.63504813365013</c:v>
                </c:pt>
                <c:pt idx="1267">
                  <c:v>86.977508728115907</c:v>
                </c:pt>
                <c:pt idx="1268">
                  <c:v>84.41635463115017</c:v>
                </c:pt>
                <c:pt idx="1269">
                  <c:v>82.648126957439558</c:v>
                </c:pt>
                <c:pt idx="1270">
                  <c:v>87.855835099076018</c:v>
                </c:pt>
                <c:pt idx="1271">
                  <c:v>87.159634004540678</c:v>
                </c:pt>
                <c:pt idx="1272">
                  <c:v>85.943049852110164</c:v>
                </c:pt>
                <c:pt idx="1273">
                  <c:v>89.019629712044591</c:v>
                </c:pt>
                <c:pt idx="1274">
                  <c:v>91.476887209546689</c:v>
                </c:pt>
                <c:pt idx="1275">
                  <c:v>92.284565844324391</c:v>
                </c:pt>
                <c:pt idx="1276">
                  <c:v>89.907806109599349</c:v>
                </c:pt>
                <c:pt idx="1277">
                  <c:v>91.946234275905198</c:v>
                </c:pt>
                <c:pt idx="1278">
                  <c:v>64.068373452163158</c:v>
                </c:pt>
                <c:pt idx="1279">
                  <c:v>63.559866637981294</c:v>
                </c:pt>
                <c:pt idx="1280">
                  <c:v>66.609108424135528</c:v>
                </c:pt>
                <c:pt idx="1281">
                  <c:v>61.713994917256294</c:v>
                </c:pt>
                <c:pt idx="1282">
                  <c:v>62.292882413587506</c:v>
                </c:pt>
                <c:pt idx="1283">
                  <c:v>87.055874330667137</c:v>
                </c:pt>
                <c:pt idx="1284">
                  <c:v>86.543468129212627</c:v>
                </c:pt>
                <c:pt idx="1285">
                  <c:v>85.960153614034667</c:v>
                </c:pt>
                <c:pt idx="1286">
                  <c:v>90.391465098509414</c:v>
                </c:pt>
                <c:pt idx="1287">
                  <c:v>86.811686091319942</c:v>
                </c:pt>
                <c:pt idx="1288">
                  <c:v>84.770784447849351</c:v>
                </c:pt>
                <c:pt idx="1289">
                  <c:v>83.027117045422798</c:v>
                </c:pt>
                <c:pt idx="1290">
                  <c:v>66.497076277096852</c:v>
                </c:pt>
                <c:pt idx="1291">
                  <c:v>64.829411182738042</c:v>
                </c:pt>
                <c:pt idx="1292">
                  <c:v>62.118805231547192</c:v>
                </c:pt>
                <c:pt idx="1293">
                  <c:v>64.959271106163158</c:v>
                </c:pt>
                <c:pt idx="1294">
                  <c:v>63.542780624564259</c:v>
                </c:pt>
                <c:pt idx="1295">
                  <c:v>64.108419167112856</c:v>
                </c:pt>
                <c:pt idx="1296">
                  <c:v>65.772683705404248</c:v>
                </c:pt>
                <c:pt idx="1297">
                  <c:v>62.293448911935123</c:v>
                </c:pt>
                <c:pt idx="1298">
                  <c:v>64.984704942851309</c:v>
                </c:pt>
                <c:pt idx="1299">
                  <c:v>66.317555037297694</c:v>
                </c:pt>
                <c:pt idx="1300">
                  <c:v>64.742889382506448</c:v>
                </c:pt>
                <c:pt idx="1301">
                  <c:v>72.134770729919879</c:v>
                </c:pt>
                <c:pt idx="1302">
                  <c:v>65.038972609679348</c:v>
                </c:pt>
                <c:pt idx="1303">
                  <c:v>68.592408659156419</c:v>
                </c:pt>
                <c:pt idx="1304">
                  <c:v>76.35478923793768</c:v>
                </c:pt>
                <c:pt idx="1305">
                  <c:v>67.675727525132842</c:v>
                </c:pt>
                <c:pt idx="1306">
                  <c:v>75.662913623348814</c:v>
                </c:pt>
                <c:pt idx="1307">
                  <c:v>74.99473713534988</c:v>
                </c:pt>
                <c:pt idx="1308">
                  <c:v>71.61161179404796</c:v>
                </c:pt>
                <c:pt idx="1309">
                  <c:v>71.886444643760939</c:v>
                </c:pt>
                <c:pt idx="1310">
                  <c:v>72.267762862674289</c:v>
                </c:pt>
                <c:pt idx="1311">
                  <c:v>65.713314486506576</c:v>
                </c:pt>
                <c:pt idx="1312">
                  <c:v>74.207134229080424</c:v>
                </c:pt>
                <c:pt idx="1313">
                  <c:v>71.300544874246384</c:v>
                </c:pt>
                <c:pt idx="1314">
                  <c:v>71.533612355009112</c:v>
                </c:pt>
                <c:pt idx="1315">
                  <c:v>67.50718370305799</c:v>
                </c:pt>
                <c:pt idx="1316">
                  <c:v>71.442452348157914</c:v>
                </c:pt>
                <c:pt idx="1317">
                  <c:v>70.247672460841727</c:v>
                </c:pt>
                <c:pt idx="1318">
                  <c:v>72.616670601207886</c:v>
                </c:pt>
                <c:pt idx="1319">
                  <c:v>71.084256349171497</c:v>
                </c:pt>
                <c:pt idx="1320">
                  <c:v>61.18454069946187</c:v>
                </c:pt>
                <c:pt idx="1321">
                  <c:v>65.804632314110549</c:v>
                </c:pt>
                <c:pt idx="1322">
                  <c:v>65.705816023160352</c:v>
                </c:pt>
                <c:pt idx="1323">
                  <c:v>64.688951623442449</c:v>
                </c:pt>
                <c:pt idx="1324">
                  <c:v>86.350483578682358</c:v>
                </c:pt>
                <c:pt idx="1325">
                  <c:v>83.481941782109317</c:v>
                </c:pt>
                <c:pt idx="1326">
                  <c:v>83.034639474034734</c:v>
                </c:pt>
                <c:pt idx="1327">
                  <c:v>81.609771227740637</c:v>
                </c:pt>
                <c:pt idx="1328">
                  <c:v>86.250767068904409</c:v>
                </c:pt>
                <c:pt idx="1329">
                  <c:v>82.621417270929058</c:v>
                </c:pt>
                <c:pt idx="1330">
                  <c:v>83.665818912038176</c:v>
                </c:pt>
                <c:pt idx="1331">
                  <c:v>80.524562158419627</c:v>
                </c:pt>
                <c:pt idx="1332">
                  <c:v>82.476555668128427</c:v>
                </c:pt>
                <c:pt idx="1333">
                  <c:v>79.821914187427168</c:v>
                </c:pt>
                <c:pt idx="1334">
                  <c:v>76.074141649265627</c:v>
                </c:pt>
                <c:pt idx="1335">
                  <c:v>78.664794543924259</c:v>
                </c:pt>
                <c:pt idx="1336">
                  <c:v>77.180543649728207</c:v>
                </c:pt>
                <c:pt idx="1337">
                  <c:v>78.429943490713796</c:v>
                </c:pt>
                <c:pt idx="1338">
                  <c:v>75.479968257462659</c:v>
                </c:pt>
                <c:pt idx="1339">
                  <c:v>84.803943951588948</c:v>
                </c:pt>
                <c:pt idx="1340">
                  <c:v>78.606735484847263</c:v>
                </c:pt>
                <c:pt idx="1341">
                  <c:v>83.799279994329126</c:v>
                </c:pt>
                <c:pt idx="1342">
                  <c:v>86.399663638418716</c:v>
                </c:pt>
                <c:pt idx="1343">
                  <c:v>87.529160410560038</c:v>
                </c:pt>
                <c:pt idx="1344">
                  <c:v>89.991937774785541</c:v>
                </c:pt>
                <c:pt idx="1345">
                  <c:v>89.026292082069148</c:v>
                </c:pt>
                <c:pt idx="1346">
                  <c:v>86.116952107438507</c:v>
                </c:pt>
                <c:pt idx="1347">
                  <c:v>88.849227445838508</c:v>
                </c:pt>
                <c:pt idx="1348">
                  <c:v>69.801916000535812</c:v>
                </c:pt>
                <c:pt idx="1349">
                  <c:v>70.448647228532906</c:v>
                </c:pt>
                <c:pt idx="1350">
                  <c:v>71.214436473180029</c:v>
                </c:pt>
                <c:pt idx="1351">
                  <c:v>74.615310396577627</c:v>
                </c:pt>
                <c:pt idx="1352">
                  <c:v>70.442741947437241</c:v>
                </c:pt>
                <c:pt idx="1353">
                  <c:v>74.967650485484327</c:v>
                </c:pt>
                <c:pt idx="1354">
                  <c:v>74.883643469362326</c:v>
                </c:pt>
                <c:pt idx="1355">
                  <c:v>69.753942631413651</c:v>
                </c:pt>
                <c:pt idx="1356">
                  <c:v>78.870740398578164</c:v>
                </c:pt>
                <c:pt idx="1357">
                  <c:v>49.889081092824071</c:v>
                </c:pt>
                <c:pt idx="1358">
                  <c:v>46.552607219114854</c:v>
                </c:pt>
                <c:pt idx="1359">
                  <c:v>48.135747425240083</c:v>
                </c:pt>
                <c:pt idx="1360">
                  <c:v>50.774804223651444</c:v>
                </c:pt>
                <c:pt idx="1361">
                  <c:v>41.095169520990062</c:v>
                </c:pt>
                <c:pt idx="1362">
                  <c:v>50.345354735986867</c:v>
                </c:pt>
                <c:pt idx="1363">
                  <c:v>52.353869671456295</c:v>
                </c:pt>
                <c:pt idx="1364">
                  <c:v>53.063399516370481</c:v>
                </c:pt>
                <c:pt idx="1365">
                  <c:v>52.962780365604225</c:v>
                </c:pt>
                <c:pt idx="1366">
                  <c:v>55.404236478352175</c:v>
                </c:pt>
                <c:pt idx="1367">
                  <c:v>54.696582948335021</c:v>
                </c:pt>
                <c:pt idx="1368">
                  <c:v>61.203655678425363</c:v>
                </c:pt>
                <c:pt idx="1369">
                  <c:v>64.769834323370631</c:v>
                </c:pt>
                <c:pt idx="1370">
                  <c:v>62.339476027776271</c:v>
                </c:pt>
                <c:pt idx="1371">
                  <c:v>63.947703426345775</c:v>
                </c:pt>
                <c:pt idx="1372">
                  <c:v>60.93011853589946</c:v>
                </c:pt>
                <c:pt idx="1373">
                  <c:v>62.225778116696013</c:v>
                </c:pt>
                <c:pt idx="1374">
                  <c:v>64.147754120251719</c:v>
                </c:pt>
                <c:pt idx="1375">
                  <c:v>59.592199236274844</c:v>
                </c:pt>
                <c:pt idx="1376">
                  <c:v>59.071293102295179</c:v>
                </c:pt>
                <c:pt idx="1377">
                  <c:v>62.432611450587274</c:v>
                </c:pt>
                <c:pt idx="1378">
                  <c:v>66.789021981996797</c:v>
                </c:pt>
                <c:pt idx="1379">
                  <c:v>64.937751624881372</c:v>
                </c:pt>
                <c:pt idx="1380">
                  <c:v>63.47066210864719</c:v>
                </c:pt>
                <c:pt idx="1381">
                  <c:v>66.654348481855351</c:v>
                </c:pt>
                <c:pt idx="1382">
                  <c:v>63.959431857678894</c:v>
                </c:pt>
                <c:pt idx="1383">
                  <c:v>58.074222691878752</c:v>
                </c:pt>
                <c:pt idx="1384">
                  <c:v>60.149959888948565</c:v>
                </c:pt>
                <c:pt idx="1385">
                  <c:v>59.234604156871015</c:v>
                </c:pt>
                <c:pt idx="1386">
                  <c:v>59.879735702829443</c:v>
                </c:pt>
                <c:pt idx="1387">
                  <c:v>66.052935125855868</c:v>
                </c:pt>
                <c:pt idx="1388">
                  <c:v>60.679565314481536</c:v>
                </c:pt>
                <c:pt idx="1389">
                  <c:v>64.283911024337996</c:v>
                </c:pt>
                <c:pt idx="1390">
                  <c:v>61.784338616399339</c:v>
                </c:pt>
                <c:pt idx="1391">
                  <c:v>62.626573222428426</c:v>
                </c:pt>
                <c:pt idx="1392">
                  <c:v>66.887465103453366</c:v>
                </c:pt>
                <c:pt idx="1393">
                  <c:v>64.837780327659971</c:v>
                </c:pt>
                <c:pt idx="1394">
                  <c:v>62.855712944114813</c:v>
                </c:pt>
                <c:pt idx="1395">
                  <c:v>59.889635702531116</c:v>
                </c:pt>
                <c:pt idx="1396">
                  <c:v>63.865659631189963</c:v>
                </c:pt>
                <c:pt idx="1397">
                  <c:v>59.383263582127221</c:v>
                </c:pt>
                <c:pt idx="1398">
                  <c:v>88.994837161562003</c:v>
                </c:pt>
                <c:pt idx="1399">
                  <c:v>91.703527709886245</c:v>
                </c:pt>
                <c:pt idx="1400">
                  <c:v>91.252373211540558</c:v>
                </c:pt>
                <c:pt idx="1401">
                  <c:v>93.412671448556338</c:v>
                </c:pt>
                <c:pt idx="1402">
                  <c:v>88.214220290321478</c:v>
                </c:pt>
                <c:pt idx="1403">
                  <c:v>90.217592301535063</c:v>
                </c:pt>
                <c:pt idx="1404">
                  <c:v>88.033740597936088</c:v>
                </c:pt>
                <c:pt idx="1405">
                  <c:v>86.369991597906619</c:v>
                </c:pt>
                <c:pt idx="1406">
                  <c:v>84.486430291318527</c:v>
                </c:pt>
                <c:pt idx="1407">
                  <c:v>85.474425456927946</c:v>
                </c:pt>
                <c:pt idx="1408">
                  <c:v>86.679116878498405</c:v>
                </c:pt>
                <c:pt idx="1409">
                  <c:v>87.870333168538778</c:v>
                </c:pt>
                <c:pt idx="1410">
                  <c:v>81.93997171374285</c:v>
                </c:pt>
                <c:pt idx="1411">
                  <c:v>86.625294305970556</c:v>
                </c:pt>
                <c:pt idx="1412">
                  <c:v>84.667907021700785</c:v>
                </c:pt>
                <c:pt idx="1413">
                  <c:v>87.675343535482256</c:v>
                </c:pt>
                <c:pt idx="1414">
                  <c:v>85.296960833020478</c:v>
                </c:pt>
                <c:pt idx="1415">
                  <c:v>81.799771707219051</c:v>
                </c:pt>
                <c:pt idx="1416">
                  <c:v>74.998834307366351</c:v>
                </c:pt>
                <c:pt idx="1417">
                  <c:v>75.519881184637285</c:v>
                </c:pt>
                <c:pt idx="1418">
                  <c:v>76.938139715819062</c:v>
                </c:pt>
                <c:pt idx="1419">
                  <c:v>72.245496782799748</c:v>
                </c:pt>
                <c:pt idx="1420">
                  <c:v>74.552116863690543</c:v>
                </c:pt>
                <c:pt idx="1421">
                  <c:v>74.610804003745329</c:v>
                </c:pt>
                <c:pt idx="1422">
                  <c:v>74.516025956699409</c:v>
                </c:pt>
                <c:pt idx="1423">
                  <c:v>74.252199919762433</c:v>
                </c:pt>
                <c:pt idx="1424">
                  <c:v>100.39262823721388</c:v>
                </c:pt>
                <c:pt idx="1425">
                  <c:v>100.0907078769649</c:v>
                </c:pt>
                <c:pt idx="1426">
                  <c:v>98.660425607943665</c:v>
                </c:pt>
                <c:pt idx="1427">
                  <c:v>96.388164855326778</c:v>
                </c:pt>
                <c:pt idx="1428">
                  <c:v>99.485775164657724</c:v>
                </c:pt>
                <c:pt idx="1429">
                  <c:v>99.647872874122214</c:v>
                </c:pt>
                <c:pt idx="1430">
                  <c:v>94.688282857647295</c:v>
                </c:pt>
                <c:pt idx="1431">
                  <c:v>97.34044259388557</c:v>
                </c:pt>
                <c:pt idx="1432">
                  <c:v>100.96426431438132</c:v>
                </c:pt>
                <c:pt idx="1433">
                  <c:v>98.548290361116727</c:v>
                </c:pt>
                <c:pt idx="1434">
                  <c:v>84.179210929539948</c:v>
                </c:pt>
                <c:pt idx="1435">
                  <c:v>83.602335357918264</c:v>
                </c:pt>
                <c:pt idx="1436">
                  <c:v>84.467282346671198</c:v>
                </c:pt>
                <c:pt idx="1437">
                  <c:v>84.241922418354505</c:v>
                </c:pt>
                <c:pt idx="1438">
                  <c:v>84.093262799090567</c:v>
                </c:pt>
                <c:pt idx="1439">
                  <c:v>83.743296499559122</c:v>
                </c:pt>
                <c:pt idx="1440">
                  <c:v>85.092607957963779</c:v>
                </c:pt>
                <c:pt idx="1441">
                  <c:v>86.197789823467588</c:v>
                </c:pt>
                <c:pt idx="1442">
                  <c:v>83.586773844463167</c:v>
                </c:pt>
                <c:pt idx="1443">
                  <c:v>85.390315619822374</c:v>
                </c:pt>
                <c:pt idx="1444">
                  <c:v>85.988215967811456</c:v>
                </c:pt>
                <c:pt idx="1445">
                  <c:v>90.254991968019837</c:v>
                </c:pt>
                <c:pt idx="1446">
                  <c:v>89.052490742694346</c:v>
                </c:pt>
                <c:pt idx="1447">
                  <c:v>87.601090794502099</c:v>
                </c:pt>
                <c:pt idx="1448">
                  <c:v>88.004302056453099</c:v>
                </c:pt>
                <c:pt idx="1449">
                  <c:v>92.568438630811258</c:v>
                </c:pt>
                <c:pt idx="1450">
                  <c:v>90.411615636974446</c:v>
                </c:pt>
                <c:pt idx="1451">
                  <c:v>90.087000938848973</c:v>
                </c:pt>
                <c:pt idx="1452">
                  <c:v>87.224521640629533</c:v>
                </c:pt>
                <c:pt idx="1453">
                  <c:v>83.705502046918212</c:v>
                </c:pt>
                <c:pt idx="1454">
                  <c:v>93.169672148412758</c:v>
                </c:pt>
                <c:pt idx="1455">
                  <c:v>83.441690288023722</c:v>
                </c:pt>
                <c:pt idx="1456">
                  <c:v>89.632667528076453</c:v>
                </c:pt>
                <c:pt idx="1457">
                  <c:v>82.384834176824</c:v>
                </c:pt>
                <c:pt idx="1458">
                  <c:v>83.975189490731282</c:v>
                </c:pt>
                <c:pt idx="1459">
                  <c:v>89.042456533807453</c:v>
                </c:pt>
                <c:pt idx="1460">
                  <c:v>82.693176806759553</c:v>
                </c:pt>
                <c:pt idx="1461">
                  <c:v>88.758765208657749</c:v>
                </c:pt>
                <c:pt idx="1462">
                  <c:v>90.289084940762507</c:v>
                </c:pt>
                <c:pt idx="1463">
                  <c:v>87.429707887969158</c:v>
                </c:pt>
                <c:pt idx="1464">
                  <c:v>89.516317052079359</c:v>
                </c:pt>
                <c:pt idx="1465">
                  <c:v>93.030865426407217</c:v>
                </c:pt>
                <c:pt idx="1466">
                  <c:v>88.645686172845558</c:v>
                </c:pt>
                <c:pt idx="1467">
                  <c:v>86.290877901505212</c:v>
                </c:pt>
                <c:pt idx="1468">
                  <c:v>89.333636921193545</c:v>
                </c:pt>
                <c:pt idx="1469">
                  <c:v>85.742958736684514</c:v>
                </c:pt>
                <c:pt idx="1470">
                  <c:v>85.295931911201208</c:v>
                </c:pt>
                <c:pt idx="1471">
                  <c:v>84.776580309302787</c:v>
                </c:pt>
                <c:pt idx="1472">
                  <c:v>86.124861769808817</c:v>
                </c:pt>
                <c:pt idx="1473">
                  <c:v>88.320204584662292</c:v>
                </c:pt>
                <c:pt idx="1474">
                  <c:v>86.127395159710858</c:v>
                </c:pt>
                <c:pt idx="1475">
                  <c:v>88.638114925976197</c:v>
                </c:pt>
                <c:pt idx="1476">
                  <c:v>85.496908486812742</c:v>
                </c:pt>
                <c:pt idx="1477">
                  <c:v>86.032239488298927</c:v>
                </c:pt>
                <c:pt idx="1478">
                  <c:v>87.150486985138087</c:v>
                </c:pt>
                <c:pt idx="1479">
                  <c:v>84.447449748286118</c:v>
                </c:pt>
                <c:pt idx="1480">
                  <c:v>87.250734861403558</c:v>
                </c:pt>
                <c:pt idx="1481">
                  <c:v>86.464627572666203</c:v>
                </c:pt>
                <c:pt idx="1482">
                  <c:v>84.14730027722608</c:v>
                </c:pt>
                <c:pt idx="1483">
                  <c:v>87.693238411196859</c:v>
                </c:pt>
                <c:pt idx="1484">
                  <c:v>87.185997582252199</c:v>
                </c:pt>
                <c:pt idx="1485">
                  <c:v>89.311056215369902</c:v>
                </c:pt>
                <c:pt idx="1486">
                  <c:v>90.374036005150671</c:v>
                </c:pt>
                <c:pt idx="1487">
                  <c:v>88.375613168801479</c:v>
                </c:pt>
                <c:pt idx="1488">
                  <c:v>91.001889747640462</c:v>
                </c:pt>
                <c:pt idx="1489">
                  <c:v>85.489689667803546</c:v>
                </c:pt>
                <c:pt idx="1490">
                  <c:v>92.329388816218184</c:v>
                </c:pt>
                <c:pt idx="1491">
                  <c:v>91.489189822428358</c:v>
                </c:pt>
                <c:pt idx="1492">
                  <c:v>88.656903038263408</c:v>
                </c:pt>
                <c:pt idx="1493">
                  <c:v>88.290123106319626</c:v>
                </c:pt>
                <c:pt idx="1494">
                  <c:v>86.979551259614041</c:v>
                </c:pt>
                <c:pt idx="1495">
                  <c:v>86.344733085999991</c:v>
                </c:pt>
                <c:pt idx="1496">
                  <c:v>92.265313051480248</c:v>
                </c:pt>
                <c:pt idx="1497">
                  <c:v>84.758798696690675</c:v>
                </c:pt>
                <c:pt idx="1498">
                  <c:v>86.27160138340551</c:v>
                </c:pt>
                <c:pt idx="1499">
                  <c:v>90.549026207204363</c:v>
                </c:pt>
                <c:pt idx="1500">
                  <c:v>87.879358857057056</c:v>
                </c:pt>
                <c:pt idx="1501">
                  <c:v>85.960615529073678</c:v>
                </c:pt>
                <c:pt idx="1502">
                  <c:v>87.85152157416691</c:v>
                </c:pt>
                <c:pt idx="1503">
                  <c:v>87.718425499779627</c:v>
                </c:pt>
                <c:pt idx="1504">
                  <c:v>89.622186287806358</c:v>
                </c:pt>
                <c:pt idx="1505">
                  <c:v>85.23670839304917</c:v>
                </c:pt>
                <c:pt idx="1506">
                  <c:v>87.143906221802922</c:v>
                </c:pt>
                <c:pt idx="1507">
                  <c:v>87.282744575427358</c:v>
                </c:pt>
                <c:pt idx="1508">
                  <c:v>88.247504036176807</c:v>
                </c:pt>
                <c:pt idx="1509">
                  <c:v>90.899335148776558</c:v>
                </c:pt>
                <c:pt idx="1510">
                  <c:v>87.644224138442496</c:v>
                </c:pt>
                <c:pt idx="1511">
                  <c:v>89.796494271738922</c:v>
                </c:pt>
                <c:pt idx="1512">
                  <c:v>90.970438461253053</c:v>
                </c:pt>
                <c:pt idx="1513">
                  <c:v>86.181170383850358</c:v>
                </c:pt>
                <c:pt idx="1514">
                  <c:v>91.113300000317267</c:v>
                </c:pt>
                <c:pt idx="1515">
                  <c:v>89.784506671796592</c:v>
                </c:pt>
                <c:pt idx="1516">
                  <c:v>93.317385878951171</c:v>
                </c:pt>
                <c:pt idx="1517">
                  <c:v>92.889494873572758</c:v>
                </c:pt>
                <c:pt idx="1518">
                  <c:v>86.178091424399142</c:v>
                </c:pt>
                <c:pt idx="1519">
                  <c:v>83.310566504445362</c:v>
                </c:pt>
                <c:pt idx="1520">
                  <c:v>88.297965565438318</c:v>
                </c:pt>
                <c:pt idx="1521">
                  <c:v>87.560211676879263</c:v>
                </c:pt>
                <c:pt idx="1522">
                  <c:v>86.898782875187848</c:v>
                </c:pt>
                <c:pt idx="1523">
                  <c:v>86.466846062455218</c:v>
                </c:pt>
                <c:pt idx="1524">
                  <c:v>89.946931990974093</c:v>
                </c:pt>
                <c:pt idx="1525">
                  <c:v>92.583028106071026</c:v>
                </c:pt>
                <c:pt idx="1526">
                  <c:v>92.369177360373882</c:v>
                </c:pt>
                <c:pt idx="1527">
                  <c:v>91.722114271164472</c:v>
                </c:pt>
                <c:pt idx="1528">
                  <c:v>93.548103614850831</c:v>
                </c:pt>
                <c:pt idx="1529">
                  <c:v>92.68789032525757</c:v>
                </c:pt>
                <c:pt idx="1530">
                  <c:v>88.945113321115073</c:v>
                </c:pt>
                <c:pt idx="1531">
                  <c:v>90.152891403442538</c:v>
                </c:pt>
                <c:pt idx="1532">
                  <c:v>92.516492276102653</c:v>
                </c:pt>
                <c:pt idx="1533">
                  <c:v>91.436238017896088</c:v>
                </c:pt>
                <c:pt idx="1534">
                  <c:v>94.92885885539738</c:v>
                </c:pt>
                <c:pt idx="1535">
                  <c:v>92.285247513375069</c:v>
                </c:pt>
                <c:pt idx="1536">
                  <c:v>98.064137894452088</c:v>
                </c:pt>
                <c:pt idx="1537">
                  <c:v>93.695287501560514</c:v>
                </c:pt>
                <c:pt idx="1538">
                  <c:v>90.649800671107826</c:v>
                </c:pt>
                <c:pt idx="1539">
                  <c:v>98.618233462769879</c:v>
                </c:pt>
                <c:pt idx="1540">
                  <c:v>93.35043153655603</c:v>
                </c:pt>
                <c:pt idx="1541">
                  <c:v>93.088150256143379</c:v>
                </c:pt>
                <c:pt idx="1542">
                  <c:v>93.337969583635896</c:v>
                </c:pt>
                <c:pt idx="1543">
                  <c:v>94.107519883792406</c:v>
                </c:pt>
                <c:pt idx="1544">
                  <c:v>92.019034767795574</c:v>
                </c:pt>
                <c:pt idx="1545">
                  <c:v>93.253507951120085</c:v>
                </c:pt>
                <c:pt idx="1546">
                  <c:v>94.758348841295643</c:v>
                </c:pt>
                <c:pt idx="1547">
                  <c:v>92.300909352973989</c:v>
                </c:pt>
                <c:pt idx="1548">
                  <c:v>93.461377439271104</c:v>
                </c:pt>
                <c:pt idx="1549">
                  <c:v>98.216548114038858</c:v>
                </c:pt>
                <c:pt idx="1550">
                  <c:v>88.409533975598592</c:v>
                </c:pt>
                <c:pt idx="1551">
                  <c:v>89.833829179221908</c:v>
                </c:pt>
                <c:pt idx="1552">
                  <c:v>93.092753209647597</c:v>
                </c:pt>
                <c:pt idx="1553">
                  <c:v>94.77652901616257</c:v>
                </c:pt>
                <c:pt idx="1554">
                  <c:v>92.455330124263767</c:v>
                </c:pt>
                <c:pt idx="1555">
                  <c:v>93.900579224424689</c:v>
                </c:pt>
                <c:pt idx="1556">
                  <c:v>98.754038435231251</c:v>
                </c:pt>
                <c:pt idx="1557">
                  <c:v>94.170583383868319</c:v>
                </c:pt>
                <c:pt idx="1558">
                  <c:v>90.380273254852753</c:v>
                </c:pt>
                <c:pt idx="1559">
                  <c:v>92.218957785333117</c:v>
                </c:pt>
                <c:pt idx="1560">
                  <c:v>96.858905713564781</c:v>
                </c:pt>
                <c:pt idx="1561">
                  <c:v>93.345803914999479</c:v>
                </c:pt>
                <c:pt idx="1562">
                  <c:v>94.850263626913119</c:v>
                </c:pt>
                <c:pt idx="1563">
                  <c:v>99.712379564213563</c:v>
                </c:pt>
                <c:pt idx="1564">
                  <c:v>98.842211565926547</c:v>
                </c:pt>
                <c:pt idx="1565">
                  <c:v>94.880902769653588</c:v>
                </c:pt>
                <c:pt idx="1566">
                  <c:v>94.299931042827978</c:v>
                </c:pt>
                <c:pt idx="1567">
                  <c:v>99.353119037671348</c:v>
                </c:pt>
                <c:pt idx="1568">
                  <c:v>95.706779895473858</c:v>
                </c:pt>
                <c:pt idx="1569">
                  <c:v>95.252372946997909</c:v>
                </c:pt>
                <c:pt idx="1570">
                  <c:v>102.38352707781323</c:v>
                </c:pt>
                <c:pt idx="1571">
                  <c:v>100.66671996557542</c:v>
                </c:pt>
                <c:pt idx="1572">
                  <c:v>99.036222053712024</c:v>
                </c:pt>
                <c:pt idx="1573">
                  <c:v>98.595469221713344</c:v>
                </c:pt>
                <c:pt idx="1574">
                  <c:v>93.899194397703312</c:v>
                </c:pt>
                <c:pt idx="1575">
                  <c:v>90.256454171621158</c:v>
                </c:pt>
                <c:pt idx="1576">
                  <c:v>97.175967372272837</c:v>
                </c:pt>
                <c:pt idx="1577">
                  <c:v>96.670789185150298</c:v>
                </c:pt>
                <c:pt idx="1578">
                  <c:v>93.313747605719342</c:v>
                </c:pt>
                <c:pt idx="1579">
                  <c:v>94.729273022293455</c:v>
                </c:pt>
                <c:pt idx="1580">
                  <c:v>96.475896566997278</c:v>
                </c:pt>
                <c:pt idx="1581">
                  <c:v>93.287732655859458</c:v>
                </c:pt>
                <c:pt idx="1582">
                  <c:v>86.152649120763314</c:v>
                </c:pt>
                <c:pt idx="1583">
                  <c:v>92.216065009375185</c:v>
                </c:pt>
                <c:pt idx="1584">
                  <c:v>88.806954318031558</c:v>
                </c:pt>
                <c:pt idx="1585">
                  <c:v>94.652904681299333</c:v>
                </c:pt>
                <c:pt idx="1586">
                  <c:v>96.878458403347452</c:v>
                </c:pt>
                <c:pt idx="1587">
                  <c:v>91.388887405820753</c:v>
                </c:pt>
                <c:pt idx="1588">
                  <c:v>95.329348630075458</c:v>
                </c:pt>
                <c:pt idx="1589">
                  <c:v>92.450474739468149</c:v>
                </c:pt>
                <c:pt idx="1590">
                  <c:v>96.262404216753296</c:v>
                </c:pt>
                <c:pt idx="1591">
                  <c:v>89.265387165093458</c:v>
                </c:pt>
                <c:pt idx="1592">
                  <c:v>90.040376687841416</c:v>
                </c:pt>
                <c:pt idx="1593">
                  <c:v>98.288808499498558</c:v>
                </c:pt>
                <c:pt idx="1594">
                  <c:v>92.075404710813459</c:v>
                </c:pt>
                <c:pt idx="1595">
                  <c:v>93.042980935141443</c:v>
                </c:pt>
                <c:pt idx="1596">
                  <c:v>94.160555179889258</c:v>
                </c:pt>
                <c:pt idx="1597">
                  <c:v>94.146802527025358</c:v>
                </c:pt>
                <c:pt idx="1598">
                  <c:v>89.974763733564558</c:v>
                </c:pt>
                <c:pt idx="1599">
                  <c:v>92.769684652056981</c:v>
                </c:pt>
                <c:pt idx="1600">
                  <c:v>95.413906666865827</c:v>
                </c:pt>
                <c:pt idx="1601">
                  <c:v>89.198131404620554</c:v>
                </c:pt>
                <c:pt idx="1602">
                  <c:v>95.555387721523743</c:v>
                </c:pt>
                <c:pt idx="1603">
                  <c:v>92.149490733709158</c:v>
                </c:pt>
                <c:pt idx="1604">
                  <c:v>94.963642201577926</c:v>
                </c:pt>
                <c:pt idx="1605">
                  <c:v>93.860437600753258</c:v>
                </c:pt>
                <c:pt idx="1606">
                  <c:v>89.38315349453471</c:v>
                </c:pt>
                <c:pt idx="1607">
                  <c:v>93.490076976245433</c:v>
                </c:pt>
                <c:pt idx="1608">
                  <c:v>94.063827152655634</c:v>
                </c:pt>
                <c:pt idx="1609">
                  <c:v>84.801572010975178</c:v>
                </c:pt>
                <c:pt idx="1610">
                  <c:v>89.226442705816751</c:v>
                </c:pt>
                <c:pt idx="1611">
                  <c:v>93.254013626196766</c:v>
                </c:pt>
                <c:pt idx="1612">
                  <c:v>93.174828458855359</c:v>
                </c:pt>
                <c:pt idx="1613">
                  <c:v>91.546494308665373</c:v>
                </c:pt>
                <c:pt idx="1614">
                  <c:v>87.269164152679579</c:v>
                </c:pt>
                <c:pt idx="1615">
                  <c:v>91.593712609083241</c:v>
                </c:pt>
                <c:pt idx="1616">
                  <c:v>48.545056567485034</c:v>
                </c:pt>
                <c:pt idx="1617">
                  <c:v>47.333802515853904</c:v>
                </c:pt>
                <c:pt idx="1618">
                  <c:v>45.195901853963576</c:v>
                </c:pt>
                <c:pt idx="1619">
                  <c:v>46.074301473537894</c:v>
                </c:pt>
                <c:pt idx="1620">
                  <c:v>47.422303550884536</c:v>
                </c:pt>
                <c:pt idx="1621">
                  <c:v>50.391200075795894</c:v>
                </c:pt>
                <c:pt idx="1622">
                  <c:v>45.052700234724085</c:v>
                </c:pt>
                <c:pt idx="1623">
                  <c:v>51.662712632492379</c:v>
                </c:pt>
                <c:pt idx="1624">
                  <c:v>46.321642584385998</c:v>
                </c:pt>
                <c:pt idx="1625">
                  <c:v>50.213124566061992</c:v>
                </c:pt>
                <c:pt idx="1626">
                  <c:v>47.223238019511612</c:v>
                </c:pt>
                <c:pt idx="1627">
                  <c:v>94.230230330918147</c:v>
                </c:pt>
                <c:pt idx="1628">
                  <c:v>92.099215535587021</c:v>
                </c:pt>
                <c:pt idx="1629">
                  <c:v>93.173217969314692</c:v>
                </c:pt>
                <c:pt idx="1630">
                  <c:v>92.165229792824519</c:v>
                </c:pt>
                <c:pt idx="1631">
                  <c:v>97.970633013141978</c:v>
                </c:pt>
                <c:pt idx="1632">
                  <c:v>99.446688808209529</c:v>
                </c:pt>
                <c:pt idx="1633">
                  <c:v>99.900486484338913</c:v>
                </c:pt>
                <c:pt idx="1634">
                  <c:v>94.476835398295208</c:v>
                </c:pt>
                <c:pt idx="1635">
                  <c:v>97.35696529267311</c:v>
                </c:pt>
                <c:pt idx="1636">
                  <c:v>98.305728790960288</c:v>
                </c:pt>
                <c:pt idx="1637">
                  <c:v>96.971094043682953</c:v>
                </c:pt>
                <c:pt idx="1638">
                  <c:v>97.234684686262909</c:v>
                </c:pt>
                <c:pt idx="1639">
                  <c:v>95.788514143845276</c:v>
                </c:pt>
                <c:pt idx="1640">
                  <c:v>91.471313162586</c:v>
                </c:pt>
                <c:pt idx="1641">
                  <c:v>88.456701044674489</c:v>
                </c:pt>
                <c:pt idx="1642">
                  <c:v>86.342253851300825</c:v>
                </c:pt>
                <c:pt idx="1643">
                  <c:v>88.348078457951047</c:v>
                </c:pt>
                <c:pt idx="1644">
                  <c:v>86.021997501066949</c:v>
                </c:pt>
                <c:pt idx="1645">
                  <c:v>87.816066159444688</c:v>
                </c:pt>
                <c:pt idx="1646">
                  <c:v>87.656002430564428</c:v>
                </c:pt>
                <c:pt idx="1647">
                  <c:v>90.700612103941182</c:v>
                </c:pt>
                <c:pt idx="1648">
                  <c:v>85.808524997256271</c:v>
                </c:pt>
                <c:pt idx="1649">
                  <c:v>86.758871439752696</c:v>
                </c:pt>
                <c:pt idx="1650">
                  <c:v>80.795998794755548</c:v>
                </c:pt>
                <c:pt idx="1651">
                  <c:v>83.286809906116332</c:v>
                </c:pt>
                <c:pt idx="1652">
                  <c:v>88.18869757881788</c:v>
                </c:pt>
                <c:pt idx="1653">
                  <c:v>84.615172745814078</c:v>
                </c:pt>
                <c:pt idx="1654">
                  <c:v>85.358021343586671</c:v>
                </c:pt>
                <c:pt idx="1655">
                  <c:v>86.010676613049498</c:v>
                </c:pt>
                <c:pt idx="1656">
                  <c:v>92.075679254440857</c:v>
                </c:pt>
                <c:pt idx="1657">
                  <c:v>86.385851132103156</c:v>
                </c:pt>
                <c:pt idx="1658">
                  <c:v>89.463225865978231</c:v>
                </c:pt>
                <c:pt idx="1659">
                  <c:v>89.092605651621312</c:v>
                </c:pt>
                <c:pt idx="1660">
                  <c:v>85.398433455363573</c:v>
                </c:pt>
                <c:pt idx="1661">
                  <c:v>89.937181269415859</c:v>
                </c:pt>
                <c:pt idx="1662">
                  <c:v>85.594000524907727</c:v>
                </c:pt>
                <c:pt idx="1663">
                  <c:v>82.199816531668958</c:v>
                </c:pt>
                <c:pt idx="1664">
                  <c:v>89.049940764677814</c:v>
                </c:pt>
                <c:pt idx="1665">
                  <c:v>86.823501769272596</c:v>
                </c:pt>
                <c:pt idx="1666">
                  <c:v>85.731010929144489</c:v>
                </c:pt>
                <c:pt idx="1667">
                  <c:v>86.094713448611344</c:v>
                </c:pt>
                <c:pt idx="1668">
                  <c:v>89.315734188405699</c:v>
                </c:pt>
                <c:pt idx="1669">
                  <c:v>82.032988657172083</c:v>
                </c:pt>
                <c:pt idx="1670">
                  <c:v>84.377510552193158</c:v>
                </c:pt>
                <c:pt idx="1671">
                  <c:v>86.580101205215527</c:v>
                </c:pt>
                <c:pt idx="1672">
                  <c:v>84.393502036655434</c:v>
                </c:pt>
                <c:pt idx="1673">
                  <c:v>92.697948967007591</c:v>
                </c:pt>
                <c:pt idx="1674">
                  <c:v>88.628076464716159</c:v>
                </c:pt>
                <c:pt idx="1675">
                  <c:v>86.71954977729149</c:v>
                </c:pt>
                <c:pt idx="1676">
                  <c:v>86.820757909334588</c:v>
                </c:pt>
                <c:pt idx="1677">
                  <c:v>87.742847476532788</c:v>
                </c:pt>
                <c:pt idx="1678">
                  <c:v>91.932526732847336</c:v>
                </c:pt>
                <c:pt idx="1679">
                  <c:v>87.421292409017397</c:v>
                </c:pt>
                <c:pt idx="1680">
                  <c:v>91.683475285534058</c:v>
                </c:pt>
                <c:pt idx="1681">
                  <c:v>88.823384523120254</c:v>
                </c:pt>
                <c:pt idx="1682">
                  <c:v>92.854277388794458</c:v>
                </c:pt>
                <c:pt idx="1683">
                  <c:v>91.769160664015232</c:v>
                </c:pt>
                <c:pt idx="1684">
                  <c:v>90.403656102143785</c:v>
                </c:pt>
                <c:pt idx="1685">
                  <c:v>85.084052082696019</c:v>
                </c:pt>
                <c:pt idx="1686">
                  <c:v>84.336066404925745</c:v>
                </c:pt>
                <c:pt idx="1687">
                  <c:v>90.730936781066134</c:v>
                </c:pt>
                <c:pt idx="1688">
                  <c:v>81.051073317418258</c:v>
                </c:pt>
                <c:pt idx="1689">
                  <c:v>81.639542504203519</c:v>
                </c:pt>
                <c:pt idx="1690">
                  <c:v>81.357822688104946</c:v>
                </c:pt>
                <c:pt idx="1691">
                  <c:v>81.806324708039099</c:v>
                </c:pt>
                <c:pt idx="1692">
                  <c:v>82.830830616253365</c:v>
                </c:pt>
                <c:pt idx="1693">
                  <c:v>89.090054540417327</c:v>
                </c:pt>
                <c:pt idx="1694">
                  <c:v>91.427631083590853</c:v>
                </c:pt>
                <c:pt idx="1695">
                  <c:v>87.628799360979727</c:v>
                </c:pt>
                <c:pt idx="1696">
                  <c:v>85.531675674428428</c:v>
                </c:pt>
                <c:pt idx="1697">
                  <c:v>84.882947818065304</c:v>
                </c:pt>
                <c:pt idx="1698">
                  <c:v>82.725448626728507</c:v>
                </c:pt>
                <c:pt idx="1699">
                  <c:v>88.628814587478999</c:v>
                </c:pt>
                <c:pt idx="1700">
                  <c:v>88.754258549052665</c:v>
                </c:pt>
                <c:pt idx="1701">
                  <c:v>84.291952429009896</c:v>
                </c:pt>
                <c:pt idx="1702">
                  <c:v>87.209396504633858</c:v>
                </c:pt>
                <c:pt idx="1703">
                  <c:v>89.137563930814622</c:v>
                </c:pt>
                <c:pt idx="1704">
                  <c:v>90.636812356621192</c:v>
                </c:pt>
                <c:pt idx="1705">
                  <c:v>82.994276767008358</c:v>
                </c:pt>
                <c:pt idx="1706">
                  <c:v>85.170418383858419</c:v>
                </c:pt>
                <c:pt idx="1707">
                  <c:v>91.898066678405229</c:v>
                </c:pt>
                <c:pt idx="1708">
                  <c:v>91.214044102460278</c:v>
                </c:pt>
                <c:pt idx="1709">
                  <c:v>87.810083628087497</c:v>
                </c:pt>
                <c:pt idx="1710">
                  <c:v>84.224610845036366</c:v>
                </c:pt>
                <c:pt idx="1711">
                  <c:v>83.709919500157326</c:v>
                </c:pt>
                <c:pt idx="1712">
                  <c:v>86.40036191153591</c:v>
                </c:pt>
                <c:pt idx="1713">
                  <c:v>86.15583727678893</c:v>
                </c:pt>
                <c:pt idx="1714">
                  <c:v>82.123152406230389</c:v>
                </c:pt>
                <c:pt idx="1715">
                  <c:v>85.292020787821684</c:v>
                </c:pt>
                <c:pt idx="1716">
                  <c:v>82.783847472207015</c:v>
                </c:pt>
                <c:pt idx="1717">
                  <c:v>84.938245511684059</c:v>
                </c:pt>
                <c:pt idx="1718">
                  <c:v>84.55024636547428</c:v>
                </c:pt>
                <c:pt idx="1719">
                  <c:v>81.48752267021635</c:v>
                </c:pt>
                <c:pt idx="1720">
                  <c:v>89.410800903275927</c:v>
                </c:pt>
                <c:pt idx="1721">
                  <c:v>87.316245786080074</c:v>
                </c:pt>
                <c:pt idx="1722">
                  <c:v>53.675360235480113</c:v>
                </c:pt>
                <c:pt idx="1723">
                  <c:v>54.119920199445176</c:v>
                </c:pt>
                <c:pt idx="1724">
                  <c:v>51.151857926615044</c:v>
                </c:pt>
                <c:pt idx="1725">
                  <c:v>54.613201536071067</c:v>
                </c:pt>
                <c:pt idx="1726">
                  <c:v>51.501941134296558</c:v>
                </c:pt>
                <c:pt idx="1727">
                  <c:v>51.746682462468996</c:v>
                </c:pt>
                <c:pt idx="1728">
                  <c:v>54.266779110872264</c:v>
                </c:pt>
                <c:pt idx="1729">
                  <c:v>55.956329529742852</c:v>
                </c:pt>
                <c:pt idx="1730">
                  <c:v>55.892546160338085</c:v>
                </c:pt>
                <c:pt idx="1731">
                  <c:v>56.807003030257242</c:v>
                </c:pt>
                <c:pt idx="1732">
                  <c:v>60.564519632078436</c:v>
                </c:pt>
                <c:pt idx="1733">
                  <c:v>61.044574631339444</c:v>
                </c:pt>
                <c:pt idx="1734">
                  <c:v>58.911349041516729</c:v>
                </c:pt>
                <c:pt idx="1735">
                  <c:v>59.624306771480185</c:v>
                </c:pt>
                <c:pt idx="1736">
                  <c:v>58.327838726188283</c:v>
                </c:pt>
                <c:pt idx="1737">
                  <c:v>56.905950366296096</c:v>
                </c:pt>
                <c:pt idx="1738">
                  <c:v>59.779865447666886</c:v>
                </c:pt>
                <c:pt idx="1739">
                  <c:v>65.181164294919014</c:v>
                </c:pt>
                <c:pt idx="1740">
                  <c:v>57.803935457871987</c:v>
                </c:pt>
                <c:pt idx="1741">
                  <c:v>64.666516239149246</c:v>
                </c:pt>
                <c:pt idx="1742">
                  <c:v>65.511421998150027</c:v>
                </c:pt>
                <c:pt idx="1743">
                  <c:v>62.350711280585912</c:v>
                </c:pt>
                <c:pt idx="1744">
                  <c:v>59.23912645681429</c:v>
                </c:pt>
                <c:pt idx="1745">
                  <c:v>60.981419989349746</c:v>
                </c:pt>
                <c:pt idx="1746">
                  <c:v>102.88678264200233</c:v>
                </c:pt>
                <c:pt idx="1747">
                  <c:v>103.21778996248185</c:v>
                </c:pt>
                <c:pt idx="1748">
                  <c:v>96.493548125875904</c:v>
                </c:pt>
                <c:pt idx="1749">
                  <c:v>103.53063357287657</c:v>
                </c:pt>
                <c:pt idx="1750">
                  <c:v>100.53795408383642</c:v>
                </c:pt>
                <c:pt idx="1751">
                  <c:v>99.636474573050236</c:v>
                </c:pt>
                <c:pt idx="1752">
                  <c:v>92.690642957073848</c:v>
                </c:pt>
                <c:pt idx="1753">
                  <c:v>95.366145834838449</c:v>
                </c:pt>
                <c:pt idx="1754">
                  <c:v>97.470094127454516</c:v>
                </c:pt>
                <c:pt idx="1755">
                  <c:v>96.131142617167356</c:v>
                </c:pt>
                <c:pt idx="1756">
                  <c:v>99.665392724490616</c:v>
                </c:pt>
                <c:pt idx="1757">
                  <c:v>98.698444313378758</c:v>
                </c:pt>
                <c:pt idx="1758">
                  <c:v>95.76503541941031</c:v>
                </c:pt>
                <c:pt idx="1759">
                  <c:v>101.57761336493098</c:v>
                </c:pt>
                <c:pt idx="1760">
                  <c:v>98.146552481773227</c:v>
                </c:pt>
                <c:pt idx="1761">
                  <c:v>101.19750561783611</c:v>
                </c:pt>
                <c:pt idx="1762">
                  <c:v>96.217525392507667</c:v>
                </c:pt>
                <c:pt idx="1763">
                  <c:v>92.418067496157363</c:v>
                </c:pt>
                <c:pt idx="1764">
                  <c:v>90.926930666040292</c:v>
                </c:pt>
                <c:pt idx="1765">
                  <c:v>96.877664499226796</c:v>
                </c:pt>
                <c:pt idx="1766">
                  <c:v>92.896386554798696</c:v>
                </c:pt>
                <c:pt idx="1767">
                  <c:v>92.425489031478179</c:v>
                </c:pt>
                <c:pt idx="1768">
                  <c:v>95.082631115491878</c:v>
                </c:pt>
                <c:pt idx="1769">
                  <c:v>96.802873701383589</c:v>
                </c:pt>
                <c:pt idx="1770">
                  <c:v>90.958327793609158</c:v>
                </c:pt>
                <c:pt idx="1771">
                  <c:v>91.200522993805023</c:v>
                </c:pt>
                <c:pt idx="1772">
                  <c:v>93.286749988957325</c:v>
                </c:pt>
                <c:pt idx="1773">
                  <c:v>92.316273814593558</c:v>
                </c:pt>
                <c:pt idx="1774">
                  <c:v>95.288002472178988</c:v>
                </c:pt>
                <c:pt idx="1775">
                  <c:v>94.594427822947466</c:v>
                </c:pt>
                <c:pt idx="1776">
                  <c:v>93.039265528108018</c:v>
                </c:pt>
                <c:pt idx="1777">
                  <c:v>94.429680244559549</c:v>
                </c:pt>
                <c:pt idx="1778">
                  <c:v>94.979440259821558</c:v>
                </c:pt>
                <c:pt idx="1779">
                  <c:v>95.967763790408227</c:v>
                </c:pt>
                <c:pt idx="1780">
                  <c:v>89.593483027978323</c:v>
                </c:pt>
                <c:pt idx="1781">
                  <c:v>96.839641637419618</c:v>
                </c:pt>
                <c:pt idx="1782">
                  <c:v>96.721720950471919</c:v>
                </c:pt>
                <c:pt idx="1783">
                  <c:v>87.406209499039008</c:v>
                </c:pt>
                <c:pt idx="1784">
                  <c:v>89.509164307057361</c:v>
                </c:pt>
                <c:pt idx="1785">
                  <c:v>87.443102503144132</c:v>
                </c:pt>
                <c:pt idx="1786">
                  <c:v>90.050416213638258</c:v>
                </c:pt>
                <c:pt idx="1787">
                  <c:v>91.275817060152448</c:v>
                </c:pt>
                <c:pt idx="1788">
                  <c:v>92.033696545872786</c:v>
                </c:pt>
                <c:pt idx="1789">
                  <c:v>89.257330172523581</c:v>
                </c:pt>
                <c:pt idx="1790">
                  <c:v>88.820996412586524</c:v>
                </c:pt>
                <c:pt idx="1791">
                  <c:v>88.361626128490144</c:v>
                </c:pt>
                <c:pt idx="1792">
                  <c:v>90.037743044487982</c:v>
                </c:pt>
                <c:pt idx="1793">
                  <c:v>97.060412490331075</c:v>
                </c:pt>
                <c:pt idx="1794">
                  <c:v>96.337855301928755</c:v>
                </c:pt>
                <c:pt idx="1795">
                  <c:v>95.302403110418837</c:v>
                </c:pt>
                <c:pt idx="1796">
                  <c:v>90.661943001510892</c:v>
                </c:pt>
                <c:pt idx="1797">
                  <c:v>95.846425113126188</c:v>
                </c:pt>
                <c:pt idx="1798">
                  <c:v>96.947055287169292</c:v>
                </c:pt>
                <c:pt idx="1799">
                  <c:v>69.212894805133402</c:v>
                </c:pt>
                <c:pt idx="1800">
                  <c:v>68.989683825732527</c:v>
                </c:pt>
                <c:pt idx="1801">
                  <c:v>69.22031331423085</c:v>
                </c:pt>
                <c:pt idx="1802">
                  <c:v>66.384056594695252</c:v>
                </c:pt>
                <c:pt idx="1803">
                  <c:v>63.436350680653291</c:v>
                </c:pt>
                <c:pt idx="1804">
                  <c:v>70.726554757483186</c:v>
                </c:pt>
                <c:pt idx="1805">
                  <c:v>66.061018253905715</c:v>
                </c:pt>
                <c:pt idx="1806">
                  <c:v>66.32865526706297</c:v>
                </c:pt>
                <c:pt idx="1807">
                  <c:v>63.227271084664807</c:v>
                </c:pt>
                <c:pt idx="1808">
                  <c:v>66.293371088178972</c:v>
                </c:pt>
                <c:pt idx="1809">
                  <c:v>67.893195297880098</c:v>
                </c:pt>
                <c:pt idx="1810">
                  <c:v>70.670000847147378</c:v>
                </c:pt>
                <c:pt idx="1811">
                  <c:v>68.835044155762219</c:v>
                </c:pt>
                <c:pt idx="1812">
                  <c:v>66.627936621406818</c:v>
                </c:pt>
                <c:pt idx="1813">
                  <c:v>70.441043585721658</c:v>
                </c:pt>
                <c:pt idx="1814">
                  <c:v>67.176342225758589</c:v>
                </c:pt>
                <c:pt idx="1815">
                  <c:v>67.907093144494368</c:v>
                </c:pt>
                <c:pt idx="1816">
                  <c:v>66.691057040402868</c:v>
                </c:pt>
                <c:pt idx="1817">
                  <c:v>65.186391755663706</c:v>
                </c:pt>
                <c:pt idx="1818">
                  <c:v>68.391782545607654</c:v>
                </c:pt>
                <c:pt idx="1819">
                  <c:v>66.159944436050125</c:v>
                </c:pt>
                <c:pt idx="1820">
                  <c:v>64.175040855980455</c:v>
                </c:pt>
                <c:pt idx="1821">
                  <c:v>62.498204020262094</c:v>
                </c:pt>
                <c:pt idx="1822">
                  <c:v>70.957360297063943</c:v>
                </c:pt>
                <c:pt idx="1823">
                  <c:v>68.046023477911561</c:v>
                </c:pt>
                <c:pt idx="1824">
                  <c:v>64.961054617296227</c:v>
                </c:pt>
                <c:pt idx="1825">
                  <c:v>68.269158245709534</c:v>
                </c:pt>
                <c:pt idx="1826">
                  <c:v>70.744950531853917</c:v>
                </c:pt>
                <c:pt idx="1827">
                  <c:v>64.994722568554849</c:v>
                </c:pt>
                <c:pt idx="1828">
                  <c:v>67.007757098777162</c:v>
                </c:pt>
                <c:pt idx="1829">
                  <c:v>67.309954989754445</c:v>
                </c:pt>
                <c:pt idx="1830">
                  <c:v>71.336621641639027</c:v>
                </c:pt>
                <c:pt idx="1831">
                  <c:v>65.912521280799766</c:v>
                </c:pt>
                <c:pt idx="1832">
                  <c:v>69.772246338003853</c:v>
                </c:pt>
                <c:pt idx="1833">
                  <c:v>65.064546907194554</c:v>
                </c:pt>
                <c:pt idx="1834">
                  <c:v>70.159114521723509</c:v>
                </c:pt>
                <c:pt idx="1835">
                  <c:v>72.448155713773772</c:v>
                </c:pt>
                <c:pt idx="1836">
                  <c:v>74.021344984330327</c:v>
                </c:pt>
                <c:pt idx="1837">
                  <c:v>75.367490477609451</c:v>
                </c:pt>
                <c:pt idx="1838">
                  <c:v>77.123056356050483</c:v>
                </c:pt>
                <c:pt idx="1839">
                  <c:v>72.489084966068987</c:v>
                </c:pt>
                <c:pt idx="1840">
                  <c:v>74.410032877882671</c:v>
                </c:pt>
                <c:pt idx="1841">
                  <c:v>78.038684913920449</c:v>
                </c:pt>
                <c:pt idx="1842">
                  <c:v>77.123908254350169</c:v>
                </c:pt>
                <c:pt idx="1843">
                  <c:v>77.931163890558722</c:v>
                </c:pt>
                <c:pt idx="1844">
                  <c:v>78.144647448183662</c:v>
                </c:pt>
                <c:pt idx="1845">
                  <c:v>75.298484877931358</c:v>
                </c:pt>
                <c:pt idx="1846">
                  <c:v>79.7614849495736</c:v>
                </c:pt>
                <c:pt idx="1847">
                  <c:v>76.662752082347311</c:v>
                </c:pt>
                <c:pt idx="1848">
                  <c:v>77.244096346379933</c:v>
                </c:pt>
                <c:pt idx="1849">
                  <c:v>78.853266964215976</c:v>
                </c:pt>
                <c:pt idx="1850">
                  <c:v>75.642630298900173</c:v>
                </c:pt>
                <c:pt idx="1851">
                  <c:v>74.756225288455724</c:v>
                </c:pt>
                <c:pt idx="1852">
                  <c:v>75.924264559781022</c:v>
                </c:pt>
                <c:pt idx="1853">
                  <c:v>76.76041843562281</c:v>
                </c:pt>
                <c:pt idx="1854">
                  <c:v>76.858092429595658</c:v>
                </c:pt>
                <c:pt idx="1855">
                  <c:v>76.335369486013064</c:v>
                </c:pt>
                <c:pt idx="1856">
                  <c:v>78.441914943981487</c:v>
                </c:pt>
                <c:pt idx="1857">
                  <c:v>76.752679715816981</c:v>
                </c:pt>
                <c:pt idx="1858">
                  <c:v>81.891156511274062</c:v>
                </c:pt>
                <c:pt idx="1859">
                  <c:v>82.136449571172776</c:v>
                </c:pt>
                <c:pt idx="1860">
                  <c:v>82.304691187992617</c:v>
                </c:pt>
                <c:pt idx="1861">
                  <c:v>80.550611479174066</c:v>
                </c:pt>
                <c:pt idx="1862">
                  <c:v>79.269631641379206</c:v>
                </c:pt>
                <c:pt idx="1863">
                  <c:v>82.576805950922548</c:v>
                </c:pt>
                <c:pt idx="1864">
                  <c:v>81.739924719714494</c:v>
                </c:pt>
                <c:pt idx="1865">
                  <c:v>78.458899263807865</c:v>
                </c:pt>
                <c:pt idx="1866">
                  <c:v>72.822025935568419</c:v>
                </c:pt>
                <c:pt idx="1867">
                  <c:v>78.021897651440341</c:v>
                </c:pt>
                <c:pt idx="1868">
                  <c:v>75.338100838192688</c:v>
                </c:pt>
                <c:pt idx="1869">
                  <c:v>72.932448007106558</c:v>
                </c:pt>
                <c:pt idx="1870">
                  <c:v>78.047211842978427</c:v>
                </c:pt>
                <c:pt idx="1871">
                  <c:v>79.478675264121549</c:v>
                </c:pt>
                <c:pt idx="1872">
                  <c:v>76.038861099646752</c:v>
                </c:pt>
                <c:pt idx="1873">
                  <c:v>77.404367015961313</c:v>
                </c:pt>
                <c:pt idx="1874">
                  <c:v>74.841557425523703</c:v>
                </c:pt>
                <c:pt idx="1875">
                  <c:v>79.417521605729235</c:v>
                </c:pt>
                <c:pt idx="1876">
                  <c:v>73.060790026565414</c:v>
                </c:pt>
                <c:pt idx="1877">
                  <c:v>77.211316650086403</c:v>
                </c:pt>
                <c:pt idx="1878">
                  <c:v>74.23862732630846</c:v>
                </c:pt>
                <c:pt idx="1879">
                  <c:v>79.384547431592509</c:v>
                </c:pt>
                <c:pt idx="1880">
                  <c:v>75.388479414957871</c:v>
                </c:pt>
                <c:pt idx="1881">
                  <c:v>75.22251464511416</c:v>
                </c:pt>
                <c:pt idx="1882">
                  <c:v>75.735077645742933</c:v>
                </c:pt>
                <c:pt idx="1883">
                  <c:v>72.668280357173998</c:v>
                </c:pt>
                <c:pt idx="1884">
                  <c:v>73.674257666438578</c:v>
                </c:pt>
                <c:pt idx="1885">
                  <c:v>74.212619826527913</c:v>
                </c:pt>
                <c:pt idx="1886">
                  <c:v>75.647258057210621</c:v>
                </c:pt>
                <c:pt idx="1887">
                  <c:v>42.906862993139903</c:v>
                </c:pt>
                <c:pt idx="1888">
                  <c:v>45.185365783996026</c:v>
                </c:pt>
                <c:pt idx="1889">
                  <c:v>49.871827994022944</c:v>
                </c:pt>
                <c:pt idx="1890">
                  <c:v>49.133278363159469</c:v>
                </c:pt>
                <c:pt idx="1891">
                  <c:v>51.424217275025335</c:v>
                </c:pt>
                <c:pt idx="1892">
                  <c:v>52.714573376041017</c:v>
                </c:pt>
                <c:pt idx="1893">
                  <c:v>92.385600524430558</c:v>
                </c:pt>
                <c:pt idx="1894">
                  <c:v>90.345705558488035</c:v>
                </c:pt>
                <c:pt idx="1895">
                  <c:v>90.65675348112066</c:v>
                </c:pt>
                <c:pt idx="1896">
                  <c:v>92.703266256373425</c:v>
                </c:pt>
                <c:pt idx="1897">
                  <c:v>93.134081030688236</c:v>
                </c:pt>
                <c:pt idx="1898">
                  <c:v>88.880190354702052</c:v>
                </c:pt>
                <c:pt idx="1899">
                  <c:v>90.822758070770078</c:v>
                </c:pt>
                <c:pt idx="1900">
                  <c:v>91.836707375987999</c:v>
                </c:pt>
                <c:pt idx="1901">
                  <c:v>87.71192952573638</c:v>
                </c:pt>
                <c:pt idx="1902">
                  <c:v>86.527004632572599</c:v>
                </c:pt>
                <c:pt idx="1903">
                  <c:v>92.253488769377896</c:v>
                </c:pt>
                <c:pt idx="1904">
                  <c:v>89.467419049143871</c:v>
                </c:pt>
                <c:pt idx="1905">
                  <c:v>90.189659989328305</c:v>
                </c:pt>
                <c:pt idx="1906">
                  <c:v>87.895683366358853</c:v>
                </c:pt>
                <c:pt idx="1907">
                  <c:v>94.086223848049599</c:v>
                </c:pt>
                <c:pt idx="1908">
                  <c:v>87.73820746652315</c:v>
                </c:pt>
                <c:pt idx="1909">
                  <c:v>90.70403180161648</c:v>
                </c:pt>
                <c:pt idx="1910">
                  <c:v>92.252613838644479</c:v>
                </c:pt>
                <c:pt idx="1911">
                  <c:v>94.737477029869282</c:v>
                </c:pt>
                <c:pt idx="1912">
                  <c:v>86.402582048407012</c:v>
                </c:pt>
                <c:pt idx="1913">
                  <c:v>89.189114989339259</c:v>
                </c:pt>
                <c:pt idx="1914">
                  <c:v>91.28687287244496</c:v>
                </c:pt>
                <c:pt idx="1915">
                  <c:v>85.681580167608658</c:v>
                </c:pt>
                <c:pt idx="1916">
                  <c:v>90.48899453154965</c:v>
                </c:pt>
                <c:pt idx="1917">
                  <c:v>76.485665431309357</c:v>
                </c:pt>
                <c:pt idx="1918">
                  <c:v>79.113802198379986</c:v>
                </c:pt>
                <c:pt idx="1919">
                  <c:v>75.238419076457959</c:v>
                </c:pt>
                <c:pt idx="1920">
                  <c:v>75.983581510026042</c:v>
                </c:pt>
                <c:pt idx="1921">
                  <c:v>75.406015699579896</c:v>
                </c:pt>
                <c:pt idx="1922">
                  <c:v>73.790840492821118</c:v>
                </c:pt>
                <c:pt idx="1923">
                  <c:v>74.474091589600235</c:v>
                </c:pt>
                <c:pt idx="1924">
                  <c:v>78.184011770701488</c:v>
                </c:pt>
                <c:pt idx="1925">
                  <c:v>77.5236355976933</c:v>
                </c:pt>
                <c:pt idx="1926">
                  <c:v>77.071936410283485</c:v>
                </c:pt>
                <c:pt idx="1927">
                  <c:v>85.738682760228983</c:v>
                </c:pt>
                <c:pt idx="1928">
                  <c:v>81.423615003348118</c:v>
                </c:pt>
                <c:pt idx="1929">
                  <c:v>86.802554183666388</c:v>
                </c:pt>
                <c:pt idx="1930">
                  <c:v>81.080571061833012</c:v>
                </c:pt>
                <c:pt idx="1931">
                  <c:v>77.612945167408171</c:v>
                </c:pt>
                <c:pt idx="1932">
                  <c:v>76.285345726172778</c:v>
                </c:pt>
                <c:pt idx="1933">
                  <c:v>77.798663527258796</c:v>
                </c:pt>
                <c:pt idx="1934">
                  <c:v>74.639524779594851</c:v>
                </c:pt>
                <c:pt idx="1935">
                  <c:v>76.666667747824448</c:v>
                </c:pt>
                <c:pt idx="1936">
                  <c:v>73.938959636974033</c:v>
                </c:pt>
                <c:pt idx="1937">
                  <c:v>77.578600530400664</c:v>
                </c:pt>
                <c:pt idx="1938">
                  <c:v>74.067754613009612</c:v>
                </c:pt>
                <c:pt idx="1939">
                  <c:v>78.935834535756058</c:v>
                </c:pt>
                <c:pt idx="1940">
                  <c:v>77.927868139912917</c:v>
                </c:pt>
                <c:pt idx="1941">
                  <c:v>75.417598502256183</c:v>
                </c:pt>
                <c:pt idx="1942">
                  <c:v>83.121593932975102</c:v>
                </c:pt>
                <c:pt idx="1943">
                  <c:v>79.801669699072121</c:v>
                </c:pt>
                <c:pt idx="1944">
                  <c:v>85.503920358807036</c:v>
                </c:pt>
                <c:pt idx="1945">
                  <c:v>84.596123512178124</c:v>
                </c:pt>
                <c:pt idx="1946">
                  <c:v>84.136476664810772</c:v>
                </c:pt>
                <c:pt idx="1947">
                  <c:v>82.489495611750655</c:v>
                </c:pt>
                <c:pt idx="1948">
                  <c:v>101.30760001582084</c:v>
                </c:pt>
                <c:pt idx="1949">
                  <c:v>107.27074304377128</c:v>
                </c:pt>
                <c:pt idx="1950">
                  <c:v>103.87755627610331</c:v>
                </c:pt>
                <c:pt idx="1951">
                  <c:v>97.547308896398889</c:v>
                </c:pt>
                <c:pt idx="1952">
                  <c:v>106.10945111544765</c:v>
                </c:pt>
                <c:pt idx="1953">
                  <c:v>103.52748021504671</c:v>
                </c:pt>
                <c:pt idx="1954">
                  <c:v>97.587073900114987</c:v>
                </c:pt>
                <c:pt idx="1955">
                  <c:v>97.499374325008162</c:v>
                </c:pt>
                <c:pt idx="1956">
                  <c:v>99.723830015120072</c:v>
                </c:pt>
                <c:pt idx="1957">
                  <c:v>99.123380540762</c:v>
                </c:pt>
                <c:pt idx="1958">
                  <c:v>100.5003356373484</c:v>
                </c:pt>
                <c:pt idx="1959">
                  <c:v>105.30410177917132</c:v>
                </c:pt>
                <c:pt idx="1960">
                  <c:v>105.04554657981599</c:v>
                </c:pt>
                <c:pt idx="1961">
                  <c:v>102.20339287484875</c:v>
                </c:pt>
                <c:pt idx="1962">
                  <c:v>103.86732280125371</c:v>
                </c:pt>
                <c:pt idx="1963">
                  <c:v>104.02926308982083</c:v>
                </c:pt>
                <c:pt idx="1964">
                  <c:v>97.259944590056818</c:v>
                </c:pt>
                <c:pt idx="1965">
                  <c:v>98.660619889575997</c:v>
                </c:pt>
                <c:pt idx="1966">
                  <c:v>104.59866838910096</c:v>
                </c:pt>
                <c:pt idx="1967">
                  <c:v>101.55479760594552</c:v>
                </c:pt>
                <c:pt idx="1968">
                  <c:v>102.31851097066165</c:v>
                </c:pt>
                <c:pt idx="1969">
                  <c:v>68.409582252613788</c:v>
                </c:pt>
                <c:pt idx="1970">
                  <c:v>68.965841359487158</c:v>
                </c:pt>
                <c:pt idx="1971">
                  <c:v>64.679189902377303</c:v>
                </c:pt>
                <c:pt idx="1972">
                  <c:v>65.415732571936218</c:v>
                </c:pt>
                <c:pt idx="1973">
                  <c:v>63.651371060506165</c:v>
                </c:pt>
                <c:pt idx="1974">
                  <c:v>66.768964393462682</c:v>
                </c:pt>
                <c:pt idx="1975">
                  <c:v>67.272322226458172</c:v>
                </c:pt>
                <c:pt idx="1976">
                  <c:v>62.609153044338363</c:v>
                </c:pt>
                <c:pt idx="1977">
                  <c:v>69.738381936483961</c:v>
                </c:pt>
                <c:pt idx="1978">
                  <c:v>68.298027161403283</c:v>
                </c:pt>
                <c:pt idx="1979">
                  <c:v>67.752579106824996</c:v>
                </c:pt>
                <c:pt idx="1980">
                  <c:v>68.652301677478818</c:v>
                </c:pt>
                <c:pt idx="1981">
                  <c:v>63.633901101192976</c:v>
                </c:pt>
                <c:pt idx="1982">
                  <c:v>62.902297978683954</c:v>
                </c:pt>
                <c:pt idx="1983">
                  <c:v>65.396085616615778</c:v>
                </c:pt>
                <c:pt idx="1984">
                  <c:v>61.982445376467304</c:v>
                </c:pt>
                <c:pt idx="1985">
                  <c:v>69.054997816900041</c:v>
                </c:pt>
                <c:pt idx="1986">
                  <c:v>63.788947666644994</c:v>
                </c:pt>
                <c:pt idx="1987">
                  <c:v>67.282969953800361</c:v>
                </c:pt>
                <c:pt idx="1988">
                  <c:v>65.446019581748189</c:v>
                </c:pt>
                <c:pt idx="1989">
                  <c:v>68.993110598073727</c:v>
                </c:pt>
                <c:pt idx="1990">
                  <c:v>68.259692892572858</c:v>
                </c:pt>
                <c:pt idx="1991">
                  <c:v>67.397828227975467</c:v>
                </c:pt>
                <c:pt idx="1992">
                  <c:v>63.616522847978594</c:v>
                </c:pt>
                <c:pt idx="1993">
                  <c:v>62.813906471272659</c:v>
                </c:pt>
                <c:pt idx="1994">
                  <c:v>64.041846035318045</c:v>
                </c:pt>
                <c:pt idx="1995">
                  <c:v>64.620198777595135</c:v>
                </c:pt>
                <c:pt idx="1996">
                  <c:v>63.335234017521763</c:v>
                </c:pt>
                <c:pt idx="1997">
                  <c:v>64.95518484755064</c:v>
                </c:pt>
                <c:pt idx="1998">
                  <c:v>69.937645554545227</c:v>
                </c:pt>
                <c:pt idx="1999">
                  <c:v>67.154555292527618</c:v>
                </c:pt>
                <c:pt idx="2000">
                  <c:v>64.512119102678611</c:v>
                </c:pt>
                <c:pt idx="2001">
                  <c:v>66.361669995306968</c:v>
                </c:pt>
                <c:pt idx="2002">
                  <c:v>64.235187858987942</c:v>
                </c:pt>
                <c:pt idx="2003">
                  <c:v>63.33572579532067</c:v>
                </c:pt>
                <c:pt idx="2004">
                  <c:v>64.748268411615797</c:v>
                </c:pt>
                <c:pt idx="2005">
                  <c:v>78.206806714715086</c:v>
                </c:pt>
                <c:pt idx="2006">
                  <c:v>76.389079549310821</c:v>
                </c:pt>
                <c:pt idx="2007">
                  <c:v>78.226238123873458</c:v>
                </c:pt>
                <c:pt idx="2008">
                  <c:v>79.736600554700743</c:v>
                </c:pt>
                <c:pt idx="2009">
                  <c:v>72.957347004732938</c:v>
                </c:pt>
                <c:pt idx="2010">
                  <c:v>75.669777865198242</c:v>
                </c:pt>
                <c:pt idx="2011">
                  <c:v>74.674248949683189</c:v>
                </c:pt>
                <c:pt idx="2012">
                  <c:v>75.213628828988647</c:v>
                </c:pt>
                <c:pt idx="2013">
                  <c:v>76.648066702050471</c:v>
                </c:pt>
                <c:pt idx="2014">
                  <c:v>71.291556838980213</c:v>
                </c:pt>
                <c:pt idx="2015">
                  <c:v>76.485866451115427</c:v>
                </c:pt>
                <c:pt idx="2016">
                  <c:v>68.365139682208934</c:v>
                </c:pt>
                <c:pt idx="2017">
                  <c:v>73.71466636639812</c:v>
                </c:pt>
                <c:pt idx="2018">
                  <c:v>68.509311702198659</c:v>
                </c:pt>
                <c:pt idx="2019">
                  <c:v>70.820675593288172</c:v>
                </c:pt>
                <c:pt idx="2020">
                  <c:v>65.475937053151782</c:v>
                </c:pt>
                <c:pt idx="2021">
                  <c:v>68.030180347870598</c:v>
                </c:pt>
                <c:pt idx="2022">
                  <c:v>69.143125000750857</c:v>
                </c:pt>
                <c:pt idx="2023">
                  <c:v>63.211151015163395</c:v>
                </c:pt>
                <c:pt idx="2024">
                  <c:v>62.877883144915245</c:v>
                </c:pt>
                <c:pt idx="2025">
                  <c:v>69.318400132887788</c:v>
                </c:pt>
                <c:pt idx="2026">
                  <c:v>65.817357294394398</c:v>
                </c:pt>
                <c:pt idx="2027">
                  <c:v>65.42395098133845</c:v>
                </c:pt>
                <c:pt idx="2028">
                  <c:v>63.265782603512555</c:v>
                </c:pt>
                <c:pt idx="2029">
                  <c:v>62.48956858679194</c:v>
                </c:pt>
                <c:pt idx="2030">
                  <c:v>63.004065214032025</c:v>
                </c:pt>
                <c:pt idx="2031">
                  <c:v>65.867682603553249</c:v>
                </c:pt>
                <c:pt idx="2032">
                  <c:v>66.118542696650096</c:v>
                </c:pt>
                <c:pt idx="2033">
                  <c:v>65.504895988841042</c:v>
                </c:pt>
                <c:pt idx="2034">
                  <c:v>68.745681789883704</c:v>
                </c:pt>
                <c:pt idx="2035">
                  <c:v>64.410258946890764</c:v>
                </c:pt>
                <c:pt idx="2036">
                  <c:v>62.555051138063277</c:v>
                </c:pt>
                <c:pt idx="2037">
                  <c:v>67.831649755431812</c:v>
                </c:pt>
                <c:pt idx="2038">
                  <c:v>63.782484340665803</c:v>
                </c:pt>
                <c:pt idx="2039">
                  <c:v>70.30506464948995</c:v>
                </c:pt>
                <c:pt idx="2040">
                  <c:v>68.650882341352386</c:v>
                </c:pt>
                <c:pt idx="2041">
                  <c:v>67.32274135444996</c:v>
                </c:pt>
                <c:pt idx="2042">
                  <c:v>66.660396261045221</c:v>
                </c:pt>
                <c:pt idx="2043">
                  <c:v>65.478976534212478</c:v>
                </c:pt>
                <c:pt idx="2044">
                  <c:v>68.273801103721354</c:v>
                </c:pt>
                <c:pt idx="2045">
                  <c:v>69.480994779164632</c:v>
                </c:pt>
                <c:pt idx="2046">
                  <c:v>67.450368450704389</c:v>
                </c:pt>
                <c:pt idx="2047">
                  <c:v>64.128984216475544</c:v>
                </c:pt>
                <c:pt idx="2048">
                  <c:v>66.087978983354589</c:v>
                </c:pt>
                <c:pt idx="2049">
                  <c:v>66.470296966268094</c:v>
                </c:pt>
                <c:pt idx="2050">
                  <c:v>69.017144973797826</c:v>
                </c:pt>
                <c:pt idx="2051">
                  <c:v>71.457073125080655</c:v>
                </c:pt>
                <c:pt idx="2052">
                  <c:v>69.012878633083488</c:v>
                </c:pt>
                <c:pt idx="2053">
                  <c:v>68.954223515776519</c:v>
                </c:pt>
                <c:pt idx="2054">
                  <c:v>67.247172160509578</c:v>
                </c:pt>
                <c:pt idx="2055">
                  <c:v>69.69275843919894</c:v>
                </c:pt>
                <c:pt idx="2056">
                  <c:v>68.111477487358769</c:v>
                </c:pt>
                <c:pt idx="2057">
                  <c:v>71.865211020143846</c:v>
                </c:pt>
                <c:pt idx="2058">
                  <c:v>67.092088452929474</c:v>
                </c:pt>
                <c:pt idx="2059">
                  <c:v>70.469816335162676</c:v>
                </c:pt>
                <c:pt idx="2060">
                  <c:v>68.423205023125192</c:v>
                </c:pt>
                <c:pt idx="2061">
                  <c:v>70.029908501366208</c:v>
                </c:pt>
                <c:pt idx="2062">
                  <c:v>68.436407074412969</c:v>
                </c:pt>
                <c:pt idx="2063">
                  <c:v>67.336248976728058</c:v>
                </c:pt>
                <c:pt idx="2064">
                  <c:v>72.278207303250085</c:v>
                </c:pt>
                <c:pt idx="2065">
                  <c:v>68.256364529399065</c:v>
                </c:pt>
                <c:pt idx="2066">
                  <c:v>67.592503252146528</c:v>
                </c:pt>
                <c:pt idx="2067">
                  <c:v>68.369083746834448</c:v>
                </c:pt>
                <c:pt idx="2068">
                  <c:v>66.466391091416284</c:v>
                </c:pt>
                <c:pt idx="2069">
                  <c:v>64.611630917401158</c:v>
                </c:pt>
                <c:pt idx="2070">
                  <c:v>66.239947926409158</c:v>
                </c:pt>
                <c:pt idx="2071">
                  <c:v>63.892937760342996</c:v>
                </c:pt>
                <c:pt idx="2072">
                  <c:v>68.120380836186939</c:v>
                </c:pt>
                <c:pt idx="2073">
                  <c:v>103.36023050689069</c:v>
                </c:pt>
                <c:pt idx="2074">
                  <c:v>102.97521763087117</c:v>
                </c:pt>
                <c:pt idx="2075">
                  <c:v>103.63229254656795</c:v>
                </c:pt>
                <c:pt idx="2076">
                  <c:v>102.88297248282056</c:v>
                </c:pt>
                <c:pt idx="2077">
                  <c:v>102.90884023155751</c:v>
                </c:pt>
                <c:pt idx="2078">
                  <c:v>103.64934765609721</c:v>
                </c:pt>
                <c:pt idx="2079">
                  <c:v>105.35695050602307</c:v>
                </c:pt>
                <c:pt idx="2080">
                  <c:v>104.53079331826065</c:v>
                </c:pt>
                <c:pt idx="2081">
                  <c:v>108.94381206331623</c:v>
                </c:pt>
                <c:pt idx="2082">
                  <c:v>100.37657964687135</c:v>
                </c:pt>
                <c:pt idx="2083">
                  <c:v>103.77367833328675</c:v>
                </c:pt>
                <c:pt idx="2084">
                  <c:v>104.91623954920337</c:v>
                </c:pt>
                <c:pt idx="2085">
                  <c:v>105.09345601790415</c:v>
                </c:pt>
                <c:pt idx="2086">
                  <c:v>104.46653502266435</c:v>
                </c:pt>
                <c:pt idx="2087">
                  <c:v>104.02076429235125</c:v>
                </c:pt>
                <c:pt idx="2088">
                  <c:v>104.1615773702421</c:v>
                </c:pt>
                <c:pt idx="2089">
                  <c:v>105.09559073941908</c:v>
                </c:pt>
                <c:pt idx="2090">
                  <c:v>102.24177008038862</c:v>
                </c:pt>
                <c:pt idx="2091">
                  <c:v>108.84376516139882</c:v>
                </c:pt>
                <c:pt idx="2092">
                  <c:v>107.89780691567887</c:v>
                </c:pt>
                <c:pt idx="2093">
                  <c:v>104.72391858543658</c:v>
                </c:pt>
                <c:pt idx="2094">
                  <c:v>103.01824893810564</c:v>
                </c:pt>
                <c:pt idx="2095">
                  <c:v>97.852042323188456</c:v>
                </c:pt>
                <c:pt idx="2096">
                  <c:v>99.922440293168478</c:v>
                </c:pt>
                <c:pt idx="2097">
                  <c:v>97.309218827005139</c:v>
                </c:pt>
                <c:pt idx="2098">
                  <c:v>92.892404667860802</c:v>
                </c:pt>
                <c:pt idx="2099">
                  <c:v>97.549632282651388</c:v>
                </c:pt>
                <c:pt idx="2100">
                  <c:v>98.843359150988888</c:v>
                </c:pt>
                <c:pt idx="2101">
                  <c:v>95.991831285435197</c:v>
                </c:pt>
                <c:pt idx="2102">
                  <c:v>98.318314218284158</c:v>
                </c:pt>
                <c:pt idx="2103">
                  <c:v>102.50785694824422</c:v>
                </c:pt>
                <c:pt idx="2104">
                  <c:v>97.672200155187994</c:v>
                </c:pt>
                <c:pt idx="2105">
                  <c:v>98.294892487146427</c:v>
                </c:pt>
                <c:pt idx="2106">
                  <c:v>93.480462172668084</c:v>
                </c:pt>
                <c:pt idx="2107">
                  <c:v>97.728941236170158</c:v>
                </c:pt>
                <c:pt idx="2108">
                  <c:v>100.43970954283837</c:v>
                </c:pt>
                <c:pt idx="2109">
                  <c:v>100.07566949890102</c:v>
                </c:pt>
                <c:pt idx="2110">
                  <c:v>103.56584271107731</c:v>
                </c:pt>
                <c:pt idx="2111">
                  <c:v>101.92824354454606</c:v>
                </c:pt>
                <c:pt idx="2112">
                  <c:v>106.00653716407908</c:v>
                </c:pt>
                <c:pt idx="2113">
                  <c:v>96.513637228424358</c:v>
                </c:pt>
                <c:pt idx="2114">
                  <c:v>102.15031727210729</c:v>
                </c:pt>
                <c:pt idx="2115">
                  <c:v>98.195271300589425</c:v>
                </c:pt>
                <c:pt idx="2116">
                  <c:v>103.17918263287621</c:v>
                </c:pt>
                <c:pt idx="2117">
                  <c:v>100.68314533106701</c:v>
                </c:pt>
                <c:pt idx="2118">
                  <c:v>103.2218900476764</c:v>
                </c:pt>
                <c:pt idx="2119">
                  <c:v>99.877476082152185</c:v>
                </c:pt>
                <c:pt idx="2120">
                  <c:v>94.482753310928658</c:v>
                </c:pt>
                <c:pt idx="2121">
                  <c:v>102.03048461582995</c:v>
                </c:pt>
                <c:pt idx="2122">
                  <c:v>102.80332309869928</c:v>
                </c:pt>
                <c:pt idx="2123">
                  <c:v>105.88529418378876</c:v>
                </c:pt>
                <c:pt idx="2124">
                  <c:v>101.32747198920846</c:v>
                </c:pt>
                <c:pt idx="2125">
                  <c:v>94.129417418578058</c:v>
                </c:pt>
                <c:pt idx="2126">
                  <c:v>104.33182491415971</c:v>
                </c:pt>
                <c:pt idx="2127">
                  <c:v>103.14425025882775</c:v>
                </c:pt>
                <c:pt idx="2128">
                  <c:v>96.900180354875033</c:v>
                </c:pt>
                <c:pt idx="2129">
                  <c:v>97.706698380577123</c:v>
                </c:pt>
                <c:pt idx="2130">
                  <c:v>105.09432201456055</c:v>
                </c:pt>
                <c:pt idx="2131">
                  <c:v>99.674247368341668</c:v>
                </c:pt>
                <c:pt idx="2132">
                  <c:v>97.579168873143729</c:v>
                </c:pt>
                <c:pt idx="2133">
                  <c:v>101.11146259136792</c:v>
                </c:pt>
                <c:pt idx="2134">
                  <c:v>99.145050942915091</c:v>
                </c:pt>
                <c:pt idx="2135">
                  <c:v>98.369584517867779</c:v>
                </c:pt>
                <c:pt idx="2136">
                  <c:v>92.122291227438126</c:v>
                </c:pt>
                <c:pt idx="2137">
                  <c:v>101.30292685118711</c:v>
                </c:pt>
                <c:pt idx="2138">
                  <c:v>95.346174734237906</c:v>
                </c:pt>
                <c:pt idx="2139">
                  <c:v>98.872368441523378</c:v>
                </c:pt>
                <c:pt idx="2140">
                  <c:v>97.43813032784368</c:v>
                </c:pt>
                <c:pt idx="2141">
                  <c:v>101.54094907922808</c:v>
                </c:pt>
                <c:pt idx="2142">
                  <c:v>94.874005413600528</c:v>
                </c:pt>
                <c:pt idx="2143">
                  <c:v>105.04949740996339</c:v>
                </c:pt>
                <c:pt idx="2144">
                  <c:v>97.536887409296568</c:v>
                </c:pt>
                <c:pt idx="2145">
                  <c:v>108.5690348063377</c:v>
                </c:pt>
                <c:pt idx="2146">
                  <c:v>102.70847447341875</c:v>
                </c:pt>
                <c:pt idx="2147">
                  <c:v>106.7388492561324</c:v>
                </c:pt>
                <c:pt idx="2148">
                  <c:v>103.77507266451055</c:v>
                </c:pt>
                <c:pt idx="2149">
                  <c:v>98.407634720278267</c:v>
                </c:pt>
                <c:pt idx="2150">
                  <c:v>97.08901609982837</c:v>
                </c:pt>
                <c:pt idx="2151">
                  <c:v>98.241055927709965</c:v>
                </c:pt>
                <c:pt idx="2152">
                  <c:v>101.63478331630535</c:v>
                </c:pt>
                <c:pt idx="2153">
                  <c:v>101.21898991213411</c:v>
                </c:pt>
                <c:pt idx="2154">
                  <c:v>109.01594337841681</c:v>
                </c:pt>
                <c:pt idx="2155">
                  <c:v>92.198053058138811</c:v>
                </c:pt>
                <c:pt idx="2156">
                  <c:v>96.783541559169748</c:v>
                </c:pt>
                <c:pt idx="2157">
                  <c:v>96.502319355228138</c:v>
                </c:pt>
                <c:pt idx="2158">
                  <c:v>95.953541162730318</c:v>
                </c:pt>
                <c:pt idx="2159">
                  <c:v>94.459993546057362</c:v>
                </c:pt>
                <c:pt idx="2160">
                  <c:v>104.72010343184382</c:v>
                </c:pt>
                <c:pt idx="2161">
                  <c:v>103.34964808956742</c:v>
                </c:pt>
                <c:pt idx="2162">
                  <c:v>98.550516658998276</c:v>
                </c:pt>
                <c:pt idx="2163">
                  <c:v>96.452177498428114</c:v>
                </c:pt>
                <c:pt idx="2164">
                  <c:v>100.26749874284678</c:v>
                </c:pt>
                <c:pt idx="2165">
                  <c:v>101.11004494869596</c:v>
                </c:pt>
                <c:pt idx="2166">
                  <c:v>102.01418314399666</c:v>
                </c:pt>
                <c:pt idx="2167">
                  <c:v>100.81200162135893</c:v>
                </c:pt>
                <c:pt idx="2168">
                  <c:v>104.96280637470123</c:v>
                </c:pt>
                <c:pt idx="2169">
                  <c:v>97.584533745893495</c:v>
                </c:pt>
                <c:pt idx="2170">
                  <c:v>93.92899487768554</c:v>
                </c:pt>
                <c:pt idx="2171">
                  <c:v>101.43179853231568</c:v>
                </c:pt>
                <c:pt idx="2172">
                  <c:v>99.579178561649698</c:v>
                </c:pt>
                <c:pt idx="2173">
                  <c:v>100.49689435762915</c:v>
                </c:pt>
                <c:pt idx="2174">
                  <c:v>103.50251028885151</c:v>
                </c:pt>
                <c:pt idx="2175">
                  <c:v>99.502611614193512</c:v>
                </c:pt>
                <c:pt idx="2176">
                  <c:v>105.73674869916312</c:v>
                </c:pt>
                <c:pt idx="2177">
                  <c:v>101.20974013386343</c:v>
                </c:pt>
                <c:pt idx="2178">
                  <c:v>102.61283688552872</c:v>
                </c:pt>
                <c:pt idx="2179">
                  <c:v>104.95093079237165</c:v>
                </c:pt>
                <c:pt idx="2180">
                  <c:v>101.26005906600012</c:v>
                </c:pt>
                <c:pt idx="2181">
                  <c:v>100.43429155399839</c:v>
                </c:pt>
                <c:pt idx="2182">
                  <c:v>98.376000527637686</c:v>
                </c:pt>
                <c:pt idx="2183">
                  <c:v>99.692781485573619</c:v>
                </c:pt>
                <c:pt idx="2184">
                  <c:v>96.166169265969032</c:v>
                </c:pt>
                <c:pt idx="2185">
                  <c:v>104.95726866879482</c:v>
                </c:pt>
                <c:pt idx="2186">
                  <c:v>99.876412054040458</c:v>
                </c:pt>
                <c:pt idx="2187">
                  <c:v>102.83298814360283</c:v>
                </c:pt>
                <c:pt idx="2188">
                  <c:v>105.33114328447067</c:v>
                </c:pt>
                <c:pt idx="2189">
                  <c:v>98.988498930919008</c:v>
                </c:pt>
                <c:pt idx="2190">
                  <c:v>101.74445394882373</c:v>
                </c:pt>
                <c:pt idx="2191">
                  <c:v>107.13159140349305</c:v>
                </c:pt>
                <c:pt idx="2192">
                  <c:v>70.299887708759059</c:v>
                </c:pt>
                <c:pt idx="2193">
                  <c:v>70.237126091725997</c:v>
                </c:pt>
                <c:pt idx="2194">
                  <c:v>65.304043787166961</c:v>
                </c:pt>
                <c:pt idx="2195">
                  <c:v>68.418161810789059</c:v>
                </c:pt>
                <c:pt idx="2196">
                  <c:v>68.907195510962936</c:v>
                </c:pt>
                <c:pt idx="2197">
                  <c:v>63.396398246410065</c:v>
                </c:pt>
                <c:pt idx="2198">
                  <c:v>66.811149396219392</c:v>
                </c:pt>
                <c:pt idx="2199">
                  <c:v>63.217663193970701</c:v>
                </c:pt>
                <c:pt idx="2200">
                  <c:v>65.15787036316064</c:v>
                </c:pt>
                <c:pt idx="2201">
                  <c:v>64.172855438862058</c:v>
                </c:pt>
                <c:pt idx="2202">
                  <c:v>66.563362773031358</c:v>
                </c:pt>
                <c:pt idx="2203">
                  <c:v>65.718849107123688</c:v>
                </c:pt>
                <c:pt idx="2204">
                  <c:v>64.395274576027788</c:v>
                </c:pt>
                <c:pt idx="2205">
                  <c:v>64.053963953291969</c:v>
                </c:pt>
                <c:pt idx="2206">
                  <c:v>63.993273434493354</c:v>
                </c:pt>
                <c:pt idx="2207">
                  <c:v>70.051698514803988</c:v>
                </c:pt>
                <c:pt idx="2208">
                  <c:v>65.355324092353754</c:v>
                </c:pt>
                <c:pt idx="2209">
                  <c:v>67.857118557372132</c:v>
                </c:pt>
                <c:pt idx="2210">
                  <c:v>71.119951824071279</c:v>
                </c:pt>
                <c:pt idx="2211">
                  <c:v>69.660314116510449</c:v>
                </c:pt>
                <c:pt idx="2212">
                  <c:v>67.810287686481459</c:v>
                </c:pt>
                <c:pt idx="2213">
                  <c:v>68.443668647646732</c:v>
                </c:pt>
                <c:pt idx="2214">
                  <c:v>67.211666112179103</c:v>
                </c:pt>
                <c:pt idx="2215">
                  <c:v>63.869955902384561</c:v>
                </c:pt>
                <c:pt idx="2216">
                  <c:v>65.025058850503683</c:v>
                </c:pt>
                <c:pt idx="2217">
                  <c:v>70.150098968782558</c:v>
                </c:pt>
                <c:pt idx="2218">
                  <c:v>72.670324482145105</c:v>
                </c:pt>
                <c:pt idx="2219">
                  <c:v>73.086300098057379</c:v>
                </c:pt>
                <c:pt idx="2220">
                  <c:v>60.101931603854354</c:v>
                </c:pt>
                <c:pt idx="2221">
                  <c:v>61.588406397375962</c:v>
                </c:pt>
                <c:pt idx="2222">
                  <c:v>62.589512830742763</c:v>
                </c:pt>
                <c:pt idx="2223">
                  <c:v>59.566372961267909</c:v>
                </c:pt>
                <c:pt idx="2224">
                  <c:v>59.7691652130652</c:v>
                </c:pt>
                <c:pt idx="2225">
                  <c:v>56.946713202507482</c:v>
                </c:pt>
                <c:pt idx="2226">
                  <c:v>61.382278229829161</c:v>
                </c:pt>
                <c:pt idx="2227">
                  <c:v>60.495717293936011</c:v>
                </c:pt>
                <c:pt idx="2228">
                  <c:v>59.256416621544645</c:v>
                </c:pt>
                <c:pt idx="2229">
                  <c:v>58.502720791585439</c:v>
                </c:pt>
                <c:pt idx="2230">
                  <c:v>62.752484512928717</c:v>
                </c:pt>
                <c:pt idx="2231">
                  <c:v>58.104343619661194</c:v>
                </c:pt>
                <c:pt idx="2232">
                  <c:v>61.421766006279555</c:v>
                </c:pt>
                <c:pt idx="2233">
                  <c:v>58.354204523405564</c:v>
                </c:pt>
                <c:pt idx="2234">
                  <c:v>61.544895210114085</c:v>
                </c:pt>
                <c:pt idx="2235">
                  <c:v>63.910165570294794</c:v>
                </c:pt>
                <c:pt idx="2236">
                  <c:v>62.200504135997832</c:v>
                </c:pt>
                <c:pt idx="2237">
                  <c:v>70.734661595532927</c:v>
                </c:pt>
                <c:pt idx="2238">
                  <c:v>67.523243710125939</c:v>
                </c:pt>
                <c:pt idx="2239">
                  <c:v>69.293363308103736</c:v>
                </c:pt>
                <c:pt idx="2240">
                  <c:v>65.417855910388027</c:v>
                </c:pt>
                <c:pt idx="2241">
                  <c:v>71.958782793928336</c:v>
                </c:pt>
                <c:pt idx="2242">
                  <c:v>70.040341840964288</c:v>
                </c:pt>
                <c:pt idx="2243">
                  <c:v>69.119098348706558</c:v>
                </c:pt>
                <c:pt idx="2244">
                  <c:v>69.259352221639048</c:v>
                </c:pt>
                <c:pt idx="2245">
                  <c:v>66.47144254123468</c:v>
                </c:pt>
                <c:pt idx="2246">
                  <c:v>67.338495311116318</c:v>
                </c:pt>
                <c:pt idx="2247">
                  <c:v>67.779922427815166</c:v>
                </c:pt>
                <c:pt idx="2248">
                  <c:v>76.061723034178726</c:v>
                </c:pt>
                <c:pt idx="2249">
                  <c:v>79.647775952077154</c:v>
                </c:pt>
                <c:pt idx="2250">
                  <c:v>79.021746056062838</c:v>
                </c:pt>
                <c:pt idx="2251">
                  <c:v>79.953808408183278</c:v>
                </c:pt>
                <c:pt idx="2252">
                  <c:v>77.954530656140065</c:v>
                </c:pt>
                <c:pt idx="2253">
                  <c:v>78.352014578376881</c:v>
                </c:pt>
                <c:pt idx="2254">
                  <c:v>83.105311142898884</c:v>
                </c:pt>
                <c:pt idx="2255">
                  <c:v>82.610131502183876</c:v>
                </c:pt>
                <c:pt idx="2256">
                  <c:v>80.560063726566611</c:v>
                </c:pt>
                <c:pt idx="2257">
                  <c:v>77.85740637724048</c:v>
                </c:pt>
                <c:pt idx="2258">
                  <c:v>83.204111112883041</c:v>
                </c:pt>
                <c:pt idx="2259">
                  <c:v>85.738500085082407</c:v>
                </c:pt>
                <c:pt idx="2260">
                  <c:v>84.057898104627029</c:v>
                </c:pt>
                <c:pt idx="2261">
                  <c:v>81.953081428460578</c:v>
                </c:pt>
                <c:pt idx="2262">
                  <c:v>86.989529451403897</c:v>
                </c:pt>
                <c:pt idx="2263">
                  <c:v>88.309943662045526</c:v>
                </c:pt>
                <c:pt idx="2264">
                  <c:v>84.985194119652249</c:v>
                </c:pt>
                <c:pt idx="2265">
                  <c:v>82.033988645141122</c:v>
                </c:pt>
                <c:pt idx="2266">
                  <c:v>84.028265360786449</c:v>
                </c:pt>
                <c:pt idx="2267">
                  <c:v>75.961320417943227</c:v>
                </c:pt>
                <c:pt idx="2268">
                  <c:v>75.084733314530339</c:v>
                </c:pt>
                <c:pt idx="2269">
                  <c:v>79.253286836132219</c:v>
                </c:pt>
                <c:pt idx="2270">
                  <c:v>57.494437950102594</c:v>
                </c:pt>
                <c:pt idx="2271">
                  <c:v>54.631037220521435</c:v>
                </c:pt>
                <c:pt idx="2272">
                  <c:v>54.673251480895722</c:v>
                </c:pt>
                <c:pt idx="2273">
                  <c:v>50.421548186591352</c:v>
                </c:pt>
                <c:pt idx="2274">
                  <c:v>62.562121608575076</c:v>
                </c:pt>
                <c:pt idx="2275">
                  <c:v>62.524278190431012</c:v>
                </c:pt>
                <c:pt idx="2276">
                  <c:v>60.505522446128516</c:v>
                </c:pt>
                <c:pt idx="2277">
                  <c:v>54.040540078039498</c:v>
                </c:pt>
                <c:pt idx="2278">
                  <c:v>57.023807340147201</c:v>
                </c:pt>
                <c:pt idx="2279">
                  <c:v>55.854266744304091</c:v>
                </c:pt>
                <c:pt idx="2280">
                  <c:v>51.896369976157253</c:v>
                </c:pt>
                <c:pt idx="2281">
                  <c:v>59.515877927772145</c:v>
                </c:pt>
                <c:pt idx="2282">
                  <c:v>56.285990974974688</c:v>
                </c:pt>
                <c:pt idx="2283">
                  <c:v>60.717375562335214</c:v>
                </c:pt>
                <c:pt idx="2284">
                  <c:v>53.550864113278998</c:v>
                </c:pt>
                <c:pt idx="2285">
                  <c:v>56.506728302069412</c:v>
                </c:pt>
                <c:pt idx="2286">
                  <c:v>61.318796803960474</c:v>
                </c:pt>
                <c:pt idx="2287">
                  <c:v>58.513668514351998</c:v>
                </c:pt>
                <c:pt idx="2288">
                  <c:v>59.160217759031205</c:v>
                </c:pt>
                <c:pt idx="2289">
                  <c:v>50.522593600473463</c:v>
                </c:pt>
                <c:pt idx="2290">
                  <c:v>57.775314740377048</c:v>
                </c:pt>
                <c:pt idx="2291">
                  <c:v>57.315957891565354</c:v>
                </c:pt>
                <c:pt idx="2292">
                  <c:v>55.11047606025317</c:v>
                </c:pt>
                <c:pt idx="2293">
                  <c:v>52.425439201984311</c:v>
                </c:pt>
                <c:pt idx="2294">
                  <c:v>53.640391893298272</c:v>
                </c:pt>
                <c:pt idx="2295">
                  <c:v>60.524558331795362</c:v>
                </c:pt>
                <c:pt idx="2296">
                  <c:v>52.846719059935225</c:v>
                </c:pt>
                <c:pt idx="2297">
                  <c:v>55.23373844256929</c:v>
                </c:pt>
                <c:pt idx="2298">
                  <c:v>53.153841926605295</c:v>
                </c:pt>
                <c:pt idx="2299">
                  <c:v>55.492993017164913</c:v>
                </c:pt>
                <c:pt idx="2300">
                  <c:v>57.96445415992779</c:v>
                </c:pt>
                <c:pt idx="2301">
                  <c:v>54.298813279272203</c:v>
                </c:pt>
                <c:pt idx="2302">
                  <c:v>54.291628072536405</c:v>
                </c:pt>
                <c:pt idx="2303">
                  <c:v>55.211184295565126</c:v>
                </c:pt>
                <c:pt idx="2304">
                  <c:v>57.804463445605741</c:v>
                </c:pt>
                <c:pt idx="2305">
                  <c:v>60.826461422010794</c:v>
                </c:pt>
                <c:pt idx="2306">
                  <c:v>57.199917867241993</c:v>
                </c:pt>
                <c:pt idx="2307">
                  <c:v>56.895914516601053</c:v>
                </c:pt>
                <c:pt idx="2308">
                  <c:v>70.072320278223458</c:v>
                </c:pt>
                <c:pt idx="2309">
                  <c:v>63.902356493322998</c:v>
                </c:pt>
                <c:pt idx="2310">
                  <c:v>62.297492237483311</c:v>
                </c:pt>
                <c:pt idx="2311">
                  <c:v>66.879700016315169</c:v>
                </c:pt>
                <c:pt idx="2312">
                  <c:v>67.041890615266027</c:v>
                </c:pt>
                <c:pt idx="2313">
                  <c:v>70.497378019276283</c:v>
                </c:pt>
                <c:pt idx="2314">
                  <c:v>66.251617733270621</c:v>
                </c:pt>
                <c:pt idx="2315">
                  <c:v>67.627494111293458</c:v>
                </c:pt>
                <c:pt idx="2316">
                  <c:v>69.926706416787255</c:v>
                </c:pt>
                <c:pt idx="2317">
                  <c:v>63.693939268999195</c:v>
                </c:pt>
                <c:pt idx="2318">
                  <c:v>63.276236329732008</c:v>
                </c:pt>
                <c:pt idx="2319">
                  <c:v>62.984079826995014</c:v>
                </c:pt>
                <c:pt idx="2320">
                  <c:v>62.383296502479276</c:v>
                </c:pt>
                <c:pt idx="2321">
                  <c:v>62.301125590450646</c:v>
                </c:pt>
                <c:pt idx="2322">
                  <c:v>61.617643199449127</c:v>
                </c:pt>
                <c:pt idx="2323">
                  <c:v>58.548381523090001</c:v>
                </c:pt>
                <c:pt idx="2324">
                  <c:v>60.070129819510555</c:v>
                </c:pt>
                <c:pt idx="2325">
                  <c:v>60.219819453821707</c:v>
                </c:pt>
                <c:pt idx="2326">
                  <c:v>60.838094628776304</c:v>
                </c:pt>
                <c:pt idx="2327">
                  <c:v>63.818362491970056</c:v>
                </c:pt>
                <c:pt idx="2328">
                  <c:v>64.334609611320118</c:v>
                </c:pt>
                <c:pt idx="2329">
                  <c:v>65.032062228497779</c:v>
                </c:pt>
                <c:pt idx="2330">
                  <c:v>62.191992531512248</c:v>
                </c:pt>
                <c:pt idx="2331">
                  <c:v>59.650259060390994</c:v>
                </c:pt>
                <c:pt idx="2332">
                  <c:v>63.384119029190821</c:v>
                </c:pt>
                <c:pt idx="2333">
                  <c:v>79.781307941588778</c:v>
                </c:pt>
                <c:pt idx="2334">
                  <c:v>75.235233716425455</c:v>
                </c:pt>
                <c:pt idx="2335">
                  <c:v>78.194066934895986</c:v>
                </c:pt>
                <c:pt idx="2336">
                  <c:v>78.959141716757486</c:v>
                </c:pt>
                <c:pt idx="2337">
                  <c:v>78.871812084118375</c:v>
                </c:pt>
                <c:pt idx="2338">
                  <c:v>66.870349119725176</c:v>
                </c:pt>
                <c:pt idx="2339">
                  <c:v>67.994696466196686</c:v>
                </c:pt>
                <c:pt idx="2340">
                  <c:v>69.442886484981557</c:v>
                </c:pt>
                <c:pt idx="2341">
                  <c:v>69.144612036623258</c:v>
                </c:pt>
                <c:pt idx="2342">
                  <c:v>66.770715380385852</c:v>
                </c:pt>
                <c:pt idx="2343">
                  <c:v>73.728594042823858</c:v>
                </c:pt>
                <c:pt idx="2344">
                  <c:v>75.987973543844362</c:v>
                </c:pt>
                <c:pt idx="2345">
                  <c:v>75.811943835662461</c:v>
                </c:pt>
                <c:pt idx="2346">
                  <c:v>68.963046535241062</c:v>
                </c:pt>
                <c:pt idx="2347">
                  <c:v>73.485998630761358</c:v>
                </c:pt>
                <c:pt idx="2348">
                  <c:v>82.982350602378943</c:v>
                </c:pt>
                <c:pt idx="2349">
                  <c:v>86.81284562954194</c:v>
                </c:pt>
                <c:pt idx="2350">
                  <c:v>84.491330270059251</c:v>
                </c:pt>
                <c:pt idx="2351">
                  <c:v>89.718347822513266</c:v>
                </c:pt>
                <c:pt idx="2352">
                  <c:v>87.23711202478853</c:v>
                </c:pt>
                <c:pt idx="2353">
                  <c:v>82.964559947786825</c:v>
                </c:pt>
                <c:pt idx="2354">
                  <c:v>85.51838546744608</c:v>
                </c:pt>
                <c:pt idx="2355">
                  <c:v>84.551004875791648</c:v>
                </c:pt>
                <c:pt idx="2356">
                  <c:v>87.053554573409258</c:v>
                </c:pt>
                <c:pt idx="2357">
                  <c:v>83.564402849538482</c:v>
                </c:pt>
                <c:pt idx="2358">
                  <c:v>78.779251229850928</c:v>
                </c:pt>
                <c:pt idx="2359">
                  <c:v>80.811997196048068</c:v>
                </c:pt>
                <c:pt idx="2360">
                  <c:v>81.655856655067311</c:v>
                </c:pt>
                <c:pt idx="2361">
                  <c:v>85.932583639236597</c:v>
                </c:pt>
                <c:pt idx="2362">
                  <c:v>86.732503849871946</c:v>
                </c:pt>
                <c:pt idx="2363">
                  <c:v>87.360088484453698</c:v>
                </c:pt>
                <c:pt idx="2364">
                  <c:v>80.277499154140429</c:v>
                </c:pt>
                <c:pt idx="2365">
                  <c:v>80.747252683738637</c:v>
                </c:pt>
                <c:pt idx="2366">
                  <c:v>82.934751538348223</c:v>
                </c:pt>
                <c:pt idx="2367">
                  <c:v>82.316439798206446</c:v>
                </c:pt>
                <c:pt idx="2368">
                  <c:v>82.110409871071411</c:v>
                </c:pt>
              </c:numCache>
            </c:numRef>
          </c:yVal>
          <c:smooth val="0"/>
        </c:ser>
        <c:ser>
          <c:idx val="4"/>
          <c:order val="4"/>
          <c:tx>
            <c:v>21.5°</c:v>
          </c:tx>
          <c:spPr>
            <a:ln w="28575">
              <a:noFill/>
            </a:ln>
          </c:spPr>
          <c:marker>
            <c:symbol val="star"/>
            <c:size val="5"/>
            <c:spPr>
              <a:noFill/>
              <a:ln>
                <a:solidFill>
                  <a:srgbClr val="800080"/>
                </a:solidFill>
                <a:prstDash val="solid"/>
              </a:ln>
            </c:spPr>
          </c:marker>
          <c:trendline>
            <c:spPr>
              <a:ln w="25400">
                <a:solidFill>
                  <a:srgbClr val="000000"/>
                </a:solidFill>
                <a:prstDash val="solid"/>
              </a:ln>
            </c:spPr>
            <c:trendlineType val="linear"/>
            <c:dispRSqr val="0"/>
            <c:dispEq val="0"/>
          </c:trendline>
          <c:xVal>
            <c:numRef>
              <c:f>'21.5度'!$AL$2:$AL$239</c:f>
              <c:numCache>
                <c:formatCode>0_ </c:formatCode>
                <c:ptCount val="238"/>
                <c:pt idx="0">
                  <c:v>259685.01331498881</c:v>
                </c:pt>
                <c:pt idx="1">
                  <c:v>259392.29388745854</c:v>
                </c:pt>
                <c:pt idx="2">
                  <c:v>258907.35808891148</c:v>
                </c:pt>
                <c:pt idx="3">
                  <c:v>246450.45827608282</c:v>
                </c:pt>
                <c:pt idx="4">
                  <c:v>265261.36737490451</c:v>
                </c:pt>
                <c:pt idx="5">
                  <c:v>308246.08767735848</c:v>
                </c:pt>
                <c:pt idx="6">
                  <c:v>294095.99574508</c:v>
                </c:pt>
                <c:pt idx="7">
                  <c:v>294105.70726052712</c:v>
                </c:pt>
                <c:pt idx="8">
                  <c:v>282247.67923435406</c:v>
                </c:pt>
                <c:pt idx="9">
                  <c:v>312981.3067701151</c:v>
                </c:pt>
                <c:pt idx="10">
                  <c:v>260257.89854793163</c:v>
                </c:pt>
                <c:pt idx="11">
                  <c:v>259582.37577962581</c:v>
                </c:pt>
                <c:pt idx="12">
                  <c:v>258567.12569992148</c:v>
                </c:pt>
                <c:pt idx="13">
                  <c:v>258992.43618040072</c:v>
                </c:pt>
                <c:pt idx="14">
                  <c:v>240368.35985617258</c:v>
                </c:pt>
                <c:pt idx="15">
                  <c:v>237510.9147050035</c:v>
                </c:pt>
                <c:pt idx="16">
                  <c:v>243785.66732874617</c:v>
                </c:pt>
                <c:pt idx="17">
                  <c:v>238411.14943664568</c:v>
                </c:pt>
                <c:pt idx="18">
                  <c:v>242325.00099912571</c:v>
                </c:pt>
                <c:pt idx="19">
                  <c:v>237811.65922057105</c:v>
                </c:pt>
                <c:pt idx="20">
                  <c:v>249503.41364801311</c:v>
                </c:pt>
                <c:pt idx="21">
                  <c:v>239737.96499978</c:v>
                </c:pt>
                <c:pt idx="22">
                  <c:v>255479.4106547808</c:v>
                </c:pt>
                <c:pt idx="23">
                  <c:v>260108.51660571681</c:v>
                </c:pt>
                <c:pt idx="24">
                  <c:v>257158.61814286382</c:v>
                </c:pt>
                <c:pt idx="25">
                  <c:v>252681.0050448917</c:v>
                </c:pt>
                <c:pt idx="26">
                  <c:v>268451.32118933921</c:v>
                </c:pt>
                <c:pt idx="27">
                  <c:v>237933.57856726478</c:v>
                </c:pt>
                <c:pt idx="28">
                  <c:v>242145.29375583131</c:v>
                </c:pt>
                <c:pt idx="29">
                  <c:v>238159.22696977144</c:v>
                </c:pt>
                <c:pt idx="30">
                  <c:v>247968.20381877993</c:v>
                </c:pt>
                <c:pt idx="31">
                  <c:v>251532.34653140052</c:v>
                </c:pt>
                <c:pt idx="32">
                  <c:v>255275.09533002781</c:v>
                </c:pt>
                <c:pt idx="33">
                  <c:v>263931.39926935598</c:v>
                </c:pt>
                <c:pt idx="34">
                  <c:v>258493.73616515493</c:v>
                </c:pt>
                <c:pt idx="35">
                  <c:v>255567.65185182553</c:v>
                </c:pt>
                <c:pt idx="36">
                  <c:v>258773.34718768173</c:v>
                </c:pt>
                <c:pt idx="37">
                  <c:v>259708.34165534063</c:v>
                </c:pt>
                <c:pt idx="38">
                  <c:v>260517.04159808578</c:v>
                </c:pt>
                <c:pt idx="39">
                  <c:v>260395.63196765864</c:v>
                </c:pt>
                <c:pt idx="40">
                  <c:v>264152.92272046505</c:v>
                </c:pt>
                <c:pt idx="41">
                  <c:v>267981.45285684383</c:v>
                </c:pt>
                <c:pt idx="42">
                  <c:v>256969.04390501408</c:v>
                </c:pt>
                <c:pt idx="43">
                  <c:v>258380.75120570994</c:v>
                </c:pt>
                <c:pt idx="44">
                  <c:v>258557.80606422026</c:v>
                </c:pt>
                <c:pt idx="45">
                  <c:v>270046.50493429159</c:v>
                </c:pt>
                <c:pt idx="46">
                  <c:v>268816.55490807962</c:v>
                </c:pt>
                <c:pt idx="47">
                  <c:v>264426.09357915347</c:v>
                </c:pt>
                <c:pt idx="48">
                  <c:v>259720.00605164783</c:v>
                </c:pt>
                <c:pt idx="49">
                  <c:v>270117.31193861016</c:v>
                </c:pt>
                <c:pt idx="50">
                  <c:v>239262.0173794337</c:v>
                </c:pt>
                <c:pt idx="51">
                  <c:v>241440.52771441199</c:v>
                </c:pt>
                <c:pt idx="52">
                  <c:v>268808.30602224683</c:v>
                </c:pt>
                <c:pt idx="53">
                  <c:v>263610.34654742992</c:v>
                </c:pt>
                <c:pt idx="54">
                  <c:v>262884.30274617986</c:v>
                </c:pt>
                <c:pt idx="55">
                  <c:v>266003.4485900685</c:v>
                </c:pt>
                <c:pt idx="56">
                  <c:v>261561.37382424308</c:v>
                </c:pt>
                <c:pt idx="57">
                  <c:v>258263.12204517811</c:v>
                </c:pt>
                <c:pt idx="58">
                  <c:v>262783.64000369515</c:v>
                </c:pt>
                <c:pt idx="59">
                  <c:v>239621.52435296908</c:v>
                </c:pt>
                <c:pt idx="60">
                  <c:v>307586.72822393302</c:v>
                </c:pt>
                <c:pt idx="61">
                  <c:v>306922.97827167698</c:v>
                </c:pt>
                <c:pt idx="62">
                  <c:v>306897.08095769654</c:v>
                </c:pt>
                <c:pt idx="63">
                  <c:v>306195.70500195661</c:v>
                </c:pt>
                <c:pt idx="64">
                  <c:v>305906.21168653428</c:v>
                </c:pt>
                <c:pt idx="65">
                  <c:v>307263.42072973005</c:v>
                </c:pt>
                <c:pt idx="66">
                  <c:v>303364.37688295566</c:v>
                </c:pt>
                <c:pt idx="67">
                  <c:v>306323.85449923441</c:v>
                </c:pt>
                <c:pt idx="68">
                  <c:v>281596.82906483713</c:v>
                </c:pt>
                <c:pt idx="69">
                  <c:v>281604.0048433583</c:v>
                </c:pt>
                <c:pt idx="70">
                  <c:v>312329.1906021029</c:v>
                </c:pt>
                <c:pt idx="71">
                  <c:v>309043.23063123872</c:v>
                </c:pt>
                <c:pt idx="72">
                  <c:v>272362.5024773028</c:v>
                </c:pt>
                <c:pt idx="73">
                  <c:v>274346.62294006324</c:v>
                </c:pt>
                <c:pt idx="74">
                  <c:v>279406.25900666125</c:v>
                </c:pt>
                <c:pt idx="75">
                  <c:v>279400.29456977104</c:v>
                </c:pt>
                <c:pt idx="76">
                  <c:v>279388.36582070659</c:v>
                </c:pt>
                <c:pt idx="77">
                  <c:v>275739.99451854412</c:v>
                </c:pt>
                <c:pt idx="78">
                  <c:v>283271.62384704774</c:v>
                </c:pt>
                <c:pt idx="79">
                  <c:v>281930.56681900995</c:v>
                </c:pt>
                <c:pt idx="80">
                  <c:v>286334.07806922618</c:v>
                </c:pt>
                <c:pt idx="81">
                  <c:v>285414.53444297012</c:v>
                </c:pt>
                <c:pt idx="82">
                  <c:v>285395.31287251756</c:v>
                </c:pt>
                <c:pt idx="83">
                  <c:v>294093.56788406969</c:v>
                </c:pt>
                <c:pt idx="84">
                  <c:v>291859.31830578583</c:v>
                </c:pt>
                <c:pt idx="85">
                  <c:v>291990.07946996792</c:v>
                </c:pt>
                <c:pt idx="86">
                  <c:v>291999.76630202192</c:v>
                </c:pt>
                <c:pt idx="87">
                  <c:v>296512.83432828216</c:v>
                </c:pt>
                <c:pt idx="88">
                  <c:v>302494.34434725594</c:v>
                </c:pt>
                <c:pt idx="89">
                  <c:v>303446.64276798395</c:v>
                </c:pt>
                <c:pt idx="90">
                  <c:v>303440.50323368498</c:v>
                </c:pt>
                <c:pt idx="91">
                  <c:v>301317.79043946828</c:v>
                </c:pt>
                <c:pt idx="92">
                  <c:v>303372.97143445408</c:v>
                </c:pt>
                <c:pt idx="93">
                  <c:v>303350.87134381098</c:v>
                </c:pt>
                <c:pt idx="94">
                  <c:v>273744.39294471423</c:v>
                </c:pt>
                <c:pt idx="95">
                  <c:v>282875.07292677084</c:v>
                </c:pt>
                <c:pt idx="96">
                  <c:v>282344.63155669655</c:v>
                </c:pt>
                <c:pt idx="97">
                  <c:v>285728.14824063459</c:v>
                </c:pt>
                <c:pt idx="98">
                  <c:v>285765.40514760022</c:v>
                </c:pt>
                <c:pt idx="99">
                  <c:v>291602.69888259633</c:v>
                </c:pt>
                <c:pt idx="100">
                  <c:v>291612.38119431259</c:v>
                </c:pt>
                <c:pt idx="101">
                  <c:v>296134.27858136722</c:v>
                </c:pt>
                <c:pt idx="102">
                  <c:v>297766.60147809616</c:v>
                </c:pt>
                <c:pt idx="103">
                  <c:v>300911.29553329584</c:v>
                </c:pt>
                <c:pt idx="104">
                  <c:v>306180.91983709636</c:v>
                </c:pt>
                <c:pt idx="105">
                  <c:v>272478.46376458084</c:v>
                </c:pt>
                <c:pt idx="106">
                  <c:v>272513.96520358691</c:v>
                </c:pt>
                <c:pt idx="107">
                  <c:v>269240.88766207208</c:v>
                </c:pt>
                <c:pt idx="108">
                  <c:v>307475.65368474531</c:v>
                </c:pt>
                <c:pt idx="109">
                  <c:v>306795.96611883852</c:v>
                </c:pt>
                <c:pt idx="110">
                  <c:v>305785.51761837222</c:v>
                </c:pt>
                <c:pt idx="111">
                  <c:v>306205.56192971981</c:v>
                </c:pt>
                <c:pt idx="112">
                  <c:v>312196.34891532059</c:v>
                </c:pt>
                <c:pt idx="113">
                  <c:v>258543.82679052104</c:v>
                </c:pt>
                <c:pt idx="114">
                  <c:v>257845.13793888167</c:v>
                </c:pt>
                <c:pt idx="115">
                  <c:v>257861.4345456853</c:v>
                </c:pt>
                <c:pt idx="116">
                  <c:v>256855.08577104661</c:v>
                </c:pt>
                <c:pt idx="117">
                  <c:v>280057.82594930707</c:v>
                </c:pt>
                <c:pt idx="118">
                  <c:v>254280.87047958339</c:v>
                </c:pt>
                <c:pt idx="119">
                  <c:v>287311.21789271012</c:v>
                </c:pt>
                <c:pt idx="120">
                  <c:v>283739.09736604546</c:v>
                </c:pt>
                <c:pt idx="121">
                  <c:v>253525.19231236339</c:v>
                </c:pt>
                <c:pt idx="122">
                  <c:v>279116.43544270413</c:v>
                </c:pt>
                <c:pt idx="123">
                  <c:v>279369.28016810521</c:v>
                </c:pt>
                <c:pt idx="124">
                  <c:v>279038.92725101724</c:v>
                </c:pt>
                <c:pt idx="125">
                  <c:v>280195.12410416186</c:v>
                </c:pt>
                <c:pt idx="126">
                  <c:v>280438.73342458397</c:v>
                </c:pt>
                <c:pt idx="127">
                  <c:v>281074.35577095381</c:v>
                </c:pt>
                <c:pt idx="128">
                  <c:v>280939.30611744255</c:v>
                </c:pt>
                <c:pt idx="129">
                  <c:v>280924.96581826621</c:v>
                </c:pt>
                <c:pt idx="130">
                  <c:v>281202.25438100827</c:v>
                </c:pt>
                <c:pt idx="131">
                  <c:v>281643.4727070299</c:v>
                </c:pt>
                <c:pt idx="132">
                  <c:v>281674.56988920498</c:v>
                </c:pt>
                <c:pt idx="133">
                  <c:v>281480.82904125121</c:v>
                </c:pt>
                <c:pt idx="134">
                  <c:v>278177.2699763549</c:v>
                </c:pt>
                <c:pt idx="135">
                  <c:v>313806.84855113359</c:v>
                </c:pt>
                <c:pt idx="136">
                  <c:v>311408.44671665516</c:v>
                </c:pt>
                <c:pt idx="137">
                  <c:v>281911.4241958342</c:v>
                </c:pt>
                <c:pt idx="138">
                  <c:v>280213.03418662597</c:v>
                </c:pt>
                <c:pt idx="139">
                  <c:v>280192.73612154962</c:v>
                </c:pt>
                <c:pt idx="140">
                  <c:v>285186.30658845522</c:v>
                </c:pt>
                <c:pt idx="141">
                  <c:v>285180.30142645189</c:v>
                </c:pt>
                <c:pt idx="142">
                  <c:v>296572.49407884222</c:v>
                </c:pt>
                <c:pt idx="143">
                  <c:v>296567.62373257242</c:v>
                </c:pt>
                <c:pt idx="144">
                  <c:v>296576.146857507</c:v>
                </c:pt>
                <c:pt idx="145">
                  <c:v>269804.62412693189</c:v>
                </c:pt>
                <c:pt idx="146">
                  <c:v>270858.76883017999</c:v>
                </c:pt>
                <c:pt idx="147">
                  <c:v>280847.29339020292</c:v>
                </c:pt>
                <c:pt idx="148">
                  <c:v>280849.68320553651</c:v>
                </c:pt>
                <c:pt idx="149">
                  <c:v>280838.92908929492</c:v>
                </c:pt>
                <c:pt idx="150">
                  <c:v>290766.8146813389</c:v>
                </c:pt>
                <c:pt idx="151">
                  <c:v>303883.89758120698</c:v>
                </c:pt>
                <c:pt idx="152">
                  <c:v>303907.24087058759</c:v>
                </c:pt>
                <c:pt idx="153">
                  <c:v>271972.13398806821</c:v>
                </c:pt>
                <c:pt idx="154">
                  <c:v>273295.36337730224</c:v>
                </c:pt>
                <c:pt idx="155">
                  <c:v>273797.72322169092</c:v>
                </c:pt>
                <c:pt idx="156">
                  <c:v>274803.31621500495</c:v>
                </c:pt>
                <c:pt idx="157">
                  <c:v>274535.20215278654</c:v>
                </c:pt>
                <c:pt idx="158">
                  <c:v>274339.50754663255</c:v>
                </c:pt>
                <c:pt idx="159">
                  <c:v>271039.50557577587</c:v>
                </c:pt>
                <c:pt idx="160">
                  <c:v>306670.20690790494</c:v>
                </c:pt>
                <c:pt idx="161">
                  <c:v>311996.50754946528</c:v>
                </c:pt>
                <c:pt idx="162">
                  <c:v>274771.28052301676</c:v>
                </c:pt>
                <c:pt idx="163">
                  <c:v>273069.15931619087</c:v>
                </c:pt>
                <c:pt idx="164">
                  <c:v>278040.29497410147</c:v>
                </c:pt>
                <c:pt idx="165">
                  <c:v>278034.34003493399</c:v>
                </c:pt>
                <c:pt idx="166">
                  <c:v>289406.51852609939</c:v>
                </c:pt>
                <c:pt idx="167">
                  <c:v>262663.0937162356</c:v>
                </c:pt>
                <c:pt idx="168">
                  <c:v>273718.32155699376</c:v>
                </c:pt>
                <c:pt idx="169">
                  <c:v>296740.53872785153</c:v>
                </c:pt>
                <c:pt idx="170">
                  <c:v>239919.50361527278</c:v>
                </c:pt>
                <c:pt idx="171">
                  <c:v>236888.07881211146</c:v>
                </c:pt>
                <c:pt idx="172">
                  <c:v>235591.31477665776</c:v>
                </c:pt>
                <c:pt idx="173">
                  <c:v>243676.75577363107</c:v>
                </c:pt>
                <c:pt idx="174">
                  <c:v>249849.53107614268</c:v>
                </c:pt>
                <c:pt idx="175">
                  <c:v>258579.94035563938</c:v>
                </c:pt>
                <c:pt idx="176">
                  <c:v>257521.59446870798</c:v>
                </c:pt>
                <c:pt idx="177">
                  <c:v>251154.39978710047</c:v>
                </c:pt>
                <c:pt idx="178">
                  <c:v>236402.15800803908</c:v>
                </c:pt>
                <c:pt idx="179">
                  <c:v>238879.83211281445</c:v>
                </c:pt>
                <c:pt idx="180">
                  <c:v>242918.16143736098</c:v>
                </c:pt>
                <c:pt idx="181">
                  <c:v>238542.26637200432</c:v>
                </c:pt>
                <c:pt idx="182">
                  <c:v>238586.73616885324</c:v>
                </c:pt>
                <c:pt idx="183">
                  <c:v>250609.13395346311</c:v>
                </c:pt>
                <c:pt idx="184">
                  <c:v>250011.09666538629</c:v>
                </c:pt>
                <c:pt idx="185">
                  <c:v>252097.82145399647</c:v>
                </c:pt>
                <c:pt idx="186">
                  <c:v>253751.13516402771</c:v>
                </c:pt>
                <c:pt idx="187">
                  <c:v>256969.04390501408</c:v>
                </c:pt>
                <c:pt idx="188">
                  <c:v>257250.5119037262</c:v>
                </c:pt>
                <c:pt idx="189">
                  <c:v>258183.93477424368</c:v>
                </c:pt>
                <c:pt idx="190">
                  <c:v>257559.99467747592</c:v>
                </c:pt>
                <c:pt idx="191">
                  <c:v>255133.49445509785</c:v>
                </c:pt>
                <c:pt idx="192">
                  <c:v>259983.66163179162</c:v>
                </c:pt>
                <c:pt idx="193">
                  <c:v>258991.27067302581</c:v>
                </c:pt>
                <c:pt idx="194">
                  <c:v>258868.90075596911</c:v>
                </c:pt>
                <c:pt idx="195">
                  <c:v>262626.81597373087</c:v>
                </c:pt>
                <c:pt idx="196">
                  <c:v>255486.37675520271</c:v>
                </c:pt>
                <c:pt idx="197">
                  <c:v>256857.41130458671</c:v>
                </c:pt>
                <c:pt idx="198">
                  <c:v>259406.28628225072</c:v>
                </c:pt>
                <c:pt idx="199">
                  <c:v>257036.49523996451</c:v>
                </c:pt>
                <c:pt idx="200">
                  <c:v>268519.64371786756</c:v>
                </c:pt>
                <c:pt idx="201">
                  <c:v>267285.94212078559</c:v>
                </c:pt>
                <c:pt idx="202">
                  <c:v>258186.26371288105</c:v>
                </c:pt>
                <c:pt idx="203">
                  <c:v>237160.16436038821</c:v>
                </c:pt>
                <c:pt idx="204">
                  <c:v>240375.21425375933</c:v>
                </c:pt>
                <c:pt idx="205">
                  <c:v>242163.60631690579</c:v>
                </c:pt>
                <c:pt idx="206">
                  <c:v>269158.36247451219</c:v>
                </c:pt>
                <c:pt idx="207">
                  <c:v>267282.41300666222</c:v>
                </c:pt>
                <c:pt idx="208">
                  <c:v>265428.04678782396</c:v>
                </c:pt>
                <c:pt idx="209">
                  <c:v>264976.20680993929</c:v>
                </c:pt>
                <c:pt idx="210">
                  <c:v>262086.33468489299</c:v>
                </c:pt>
                <c:pt idx="211">
                  <c:v>261356.85083492642</c:v>
                </c:pt>
                <c:pt idx="212">
                  <c:v>258034.89514433811</c:v>
                </c:pt>
                <c:pt idx="213">
                  <c:v>260029.16751705925</c:v>
                </c:pt>
                <c:pt idx="214">
                  <c:v>255723.25578479128</c:v>
                </c:pt>
                <c:pt idx="215">
                  <c:v>256742.30452696598</c:v>
                </c:pt>
                <c:pt idx="216">
                  <c:v>257477.37805763376</c:v>
                </c:pt>
                <c:pt idx="217">
                  <c:v>257045.79926494279</c:v>
                </c:pt>
                <c:pt idx="218">
                  <c:v>257505.30396155888</c:v>
                </c:pt>
                <c:pt idx="219">
                  <c:v>253583.12107975094</c:v>
                </c:pt>
                <c:pt idx="220">
                  <c:v>256831.83076250268</c:v>
                </c:pt>
                <c:pt idx="221">
                  <c:v>256567.92804654595</c:v>
                </c:pt>
                <c:pt idx="222">
                  <c:v>243683.63402765509</c:v>
                </c:pt>
                <c:pt idx="223">
                  <c:v>243690.51233162911</c:v>
                </c:pt>
                <c:pt idx="224">
                  <c:v>243701.97628258175</c:v>
                </c:pt>
                <c:pt idx="225">
                  <c:v>252764.34711506974</c:v>
                </c:pt>
                <c:pt idx="226">
                  <c:v>248304.53515079251</c:v>
                </c:pt>
                <c:pt idx="227">
                  <c:v>235302.62232725284</c:v>
                </c:pt>
                <c:pt idx="228">
                  <c:v>238400.88886422865</c:v>
                </c:pt>
                <c:pt idx="229">
                  <c:v>238400.88886422865</c:v>
                </c:pt>
                <c:pt idx="230">
                  <c:v>238603.84048374268</c:v>
                </c:pt>
                <c:pt idx="231">
                  <c:v>238600.41959645768</c:v>
                </c:pt>
                <c:pt idx="232">
                  <c:v>238733.8432090444</c:v>
                </c:pt>
                <c:pt idx="233">
                  <c:v>238741.82640473268</c:v>
                </c:pt>
                <c:pt idx="234">
                  <c:v>238071.46854045408</c:v>
                </c:pt>
                <c:pt idx="235">
                  <c:v>243269.88124857142</c:v>
                </c:pt>
                <c:pt idx="236">
                  <c:v>249213.92765830032</c:v>
                </c:pt>
                <c:pt idx="237">
                  <c:v>250183.07949399791</c:v>
                </c:pt>
              </c:numCache>
            </c:numRef>
          </c:xVal>
          <c:yVal>
            <c:numRef>
              <c:f>'21.5度'!$AO$2:$AO$239</c:f>
              <c:numCache>
                <c:formatCode>0.0_ </c:formatCode>
                <c:ptCount val="238"/>
                <c:pt idx="0">
                  <c:v>12.991418169163932</c:v>
                </c:pt>
                <c:pt idx="1">
                  <c:v>5.7637645547180405</c:v>
                </c:pt>
                <c:pt idx="2">
                  <c:v>5.6048262844220975</c:v>
                </c:pt>
                <c:pt idx="3">
                  <c:v>9.5418840955700013</c:v>
                </c:pt>
                <c:pt idx="4">
                  <c:v>7.0969681879761923</c:v>
                </c:pt>
                <c:pt idx="5">
                  <c:v>-7.7483914794370961</c:v>
                </c:pt>
                <c:pt idx="6">
                  <c:v>1.2920335041977344</c:v>
                </c:pt>
                <c:pt idx="7">
                  <c:v>2.0377226408926012</c:v>
                </c:pt>
                <c:pt idx="8">
                  <c:v>-4.4199563440451852</c:v>
                </c:pt>
                <c:pt idx="9">
                  <c:v>-7.2290632535864949</c:v>
                </c:pt>
                <c:pt idx="10">
                  <c:v>-9.2308755377135689</c:v>
                </c:pt>
                <c:pt idx="11">
                  <c:v>-8.1592591730839548</c:v>
                </c:pt>
                <c:pt idx="12">
                  <c:v>-7.6774232066287755</c:v>
                </c:pt>
                <c:pt idx="13">
                  <c:v>-9.4949456764164637</c:v>
                </c:pt>
                <c:pt idx="14">
                  <c:v>15.39700888303314</c:v>
                </c:pt>
                <c:pt idx="15">
                  <c:v>12.732806503133547</c:v>
                </c:pt>
                <c:pt idx="16">
                  <c:v>20.712593327876878</c:v>
                </c:pt>
                <c:pt idx="17">
                  <c:v>17.721264642200154</c:v>
                </c:pt>
                <c:pt idx="18">
                  <c:v>12.168244226458709</c:v>
                </c:pt>
                <c:pt idx="19">
                  <c:v>13.007701804857209</c:v>
                </c:pt>
                <c:pt idx="20">
                  <c:v>16.5884987251026</c:v>
                </c:pt>
                <c:pt idx="21">
                  <c:v>16.338678764372975</c:v>
                </c:pt>
                <c:pt idx="22">
                  <c:v>15.079033375318136</c:v>
                </c:pt>
                <c:pt idx="23">
                  <c:v>18.261747037441722</c:v>
                </c:pt>
                <c:pt idx="24">
                  <c:v>15.91973432037952</c:v>
                </c:pt>
                <c:pt idx="25">
                  <c:v>16.140624450035819</c:v>
                </c:pt>
                <c:pt idx="26">
                  <c:v>18.157468238880831</c:v>
                </c:pt>
                <c:pt idx="27">
                  <c:v>13.498508587805782</c:v>
                </c:pt>
                <c:pt idx="28">
                  <c:v>13.035956078257176</c:v>
                </c:pt>
                <c:pt idx="29">
                  <c:v>13.775729476114689</c:v>
                </c:pt>
                <c:pt idx="30">
                  <c:v>20.087021958498291</c:v>
                </c:pt>
                <c:pt idx="31">
                  <c:v>17.833381045956354</c:v>
                </c:pt>
                <c:pt idx="32">
                  <c:v>22.941600260038289</c:v>
                </c:pt>
                <c:pt idx="33">
                  <c:v>21.28058816183988</c:v>
                </c:pt>
                <c:pt idx="34">
                  <c:v>14.949726494246114</c:v>
                </c:pt>
                <c:pt idx="35">
                  <c:v>20.513469498262431</c:v>
                </c:pt>
                <c:pt idx="36">
                  <c:v>22.859420973030129</c:v>
                </c:pt>
                <c:pt idx="37">
                  <c:v>22.529529172976801</c:v>
                </c:pt>
                <c:pt idx="38">
                  <c:v>19.79597306684893</c:v>
                </c:pt>
                <c:pt idx="39">
                  <c:v>16.386439365516189</c:v>
                </c:pt>
                <c:pt idx="40">
                  <c:v>16.827645243996322</c:v>
                </c:pt>
                <c:pt idx="41">
                  <c:v>22.439505724875943</c:v>
                </c:pt>
                <c:pt idx="42">
                  <c:v>15.730348717352348</c:v>
                </c:pt>
                <c:pt idx="43">
                  <c:v>21.581367052420401</c:v>
                </c:pt>
                <c:pt idx="44">
                  <c:v>20.772857923799346</c:v>
                </c:pt>
                <c:pt idx="45">
                  <c:v>22.368481868646768</c:v>
                </c:pt>
                <c:pt idx="46">
                  <c:v>17.979467551272787</c:v>
                </c:pt>
                <c:pt idx="47">
                  <c:v>19.253511087057007</c:v>
                </c:pt>
                <c:pt idx="48">
                  <c:v>15.155747930325877</c:v>
                </c:pt>
                <c:pt idx="49">
                  <c:v>20.712363370622995</c:v>
                </c:pt>
                <c:pt idx="50">
                  <c:v>14.500011825038849</c:v>
                </c:pt>
                <c:pt idx="51">
                  <c:v>10.454925555089527</c:v>
                </c:pt>
                <c:pt idx="52">
                  <c:v>19.092516943693429</c:v>
                </c:pt>
                <c:pt idx="53">
                  <c:v>23.073715168984691</c:v>
                </c:pt>
                <c:pt idx="54">
                  <c:v>18.133840659673531</c:v>
                </c:pt>
                <c:pt idx="55">
                  <c:v>22.788929257959037</c:v>
                </c:pt>
                <c:pt idx="56">
                  <c:v>16.152504483777587</c:v>
                </c:pt>
                <c:pt idx="57">
                  <c:v>18.610557391339597</c:v>
                </c:pt>
                <c:pt idx="58">
                  <c:v>16.702738225749538</c:v>
                </c:pt>
                <c:pt idx="59">
                  <c:v>13.951664206608781</c:v>
                </c:pt>
                <c:pt idx="60">
                  <c:v>22.073993005533062</c:v>
                </c:pt>
                <c:pt idx="61">
                  <c:v>17.576811451372965</c:v>
                </c:pt>
                <c:pt idx="62">
                  <c:v>22.44659848834057</c:v>
                </c:pt>
                <c:pt idx="63">
                  <c:v>24.03177170454013</c:v>
                </c:pt>
                <c:pt idx="64">
                  <c:v>19.912897869600808</c:v>
                </c:pt>
                <c:pt idx="65">
                  <c:v>17.429264859925002</c:v>
                </c:pt>
                <c:pt idx="66">
                  <c:v>29.028196075933444</c:v>
                </c:pt>
                <c:pt idx="67">
                  <c:v>26.01991472288735</c:v>
                </c:pt>
                <c:pt idx="68">
                  <c:v>21.610230831057628</c:v>
                </c:pt>
                <c:pt idx="69">
                  <c:v>17.487143034193451</c:v>
                </c:pt>
                <c:pt idx="70">
                  <c:v>18.415692124620119</c:v>
                </c:pt>
                <c:pt idx="71">
                  <c:v>24.955859662826832</c:v>
                </c:pt>
                <c:pt idx="72">
                  <c:v>25.639040304698653</c:v>
                </c:pt>
                <c:pt idx="73">
                  <c:v>28.616191339258876</c:v>
                </c:pt>
                <c:pt idx="74">
                  <c:v>26.688237603466689</c:v>
                </c:pt>
                <c:pt idx="75">
                  <c:v>24.530053296391227</c:v>
                </c:pt>
                <c:pt idx="76">
                  <c:v>26.634178289031933</c:v>
                </c:pt>
                <c:pt idx="77">
                  <c:v>28.143681742313696</c:v>
                </c:pt>
                <c:pt idx="78">
                  <c:v>32.390216929528513</c:v>
                </c:pt>
                <c:pt idx="79">
                  <c:v>35.799672838157676</c:v>
                </c:pt>
                <c:pt idx="80">
                  <c:v>30.992440155890712</c:v>
                </c:pt>
                <c:pt idx="81">
                  <c:v>32.188140751636041</c:v>
                </c:pt>
                <c:pt idx="82">
                  <c:v>34.365271636360006</c:v>
                </c:pt>
                <c:pt idx="83">
                  <c:v>32.702176479677334</c:v>
                </c:pt>
                <c:pt idx="84">
                  <c:v>31.691042977653552</c:v>
                </c:pt>
                <c:pt idx="85">
                  <c:v>34.525113551711861</c:v>
                </c:pt>
                <c:pt idx="86">
                  <c:v>32.516826478305894</c:v>
                </c:pt>
                <c:pt idx="87">
                  <c:v>34.380170787333121</c:v>
                </c:pt>
                <c:pt idx="88">
                  <c:v>34.532575336978802</c:v>
                </c:pt>
                <c:pt idx="89">
                  <c:v>30.456366277928051</c:v>
                </c:pt>
                <c:pt idx="90">
                  <c:v>33.551635244114983</c:v>
                </c:pt>
                <c:pt idx="91">
                  <c:v>35.239044794200929</c:v>
                </c:pt>
                <c:pt idx="92">
                  <c:v>29.581250021254728</c:v>
                </c:pt>
                <c:pt idx="93">
                  <c:v>32.827670001532205</c:v>
                </c:pt>
                <c:pt idx="94">
                  <c:v>-12.360165041960396</c:v>
                </c:pt>
                <c:pt idx="95">
                  <c:v>-10.07496600677954</c:v>
                </c:pt>
                <c:pt idx="96">
                  <c:v>-9.0244659579741917</c:v>
                </c:pt>
                <c:pt idx="97">
                  <c:v>-4.5686496758687793</c:v>
                </c:pt>
                <c:pt idx="98">
                  <c:v>-4.9621430219008138</c:v>
                </c:pt>
                <c:pt idx="99">
                  <c:v>-9.737352994543496</c:v>
                </c:pt>
                <c:pt idx="100">
                  <c:v>-11.739971476865794</c:v>
                </c:pt>
                <c:pt idx="101">
                  <c:v>3.8538355574792607</c:v>
                </c:pt>
                <c:pt idx="102">
                  <c:v>-8.1043588128592337</c:v>
                </c:pt>
                <c:pt idx="103">
                  <c:v>5.6981143493430233</c:v>
                </c:pt>
                <c:pt idx="104">
                  <c:v>10.80459858341178</c:v>
                </c:pt>
                <c:pt idx="105">
                  <c:v>15.99305564172489</c:v>
                </c:pt>
                <c:pt idx="106">
                  <c:v>9.2486695958190719</c:v>
                </c:pt>
                <c:pt idx="107">
                  <c:v>8.5721320209210248</c:v>
                </c:pt>
                <c:pt idx="108">
                  <c:v>11.683601318442276</c:v>
                </c:pt>
                <c:pt idx="109">
                  <c:v>15.614884774880897</c:v>
                </c:pt>
                <c:pt idx="110">
                  <c:v>18.580621534282777</c:v>
                </c:pt>
                <c:pt idx="111">
                  <c:v>22.419439602344141</c:v>
                </c:pt>
                <c:pt idx="112">
                  <c:v>26.104262472059865</c:v>
                </c:pt>
                <c:pt idx="113">
                  <c:v>7.8843318952972945</c:v>
                </c:pt>
                <c:pt idx="114">
                  <c:v>11.384291730068329</c:v>
                </c:pt>
                <c:pt idx="115">
                  <c:v>7.9499795478776925</c:v>
                </c:pt>
                <c:pt idx="116">
                  <c:v>7.4985870825042884</c:v>
                </c:pt>
                <c:pt idx="117">
                  <c:v>34.806870414068193</c:v>
                </c:pt>
                <c:pt idx="118">
                  <c:v>25.149239821884784</c:v>
                </c:pt>
                <c:pt idx="119">
                  <c:v>42.073991892395476</c:v>
                </c:pt>
                <c:pt idx="120">
                  <c:v>34.004642676125762</c:v>
                </c:pt>
                <c:pt idx="121">
                  <c:v>25.77412335339649</c:v>
                </c:pt>
                <c:pt idx="122">
                  <c:v>51.407019004774135</c:v>
                </c:pt>
                <c:pt idx="123">
                  <c:v>47.520578984928569</c:v>
                </c:pt>
                <c:pt idx="124">
                  <c:v>50.044840469576847</c:v>
                </c:pt>
                <c:pt idx="125">
                  <c:v>48.336522391255166</c:v>
                </c:pt>
                <c:pt idx="126">
                  <c:v>47.778945896593513</c:v>
                </c:pt>
                <c:pt idx="127">
                  <c:v>46.706113409176453</c:v>
                </c:pt>
                <c:pt idx="128">
                  <c:v>47.434794983156394</c:v>
                </c:pt>
                <c:pt idx="129">
                  <c:v>49.830473745307344</c:v>
                </c:pt>
                <c:pt idx="130">
                  <c:v>54.251035674544752</c:v>
                </c:pt>
                <c:pt idx="131">
                  <c:v>49.692438034378576</c:v>
                </c:pt>
                <c:pt idx="132">
                  <c:v>54.104231076206943</c:v>
                </c:pt>
                <c:pt idx="133">
                  <c:v>52.213810696390752</c:v>
                </c:pt>
                <c:pt idx="134">
                  <c:v>51.126212362744262</c:v>
                </c:pt>
                <c:pt idx="135">
                  <c:v>53.345635116323351</c:v>
                </c:pt>
                <c:pt idx="136">
                  <c:v>56.586192937026361</c:v>
                </c:pt>
                <c:pt idx="137">
                  <c:v>54.390570734011263</c:v>
                </c:pt>
                <c:pt idx="138">
                  <c:v>50.803005493967945</c:v>
                </c:pt>
                <c:pt idx="139">
                  <c:v>50.202579065475113</c:v>
                </c:pt>
                <c:pt idx="140">
                  <c:v>53.296966235720561</c:v>
                </c:pt>
                <c:pt idx="141">
                  <c:v>50.011831134142724</c:v>
                </c:pt>
                <c:pt idx="142">
                  <c:v>51.566033987233901</c:v>
                </c:pt>
                <c:pt idx="143">
                  <c:v>55.047699653575997</c:v>
                </c:pt>
                <c:pt idx="144">
                  <c:v>49.779469922605621</c:v>
                </c:pt>
                <c:pt idx="145">
                  <c:v>49.248330386077271</c:v>
                </c:pt>
                <c:pt idx="146">
                  <c:v>51.940198452968254</c:v>
                </c:pt>
                <c:pt idx="147">
                  <c:v>50.401986223360893</c:v>
                </c:pt>
                <c:pt idx="148">
                  <c:v>50.078357295264375</c:v>
                </c:pt>
                <c:pt idx="149">
                  <c:v>56.364955811950317</c:v>
                </c:pt>
                <c:pt idx="150">
                  <c:v>56.170513166979866</c:v>
                </c:pt>
                <c:pt idx="151">
                  <c:v>55.509089462002741</c:v>
                </c:pt>
                <c:pt idx="152">
                  <c:v>55.990963705284791</c:v>
                </c:pt>
                <c:pt idx="153">
                  <c:v>59.767030093737425</c:v>
                </c:pt>
                <c:pt idx="154">
                  <c:v>56.677937545214078</c:v>
                </c:pt>
                <c:pt idx="155">
                  <c:v>53.832884504142974</c:v>
                </c:pt>
                <c:pt idx="156">
                  <c:v>56.619408532085053</c:v>
                </c:pt>
                <c:pt idx="157">
                  <c:v>57.331885877465979</c:v>
                </c:pt>
                <c:pt idx="158">
                  <c:v>57.299250649663719</c:v>
                </c:pt>
                <c:pt idx="159">
                  <c:v>54.053855160579602</c:v>
                </c:pt>
                <c:pt idx="160">
                  <c:v>59.828801734144335</c:v>
                </c:pt>
                <c:pt idx="161">
                  <c:v>59.630391621056226</c:v>
                </c:pt>
                <c:pt idx="162">
                  <c:v>58.301671062386212</c:v>
                </c:pt>
                <c:pt idx="163">
                  <c:v>60.111843209239908</c:v>
                </c:pt>
                <c:pt idx="164">
                  <c:v>56.592719813465536</c:v>
                </c:pt>
                <c:pt idx="165">
                  <c:v>53.244378807637979</c:v>
                </c:pt>
                <c:pt idx="166">
                  <c:v>59.23193106299</c:v>
                </c:pt>
                <c:pt idx="167">
                  <c:v>52.828031811515515</c:v>
                </c:pt>
                <c:pt idx="168">
                  <c:v>60.871537456148744</c:v>
                </c:pt>
                <c:pt idx="169">
                  <c:v>62.169332168097483</c:v>
                </c:pt>
                <c:pt idx="170">
                  <c:v>67.593333935603681</c:v>
                </c:pt>
                <c:pt idx="171">
                  <c:v>67.7663728815686</c:v>
                </c:pt>
                <c:pt idx="172">
                  <c:v>66.171373643899159</c:v>
                </c:pt>
                <c:pt idx="173">
                  <c:v>67.087880547332091</c:v>
                </c:pt>
                <c:pt idx="174">
                  <c:v>69.180235139735288</c:v>
                </c:pt>
                <c:pt idx="175">
                  <c:v>70.314044006318227</c:v>
                </c:pt>
                <c:pt idx="176">
                  <c:v>65.791832823533269</c:v>
                </c:pt>
                <c:pt idx="177">
                  <c:v>68.596590615444143</c:v>
                </c:pt>
                <c:pt idx="178">
                  <c:v>71.55866144215311</c:v>
                </c:pt>
                <c:pt idx="179">
                  <c:v>65.151961287279065</c:v>
                </c:pt>
                <c:pt idx="180">
                  <c:v>64.350427308158658</c:v>
                </c:pt>
                <c:pt idx="181">
                  <c:v>70.254083380826543</c:v>
                </c:pt>
                <c:pt idx="182">
                  <c:v>65.614825971506875</c:v>
                </c:pt>
                <c:pt idx="183">
                  <c:v>69.110439862914788</c:v>
                </c:pt>
                <c:pt idx="184">
                  <c:v>65.493801167915493</c:v>
                </c:pt>
                <c:pt idx="185">
                  <c:v>73.342143224651451</c:v>
                </c:pt>
                <c:pt idx="186">
                  <c:v>73.937948377647629</c:v>
                </c:pt>
                <c:pt idx="187">
                  <c:v>65.005723259520849</c:v>
                </c:pt>
                <c:pt idx="188">
                  <c:v>72.214252091739297</c:v>
                </c:pt>
                <c:pt idx="189">
                  <c:v>73.138291511299158</c:v>
                </c:pt>
                <c:pt idx="190">
                  <c:v>68.302748917586527</c:v>
                </c:pt>
                <c:pt idx="191">
                  <c:v>70.530604482873827</c:v>
                </c:pt>
                <c:pt idx="192">
                  <c:v>72.891972648199911</c:v>
                </c:pt>
                <c:pt idx="193">
                  <c:v>72.094053356510713</c:v>
                </c:pt>
                <c:pt idx="194">
                  <c:v>68.814827209206243</c:v>
                </c:pt>
                <c:pt idx="195">
                  <c:v>68.882037481284158</c:v>
                </c:pt>
                <c:pt idx="196">
                  <c:v>70.335559048496449</c:v>
                </c:pt>
                <c:pt idx="197">
                  <c:v>71.199937728708889</c:v>
                </c:pt>
                <c:pt idx="198">
                  <c:v>71.181462455412898</c:v>
                </c:pt>
                <c:pt idx="199">
                  <c:v>68.634133412571558</c:v>
                </c:pt>
                <c:pt idx="200">
                  <c:v>73.277541791378894</c:v>
                </c:pt>
                <c:pt idx="201">
                  <c:v>72.102795279570458</c:v>
                </c:pt>
                <c:pt idx="202">
                  <c:v>74.477837840392752</c:v>
                </c:pt>
                <c:pt idx="203">
                  <c:v>63.07750234046545</c:v>
                </c:pt>
                <c:pt idx="204">
                  <c:v>65.271776525934158</c:v>
                </c:pt>
                <c:pt idx="205">
                  <c:v>69.096959477767427</c:v>
                </c:pt>
                <c:pt idx="206">
                  <c:v>73.500121437051718</c:v>
                </c:pt>
                <c:pt idx="207">
                  <c:v>72.582597130245958</c:v>
                </c:pt>
                <c:pt idx="208">
                  <c:v>72.615077263465636</c:v>
                </c:pt>
                <c:pt idx="209">
                  <c:v>68.263507593488526</c:v>
                </c:pt>
                <c:pt idx="210">
                  <c:v>74.427319947113745</c:v>
                </c:pt>
                <c:pt idx="211">
                  <c:v>72.514934229479636</c:v>
                </c:pt>
                <c:pt idx="212">
                  <c:v>66.609618327772779</c:v>
                </c:pt>
                <c:pt idx="213">
                  <c:v>75.131393073500718</c:v>
                </c:pt>
                <c:pt idx="214">
                  <c:v>67.127415908827302</c:v>
                </c:pt>
                <c:pt idx="215">
                  <c:v>67.464237014823439</c:v>
                </c:pt>
                <c:pt idx="216">
                  <c:v>67.61675526916116</c:v>
                </c:pt>
                <c:pt idx="217">
                  <c:v>6.2873846808411828</c:v>
                </c:pt>
                <c:pt idx="218">
                  <c:v>3.2050783792103688</c:v>
                </c:pt>
                <c:pt idx="219">
                  <c:v>6.8160642445793052</c:v>
                </c:pt>
                <c:pt idx="220">
                  <c:v>7.6225233545726754</c:v>
                </c:pt>
                <c:pt idx="221">
                  <c:v>4.1535128746660543</c:v>
                </c:pt>
                <c:pt idx="222">
                  <c:v>5.1627654169795045</c:v>
                </c:pt>
                <c:pt idx="223">
                  <c:v>5.4766034751828183</c:v>
                </c:pt>
                <c:pt idx="224">
                  <c:v>4.5273812032933956</c:v>
                </c:pt>
                <c:pt idx="225">
                  <c:v>4.5553922809038534</c:v>
                </c:pt>
                <c:pt idx="226">
                  <c:v>8.7841955855464207</c:v>
                </c:pt>
                <c:pt idx="227">
                  <c:v>12.524012353264478</c:v>
                </c:pt>
                <c:pt idx="228">
                  <c:v>13.431903512816488</c:v>
                </c:pt>
                <c:pt idx="229">
                  <c:v>11.411851615803842</c:v>
                </c:pt>
                <c:pt idx="230">
                  <c:v>13.284167409210998</c:v>
                </c:pt>
                <c:pt idx="231">
                  <c:v>11.803884806224788</c:v>
                </c:pt>
                <c:pt idx="232">
                  <c:v>18.361768475021826</c:v>
                </c:pt>
                <c:pt idx="233">
                  <c:v>17.881828951254835</c:v>
                </c:pt>
                <c:pt idx="234">
                  <c:v>15.638708653438465</c:v>
                </c:pt>
                <c:pt idx="235">
                  <c:v>10.93950758814738</c:v>
                </c:pt>
                <c:pt idx="236">
                  <c:v>10.710493456950244</c:v>
                </c:pt>
                <c:pt idx="237">
                  <c:v>13.604574181982548</c:v>
                </c:pt>
              </c:numCache>
            </c:numRef>
          </c:yVal>
          <c:smooth val="0"/>
        </c:ser>
        <c:ser>
          <c:idx val="5"/>
          <c:order val="5"/>
          <c:tx>
            <c:v>34.3°</c:v>
          </c:tx>
          <c:spPr>
            <a:ln w="28575">
              <a:noFill/>
            </a:ln>
          </c:spPr>
          <c:marker>
            <c:symbol val="circle"/>
            <c:size val="5"/>
            <c:spPr>
              <a:noFill/>
              <a:ln>
                <a:solidFill>
                  <a:srgbClr val="800000"/>
                </a:solidFill>
                <a:prstDash val="solid"/>
              </a:ln>
            </c:spPr>
          </c:marker>
          <c:trendline>
            <c:spPr>
              <a:ln w="25400">
                <a:solidFill>
                  <a:srgbClr val="000000"/>
                </a:solidFill>
                <a:prstDash val="solid"/>
              </a:ln>
            </c:spPr>
            <c:trendlineType val="linear"/>
            <c:dispRSqr val="0"/>
            <c:dispEq val="0"/>
          </c:trendline>
          <c:xVal>
            <c:numRef>
              <c:f>'34.3度'!$AL$2:$AL$147</c:f>
              <c:numCache>
                <c:formatCode>0_ </c:formatCode>
                <c:ptCount val="146"/>
                <c:pt idx="0">
                  <c:v>534906.71498746937</c:v>
                </c:pt>
                <c:pt idx="1">
                  <c:v>526635.54476990027</c:v>
                </c:pt>
                <c:pt idx="2">
                  <c:v>496602.90766590141</c:v>
                </c:pt>
                <c:pt idx="3">
                  <c:v>494969.61236096401</c:v>
                </c:pt>
                <c:pt idx="4">
                  <c:v>494946.95758892724</c:v>
                </c:pt>
                <c:pt idx="5">
                  <c:v>499667.0639766411</c:v>
                </c:pt>
                <c:pt idx="6">
                  <c:v>484232.49428210815</c:v>
                </c:pt>
                <c:pt idx="7">
                  <c:v>485967.36502333789</c:v>
                </c:pt>
                <c:pt idx="8">
                  <c:v>496489.34696482943</c:v>
                </c:pt>
                <c:pt idx="9">
                  <c:v>519425.78150330728</c:v>
                </c:pt>
                <c:pt idx="10">
                  <c:v>512596.96149723005</c:v>
                </c:pt>
                <c:pt idx="11">
                  <c:v>497468.26609392895</c:v>
                </c:pt>
                <c:pt idx="12">
                  <c:v>495811.65471928153</c:v>
                </c:pt>
                <c:pt idx="13">
                  <c:v>497140.16611465416</c:v>
                </c:pt>
                <c:pt idx="14">
                  <c:v>493400.27501741861</c:v>
                </c:pt>
                <c:pt idx="15">
                  <c:v>496229.85678975243</c:v>
                </c:pt>
                <c:pt idx="16">
                  <c:v>492334.19830987626</c:v>
                </c:pt>
                <c:pt idx="17">
                  <c:v>471794.92930431641</c:v>
                </c:pt>
                <c:pt idx="18">
                  <c:v>471793.36921572062</c:v>
                </c:pt>
                <c:pt idx="19">
                  <c:v>502420.32372475584</c:v>
                </c:pt>
                <c:pt idx="20">
                  <c:v>502518.58647674107</c:v>
                </c:pt>
                <c:pt idx="21">
                  <c:v>497469.89077830064</c:v>
                </c:pt>
                <c:pt idx="22">
                  <c:v>495819.75676380756</c:v>
                </c:pt>
                <c:pt idx="23">
                  <c:v>497141.78994931729</c:v>
                </c:pt>
                <c:pt idx="24">
                  <c:v>496233.0997548434</c:v>
                </c:pt>
                <c:pt idx="25">
                  <c:v>492329.36395324755</c:v>
                </c:pt>
                <c:pt idx="26">
                  <c:v>477133.99222783209</c:v>
                </c:pt>
                <c:pt idx="27">
                  <c:v>435147.60875270359</c:v>
                </c:pt>
                <c:pt idx="28">
                  <c:v>438165.33293442434</c:v>
                </c:pt>
                <c:pt idx="29">
                  <c:v>443592.64152309054</c:v>
                </c:pt>
                <c:pt idx="30">
                  <c:v>443588.16100612911</c:v>
                </c:pt>
                <c:pt idx="31">
                  <c:v>443918.30783933506</c:v>
                </c:pt>
                <c:pt idx="32">
                  <c:v>448451.11495068559</c:v>
                </c:pt>
                <c:pt idx="33">
                  <c:v>448424.03167553426</c:v>
                </c:pt>
                <c:pt idx="34">
                  <c:v>449942.43128778029</c:v>
                </c:pt>
                <c:pt idx="35">
                  <c:v>455402.02010799182</c:v>
                </c:pt>
                <c:pt idx="36">
                  <c:v>455394.41596187808</c:v>
                </c:pt>
                <c:pt idx="37">
                  <c:v>453132.34497550555</c:v>
                </c:pt>
                <c:pt idx="38">
                  <c:v>455008.24271534459</c:v>
                </c:pt>
                <c:pt idx="39">
                  <c:v>458753.48513503402</c:v>
                </c:pt>
                <c:pt idx="40">
                  <c:v>457276.88374665647</c:v>
                </c:pt>
                <c:pt idx="41">
                  <c:v>433857.24938596122</c:v>
                </c:pt>
                <c:pt idx="42">
                  <c:v>435339.31541027722</c:v>
                </c:pt>
                <c:pt idx="43">
                  <c:v>438234.95379514655</c:v>
                </c:pt>
                <c:pt idx="44">
                  <c:v>443395.52776810376</c:v>
                </c:pt>
                <c:pt idx="45">
                  <c:v>450126.44623083674</c:v>
                </c:pt>
                <c:pt idx="46">
                  <c:v>453309.68556902598</c:v>
                </c:pt>
                <c:pt idx="47">
                  <c:v>458701.51013190229</c:v>
                </c:pt>
                <c:pt idx="48">
                  <c:v>458929.31394278392</c:v>
                </c:pt>
                <c:pt idx="49">
                  <c:v>496609.39746961021</c:v>
                </c:pt>
                <c:pt idx="50">
                  <c:v>495426.11828091595</c:v>
                </c:pt>
                <c:pt idx="51">
                  <c:v>495377.53804601525</c:v>
                </c:pt>
                <c:pt idx="52">
                  <c:v>431279.66015775659</c:v>
                </c:pt>
                <c:pt idx="53">
                  <c:v>434866.04835002613</c:v>
                </c:pt>
                <c:pt idx="54">
                  <c:v>443305.95021295192</c:v>
                </c:pt>
                <c:pt idx="55">
                  <c:v>443649.39739144675</c:v>
                </c:pt>
                <c:pt idx="56">
                  <c:v>447407.71771043423</c:v>
                </c:pt>
                <c:pt idx="57">
                  <c:v>458238.50571848114</c:v>
                </c:pt>
                <c:pt idx="58">
                  <c:v>432764.77121323725</c:v>
                </c:pt>
                <c:pt idx="59">
                  <c:v>436350.38277896401</c:v>
                </c:pt>
                <c:pt idx="60">
                  <c:v>441978.65235841653</c:v>
                </c:pt>
                <c:pt idx="61">
                  <c:v>437775.88817028655</c:v>
                </c:pt>
                <c:pt idx="62">
                  <c:v>449362.0691804589</c:v>
                </c:pt>
                <c:pt idx="63">
                  <c:v>433080.71337594592</c:v>
                </c:pt>
                <c:pt idx="64">
                  <c:v>430971.90149544494</c:v>
                </c:pt>
                <c:pt idx="65">
                  <c:v>432955.78798073856</c:v>
                </c:pt>
                <c:pt idx="66">
                  <c:v>444281.51224706921</c:v>
                </c:pt>
                <c:pt idx="67">
                  <c:v>442352.7081771206</c:v>
                </c:pt>
                <c:pt idx="68">
                  <c:v>447918.68359111092</c:v>
                </c:pt>
                <c:pt idx="69">
                  <c:v>448175.82073059684</c:v>
                </c:pt>
                <c:pt idx="70">
                  <c:v>449372.61660380621</c:v>
                </c:pt>
                <c:pt idx="71">
                  <c:v>453149.01595942397</c:v>
                </c:pt>
                <c:pt idx="72">
                  <c:v>452929.29644618201</c:v>
                </c:pt>
                <c:pt idx="73">
                  <c:v>462743.57417674561</c:v>
                </c:pt>
                <c:pt idx="74">
                  <c:v>456455.29614717822</c:v>
                </c:pt>
                <c:pt idx="75">
                  <c:v>471264.71854200022</c:v>
                </c:pt>
                <c:pt idx="76">
                  <c:v>468496.06011666992</c:v>
                </c:pt>
                <c:pt idx="77">
                  <c:v>469572.54707518389</c:v>
                </c:pt>
                <c:pt idx="78">
                  <c:v>468635.7614291496</c:v>
                </c:pt>
                <c:pt idx="79">
                  <c:v>480482.71659452282</c:v>
                </c:pt>
                <c:pt idx="80">
                  <c:v>476302.30876317614</c:v>
                </c:pt>
                <c:pt idx="81">
                  <c:v>470742.73475954967</c:v>
                </c:pt>
                <c:pt idx="82">
                  <c:v>487801.39774704404</c:v>
                </c:pt>
                <c:pt idx="83">
                  <c:v>471645.17816494429</c:v>
                </c:pt>
                <c:pt idx="84">
                  <c:v>482841.98137666628</c:v>
                </c:pt>
                <c:pt idx="85">
                  <c:v>480928.86193643959</c:v>
                </c:pt>
                <c:pt idx="86">
                  <c:v>486455.70721754961</c:v>
                </c:pt>
                <c:pt idx="87">
                  <c:v>487911.80127854494</c:v>
                </c:pt>
                <c:pt idx="88">
                  <c:v>492766.21743232635</c:v>
                </c:pt>
                <c:pt idx="89">
                  <c:v>491427.60044382722</c:v>
                </c:pt>
                <c:pt idx="90">
                  <c:v>489385.69699618389</c:v>
                </c:pt>
                <c:pt idx="91">
                  <c:v>489703.35584736714</c:v>
                </c:pt>
                <c:pt idx="92">
                  <c:v>501266.89173564984</c:v>
                </c:pt>
                <c:pt idx="93">
                  <c:v>499887.20572316088</c:v>
                </c:pt>
                <c:pt idx="94">
                  <c:v>495463.36567296128</c:v>
                </c:pt>
                <c:pt idx="95">
                  <c:v>490774.62850989855</c:v>
                </c:pt>
                <c:pt idx="96">
                  <c:v>501299.58390811161</c:v>
                </c:pt>
                <c:pt idx="97">
                  <c:v>473898.27101712732</c:v>
                </c:pt>
                <c:pt idx="98">
                  <c:v>473320.95924575091</c:v>
                </c:pt>
                <c:pt idx="99">
                  <c:v>500479.52661976928</c:v>
                </c:pt>
                <c:pt idx="100">
                  <c:v>489704.96059125027</c:v>
                </c:pt>
                <c:pt idx="101">
                  <c:v>502439.97503938293</c:v>
                </c:pt>
                <c:pt idx="102">
                  <c:v>543486.92429667432</c:v>
                </c:pt>
                <c:pt idx="103">
                  <c:v>543485.17411264137</c:v>
                </c:pt>
                <c:pt idx="104">
                  <c:v>518761.35725866759</c:v>
                </c:pt>
                <c:pt idx="105">
                  <c:v>482140.73231619992</c:v>
                </c:pt>
                <c:pt idx="106">
                  <c:v>503884.39989640715</c:v>
                </c:pt>
                <c:pt idx="107">
                  <c:v>437681.15317368746</c:v>
                </c:pt>
                <c:pt idx="108">
                  <c:v>451662.43541404221</c:v>
                </c:pt>
                <c:pt idx="109">
                  <c:v>507542.34876737453</c:v>
                </c:pt>
                <c:pt idx="110">
                  <c:v>501953.78647117241</c:v>
                </c:pt>
                <c:pt idx="111">
                  <c:v>455659.09275835159</c:v>
                </c:pt>
                <c:pt idx="112">
                  <c:v>455639.31431642192</c:v>
                </c:pt>
                <c:pt idx="113">
                  <c:v>455657.57131829881</c:v>
                </c:pt>
                <c:pt idx="114">
                  <c:v>446216.01766484603</c:v>
                </c:pt>
                <c:pt idx="115">
                  <c:v>445372.33672461554</c:v>
                </c:pt>
                <c:pt idx="116">
                  <c:v>442886.59158967412</c:v>
                </c:pt>
                <c:pt idx="117">
                  <c:v>442888.08349334722</c:v>
                </c:pt>
                <c:pt idx="118">
                  <c:v>442895.54306266247</c:v>
                </c:pt>
                <c:pt idx="119">
                  <c:v>454376.26661681692</c:v>
                </c:pt>
                <c:pt idx="120">
                  <c:v>447087.81634929072</c:v>
                </c:pt>
                <c:pt idx="121">
                  <c:v>447105.83479376422</c:v>
                </c:pt>
                <c:pt idx="122">
                  <c:v>463932.18242523383</c:v>
                </c:pt>
                <c:pt idx="123">
                  <c:v>480389.41378902545</c:v>
                </c:pt>
                <c:pt idx="124">
                  <c:v>488619.48233677092</c:v>
                </c:pt>
                <c:pt idx="125">
                  <c:v>495458.50719218311</c:v>
                </c:pt>
                <c:pt idx="126">
                  <c:v>495469.84370580409</c:v>
                </c:pt>
                <c:pt idx="127">
                  <c:v>498126.60790689959</c:v>
                </c:pt>
                <c:pt idx="128">
                  <c:v>498111.97057557717</c:v>
                </c:pt>
                <c:pt idx="129">
                  <c:v>478753.30969023</c:v>
                </c:pt>
                <c:pt idx="130">
                  <c:v>478739.11487603089</c:v>
                </c:pt>
                <c:pt idx="131">
                  <c:v>482513.47175114759</c:v>
                </c:pt>
                <c:pt idx="132">
                  <c:v>482527.75123769714</c:v>
                </c:pt>
                <c:pt idx="133">
                  <c:v>477069.49396383122</c:v>
                </c:pt>
                <c:pt idx="134">
                  <c:v>477080.50539978425</c:v>
                </c:pt>
                <c:pt idx="135">
                  <c:v>473033.28064858622</c:v>
                </c:pt>
                <c:pt idx="136">
                  <c:v>473044.22257095738</c:v>
                </c:pt>
                <c:pt idx="137">
                  <c:v>473945.22990318807</c:v>
                </c:pt>
                <c:pt idx="138">
                  <c:v>469446.63048248598</c:v>
                </c:pt>
                <c:pt idx="139">
                  <c:v>486415.79582175438</c:v>
                </c:pt>
                <c:pt idx="140">
                  <c:v>486661.69009246165</c:v>
                </c:pt>
                <c:pt idx="141">
                  <c:v>486923.65678554459</c:v>
                </c:pt>
                <c:pt idx="142">
                  <c:v>486599.40911818162</c:v>
                </c:pt>
                <c:pt idx="143">
                  <c:v>494660.60697832052</c:v>
                </c:pt>
                <c:pt idx="144">
                  <c:v>500557.89202017215</c:v>
                </c:pt>
                <c:pt idx="145">
                  <c:v>496828.46771713754</c:v>
                </c:pt>
              </c:numCache>
            </c:numRef>
          </c:xVal>
          <c:yVal>
            <c:numRef>
              <c:f>'34.3度'!$AO$2:$AO$147</c:f>
              <c:numCache>
                <c:formatCode>0.0_ </c:formatCode>
                <c:ptCount val="146"/>
                <c:pt idx="0">
                  <c:v>-53.115780816392174</c:v>
                </c:pt>
                <c:pt idx="1">
                  <c:v>-60.200564568671645</c:v>
                </c:pt>
                <c:pt idx="2">
                  <c:v>-53.007934594063094</c:v>
                </c:pt>
                <c:pt idx="3">
                  <c:v>-55.064953448644324</c:v>
                </c:pt>
                <c:pt idx="4">
                  <c:v>-53.912891632097065</c:v>
                </c:pt>
                <c:pt idx="5">
                  <c:v>-58.837477159949728</c:v>
                </c:pt>
                <c:pt idx="6">
                  <c:v>-58.989554377468046</c:v>
                </c:pt>
                <c:pt idx="7">
                  <c:v>-51.097862551390193</c:v>
                </c:pt>
                <c:pt idx="8">
                  <c:v>-50.650357185481546</c:v>
                </c:pt>
                <c:pt idx="9">
                  <c:v>-51.598808687155099</c:v>
                </c:pt>
                <c:pt idx="10">
                  <c:v>-53.256875929853763</c:v>
                </c:pt>
                <c:pt idx="11">
                  <c:v>-132.57257705978105</c:v>
                </c:pt>
                <c:pt idx="12">
                  <c:v>-129.62383995208157</c:v>
                </c:pt>
                <c:pt idx="13">
                  <c:v>-130.22567887435613</c:v>
                </c:pt>
                <c:pt idx="14">
                  <c:v>-127.93514169595792</c:v>
                </c:pt>
                <c:pt idx="15">
                  <c:v>-121.8223053241976</c:v>
                </c:pt>
                <c:pt idx="16">
                  <c:v>-128.35446430645987</c:v>
                </c:pt>
                <c:pt idx="17">
                  <c:v>-150.28070584695698</c:v>
                </c:pt>
                <c:pt idx="18">
                  <c:v>-147.14972552374934</c:v>
                </c:pt>
                <c:pt idx="19">
                  <c:v>-122.04419294559312</c:v>
                </c:pt>
                <c:pt idx="20">
                  <c:v>-122.18875841081804</c:v>
                </c:pt>
                <c:pt idx="21">
                  <c:v>-148.32466148416052</c:v>
                </c:pt>
                <c:pt idx="22">
                  <c:v>-151.34174341807164</c:v>
                </c:pt>
                <c:pt idx="23">
                  <c:v>-146.15071204557233</c:v>
                </c:pt>
                <c:pt idx="24">
                  <c:v>-139.55761061478364</c:v>
                </c:pt>
                <c:pt idx="25">
                  <c:v>-141.16205071446973</c:v>
                </c:pt>
                <c:pt idx="26">
                  <c:v>-160.23860677126692</c:v>
                </c:pt>
                <c:pt idx="27">
                  <c:v>-99.102793635263851</c:v>
                </c:pt>
                <c:pt idx="28">
                  <c:v>-113.23923413107542</c:v>
                </c:pt>
                <c:pt idx="29">
                  <c:v>-126.74024539975842</c:v>
                </c:pt>
                <c:pt idx="30">
                  <c:v>-125.04007200804224</c:v>
                </c:pt>
                <c:pt idx="31">
                  <c:v>-127.10234287686399</c:v>
                </c:pt>
                <c:pt idx="32">
                  <c:v>-133.05461129867192</c:v>
                </c:pt>
                <c:pt idx="33">
                  <c:v>-128.19429299613995</c:v>
                </c:pt>
                <c:pt idx="34">
                  <c:v>-135.26226164532696</c:v>
                </c:pt>
                <c:pt idx="35">
                  <c:v>-142.25149751904524</c:v>
                </c:pt>
                <c:pt idx="36">
                  <c:v>-138.08432073908429</c:v>
                </c:pt>
                <c:pt idx="37">
                  <c:v>-132.74393641034175</c:v>
                </c:pt>
                <c:pt idx="38">
                  <c:v>-137.32796693252877</c:v>
                </c:pt>
                <c:pt idx="39">
                  <c:v>-139.01402956967331</c:v>
                </c:pt>
                <c:pt idx="40">
                  <c:v>-139.05207574546628</c:v>
                </c:pt>
                <c:pt idx="41">
                  <c:v>-102.54503655470855</c:v>
                </c:pt>
                <c:pt idx="42">
                  <c:v>-99.536320864495949</c:v>
                </c:pt>
                <c:pt idx="43">
                  <c:v>-106.30644989463407</c:v>
                </c:pt>
                <c:pt idx="44">
                  <c:v>-116.84598056377465</c:v>
                </c:pt>
                <c:pt idx="45">
                  <c:v>-130.6409749891248</c:v>
                </c:pt>
                <c:pt idx="46">
                  <c:v>-122.21018221508201</c:v>
                </c:pt>
                <c:pt idx="47">
                  <c:v>-132.0392504251156</c:v>
                </c:pt>
                <c:pt idx="48">
                  <c:v>-128.65273643370142</c:v>
                </c:pt>
                <c:pt idx="49">
                  <c:v>-113.22884386446788</c:v>
                </c:pt>
                <c:pt idx="50">
                  <c:v>-104.21551749587499</c:v>
                </c:pt>
                <c:pt idx="51">
                  <c:v>-107.25482419225351</c:v>
                </c:pt>
                <c:pt idx="52">
                  <c:v>-93.059258812599325</c:v>
                </c:pt>
                <c:pt idx="53">
                  <c:v>-102.90075038920619</c:v>
                </c:pt>
                <c:pt idx="54">
                  <c:v>-115.45493359960113</c:v>
                </c:pt>
                <c:pt idx="55">
                  <c:v>-124.21317907840579</c:v>
                </c:pt>
                <c:pt idx="56">
                  <c:v>-119.92802993862935</c:v>
                </c:pt>
                <c:pt idx="57">
                  <c:v>-132.00751437580792</c:v>
                </c:pt>
                <c:pt idx="58">
                  <c:v>-55.469402036479387</c:v>
                </c:pt>
                <c:pt idx="59">
                  <c:v>-55.007633884222024</c:v>
                </c:pt>
                <c:pt idx="60">
                  <c:v>-50.376272541481761</c:v>
                </c:pt>
                <c:pt idx="61">
                  <c:v>-55.530297339655341</c:v>
                </c:pt>
                <c:pt idx="62">
                  <c:v>-47.125358053016782</c:v>
                </c:pt>
                <c:pt idx="63">
                  <c:v>-52.685900435240136</c:v>
                </c:pt>
                <c:pt idx="64">
                  <c:v>-50.131948696002887</c:v>
                </c:pt>
                <c:pt idx="65">
                  <c:v>-51.273889859411796</c:v>
                </c:pt>
                <c:pt idx="66">
                  <c:v>-43.322204701895224</c:v>
                </c:pt>
                <c:pt idx="67">
                  <c:v>-41.727612158694832</c:v>
                </c:pt>
                <c:pt idx="68">
                  <c:v>-49.89852824646033</c:v>
                </c:pt>
                <c:pt idx="69">
                  <c:v>-43.453179478874127</c:v>
                </c:pt>
                <c:pt idx="70">
                  <c:v>-51.92869688783712</c:v>
                </c:pt>
                <c:pt idx="71">
                  <c:v>-48.229185524217428</c:v>
                </c:pt>
                <c:pt idx="72">
                  <c:v>-51.276028507801001</c:v>
                </c:pt>
                <c:pt idx="73">
                  <c:v>-37.474748817139414</c:v>
                </c:pt>
                <c:pt idx="74">
                  <c:v>-47.855544817890063</c:v>
                </c:pt>
                <c:pt idx="75">
                  <c:v>-21.509103217388081</c:v>
                </c:pt>
                <c:pt idx="76">
                  <c:v>-32.599049492708595</c:v>
                </c:pt>
                <c:pt idx="77">
                  <c:v>-24.428567574082479</c:v>
                </c:pt>
                <c:pt idx="78">
                  <c:v>-24.008360814124689</c:v>
                </c:pt>
                <c:pt idx="79">
                  <c:v>-22.147093963204291</c:v>
                </c:pt>
                <c:pt idx="80">
                  <c:v>-23.158166310925189</c:v>
                </c:pt>
                <c:pt idx="81">
                  <c:v>-16.879103036110262</c:v>
                </c:pt>
                <c:pt idx="82">
                  <c:v>-18.556977201911781</c:v>
                </c:pt>
                <c:pt idx="83">
                  <c:v>-25.158692550975417</c:v>
                </c:pt>
                <c:pt idx="84">
                  <c:v>-16.868446813738935</c:v>
                </c:pt>
                <c:pt idx="85">
                  <c:v>-11.020854634273004</c:v>
                </c:pt>
                <c:pt idx="86">
                  <c:v>-29.975409018722672</c:v>
                </c:pt>
                <c:pt idx="87">
                  <c:v>-23.61129735857623</c:v>
                </c:pt>
                <c:pt idx="88">
                  <c:v>-22.125177131326886</c:v>
                </c:pt>
                <c:pt idx="89">
                  <c:v>-21.802260580124806</c:v>
                </c:pt>
                <c:pt idx="90">
                  <c:v>-21.599413857603526</c:v>
                </c:pt>
                <c:pt idx="91">
                  <c:v>-24.332309639057787</c:v>
                </c:pt>
                <c:pt idx="92">
                  <c:v>-3.4566501542057098</c:v>
                </c:pt>
                <c:pt idx="93">
                  <c:v>-9.9637880740803748</c:v>
                </c:pt>
                <c:pt idx="94">
                  <c:v>-5.8155497035320733</c:v>
                </c:pt>
                <c:pt idx="95">
                  <c:v>-22.606529455396263</c:v>
                </c:pt>
                <c:pt idx="96">
                  <c:v>-4.2625996175373642</c:v>
                </c:pt>
                <c:pt idx="97">
                  <c:v>-12.758984786656946</c:v>
                </c:pt>
                <c:pt idx="98">
                  <c:v>-12.920832225660376</c:v>
                </c:pt>
                <c:pt idx="99">
                  <c:v>-18.40922204582494</c:v>
                </c:pt>
                <c:pt idx="100">
                  <c:v>-27.343923603431506</c:v>
                </c:pt>
                <c:pt idx="101">
                  <c:v>-26.219849022925629</c:v>
                </c:pt>
                <c:pt idx="102">
                  <c:v>-132.13010764556554</c:v>
                </c:pt>
                <c:pt idx="103">
                  <c:v>-128.01269158947758</c:v>
                </c:pt>
                <c:pt idx="104">
                  <c:v>-73.354092120741058</c:v>
                </c:pt>
                <c:pt idx="105">
                  <c:v>-100.5178140477465</c:v>
                </c:pt>
                <c:pt idx="106">
                  <c:v>-76.002863620906126</c:v>
                </c:pt>
                <c:pt idx="107">
                  <c:v>-89.273767013083074</c:v>
                </c:pt>
                <c:pt idx="108">
                  <c:v>-107.1285912529776</c:v>
                </c:pt>
                <c:pt idx="109">
                  <c:v>-72.808797479209289</c:v>
                </c:pt>
                <c:pt idx="110">
                  <c:v>-77.60705479779125</c:v>
                </c:pt>
                <c:pt idx="111">
                  <c:v>-120.86658191122739</c:v>
                </c:pt>
                <c:pt idx="112">
                  <c:v>-119.85675064662352</c:v>
                </c:pt>
                <c:pt idx="113">
                  <c:v>-120.65391616647588</c:v>
                </c:pt>
                <c:pt idx="114">
                  <c:v>-114.17273602051831</c:v>
                </c:pt>
                <c:pt idx="115">
                  <c:v>-116.64091348359032</c:v>
                </c:pt>
                <c:pt idx="116">
                  <c:v>-113.06234777160088</c:v>
                </c:pt>
                <c:pt idx="117">
                  <c:v>-113.91157106541102</c:v>
                </c:pt>
                <c:pt idx="118">
                  <c:v>-114.95078802727311</c:v>
                </c:pt>
                <c:pt idx="119">
                  <c:v>-119.84131224527162</c:v>
                </c:pt>
                <c:pt idx="120">
                  <c:v>-114.08366066253316</c:v>
                </c:pt>
                <c:pt idx="121">
                  <c:v>-114.50131854750055</c:v>
                </c:pt>
                <c:pt idx="122">
                  <c:v>-119.63529833787339</c:v>
                </c:pt>
                <c:pt idx="123">
                  <c:v>-105.36753016016752</c:v>
                </c:pt>
                <c:pt idx="124">
                  <c:v>-95.379984760401058</c:v>
                </c:pt>
                <c:pt idx="125">
                  <c:v>-91.118390223383898</c:v>
                </c:pt>
                <c:pt idx="126">
                  <c:v>-93.252944568284718</c:v>
                </c:pt>
                <c:pt idx="127">
                  <c:v>-92.582039884930779</c:v>
                </c:pt>
                <c:pt idx="128">
                  <c:v>-90.404327299223027</c:v>
                </c:pt>
                <c:pt idx="129">
                  <c:v>-108.81457892097816</c:v>
                </c:pt>
                <c:pt idx="130">
                  <c:v>-108.12322739435058</c:v>
                </c:pt>
                <c:pt idx="131">
                  <c:v>-105.24582620728667</c:v>
                </c:pt>
                <c:pt idx="132">
                  <c:v>-106.52929255377798</c:v>
                </c:pt>
                <c:pt idx="133">
                  <c:v>-108.02998680661416</c:v>
                </c:pt>
                <c:pt idx="134">
                  <c:v>-106.95588844851405</c:v>
                </c:pt>
                <c:pt idx="135">
                  <c:v>-105.92982519378315</c:v>
                </c:pt>
                <c:pt idx="136">
                  <c:v>-105.63805443416521</c:v>
                </c:pt>
                <c:pt idx="137">
                  <c:v>-106.57338386092025</c:v>
                </c:pt>
                <c:pt idx="138">
                  <c:v>-112.5757163904475</c:v>
                </c:pt>
                <c:pt idx="139">
                  <c:v>-53.468265989586371</c:v>
                </c:pt>
                <c:pt idx="140">
                  <c:v>-53.772607156492874</c:v>
                </c:pt>
                <c:pt idx="141">
                  <c:v>-59.486691760251944</c:v>
                </c:pt>
                <c:pt idx="142">
                  <c:v>-60.194835735790889</c:v>
                </c:pt>
                <c:pt idx="143">
                  <c:v>-88.647565240136487</c:v>
                </c:pt>
                <c:pt idx="144">
                  <c:v>-81.457986116770584</c:v>
                </c:pt>
                <c:pt idx="145">
                  <c:v>-82.274262737794658</c:v>
                </c:pt>
              </c:numCache>
            </c:numRef>
          </c:yVal>
          <c:smooth val="0"/>
        </c:ser>
        <c:ser>
          <c:idx val="6"/>
          <c:order val="6"/>
          <c:tx>
            <c:v>41.5°</c:v>
          </c:tx>
          <c:spPr>
            <a:ln w="28575">
              <a:noFill/>
            </a:ln>
          </c:spPr>
          <c:marker>
            <c:symbol val="plus"/>
            <c:size val="5"/>
            <c:spPr>
              <a:noFill/>
              <a:ln>
                <a:solidFill>
                  <a:srgbClr val="008080"/>
                </a:solidFill>
                <a:prstDash val="solid"/>
              </a:ln>
            </c:spPr>
          </c:marker>
          <c:trendline>
            <c:spPr>
              <a:ln w="25400">
                <a:solidFill>
                  <a:srgbClr val="000000"/>
                </a:solidFill>
                <a:prstDash val="solid"/>
              </a:ln>
            </c:spPr>
            <c:trendlineType val="linear"/>
            <c:dispRSqr val="0"/>
            <c:dispEq val="0"/>
          </c:trendline>
          <c:xVal>
            <c:numRef>
              <c:f>'41.5度'!$AL$2:$AL$46</c:f>
              <c:numCache>
                <c:formatCode>0_ </c:formatCode>
                <c:ptCount val="45"/>
                <c:pt idx="0">
                  <c:v>640435.36758854904</c:v>
                </c:pt>
                <c:pt idx="1">
                  <c:v>636923.75186247844</c:v>
                </c:pt>
                <c:pt idx="2">
                  <c:v>679597.59652767424</c:v>
                </c:pt>
                <c:pt idx="3">
                  <c:v>640682.29235752882</c:v>
                </c:pt>
                <c:pt idx="4">
                  <c:v>639066.8055081818</c:v>
                </c:pt>
                <c:pt idx="5">
                  <c:v>628144.07424043631</c:v>
                </c:pt>
                <c:pt idx="6">
                  <c:v>630336.43543826439</c:v>
                </c:pt>
                <c:pt idx="7">
                  <c:v>641201.1701768213</c:v>
                </c:pt>
                <c:pt idx="8">
                  <c:v>641203.23012290185</c:v>
                </c:pt>
                <c:pt idx="9">
                  <c:v>641190.87055405218</c:v>
                </c:pt>
                <c:pt idx="10">
                  <c:v>687931.99535441701</c:v>
                </c:pt>
                <c:pt idx="11">
                  <c:v>686310.77688008884</c:v>
                </c:pt>
                <c:pt idx="12">
                  <c:v>687602.04426427232</c:v>
                </c:pt>
                <c:pt idx="13">
                  <c:v>686737.91656668263</c:v>
                </c:pt>
                <c:pt idx="14">
                  <c:v>693112.84124984441</c:v>
                </c:pt>
                <c:pt idx="15">
                  <c:v>693117.34086144203</c:v>
                </c:pt>
                <c:pt idx="16">
                  <c:v>667285.48018861399</c:v>
                </c:pt>
                <c:pt idx="17">
                  <c:v>667360.84221411741</c:v>
                </c:pt>
                <c:pt idx="18">
                  <c:v>664161.07830305526</c:v>
                </c:pt>
                <c:pt idx="19">
                  <c:v>573484.30537832389</c:v>
                </c:pt>
                <c:pt idx="20">
                  <c:v>576579.74060461402</c:v>
                </c:pt>
                <c:pt idx="21">
                  <c:v>578349.37277012889</c:v>
                </c:pt>
                <c:pt idx="22">
                  <c:v>626351.40183546441</c:v>
                </c:pt>
                <c:pt idx="23">
                  <c:v>627235.99507168029</c:v>
                </c:pt>
                <c:pt idx="24">
                  <c:v>626212.80108923744</c:v>
                </c:pt>
                <c:pt idx="25">
                  <c:v>623725.50718175538</c:v>
                </c:pt>
                <c:pt idx="26">
                  <c:v>624025.59386853734</c:v>
                </c:pt>
                <c:pt idx="27">
                  <c:v>623575.5207005121</c:v>
                </c:pt>
                <c:pt idx="28">
                  <c:v>624065.61689020705</c:v>
                </c:pt>
                <c:pt idx="29">
                  <c:v>623927.54886759445</c:v>
                </c:pt>
                <c:pt idx="30">
                  <c:v>624015.58853471733</c:v>
                </c:pt>
                <c:pt idx="31">
                  <c:v>625885.51045711245</c:v>
                </c:pt>
                <c:pt idx="32">
                  <c:v>626707.0910088839</c:v>
                </c:pt>
                <c:pt idx="33">
                  <c:v>619530.20766409428</c:v>
                </c:pt>
                <c:pt idx="34">
                  <c:v>613446.55384578742</c:v>
                </c:pt>
                <c:pt idx="35">
                  <c:v>613464.24618120142</c:v>
                </c:pt>
                <c:pt idx="36">
                  <c:v>632703.41940440214</c:v>
                </c:pt>
                <c:pt idx="37">
                  <c:v>637461.85860016244</c:v>
                </c:pt>
                <c:pt idx="38">
                  <c:v>637467.99952282407</c:v>
                </c:pt>
                <c:pt idx="39">
                  <c:v>637480.28155930899</c:v>
                </c:pt>
                <c:pt idx="40">
                  <c:v>643281.24655530241</c:v>
                </c:pt>
                <c:pt idx="41">
                  <c:v>685066.72447705199</c:v>
                </c:pt>
                <c:pt idx="42">
                  <c:v>688088.11791854899</c:v>
                </c:pt>
                <c:pt idx="43">
                  <c:v>687784.83209528704</c:v>
                </c:pt>
                <c:pt idx="44">
                  <c:v>694166.69215026696</c:v>
                </c:pt>
              </c:numCache>
            </c:numRef>
          </c:xVal>
          <c:yVal>
            <c:numRef>
              <c:f>'41.5度'!$AO$2:$AO$46</c:f>
              <c:numCache>
                <c:formatCode>0.0_ </c:formatCode>
                <c:ptCount val="45"/>
                <c:pt idx="0">
                  <c:v>-6.8129899966161656</c:v>
                </c:pt>
                <c:pt idx="1">
                  <c:v>-9.108286650599732</c:v>
                </c:pt>
                <c:pt idx="2">
                  <c:v>-1.881065711540556</c:v>
                </c:pt>
                <c:pt idx="3">
                  <c:v>-9.9983511064693484</c:v>
                </c:pt>
                <c:pt idx="4">
                  <c:v>-6.7918084254312534</c:v>
                </c:pt>
                <c:pt idx="5">
                  <c:v>-6.2534909393890858</c:v>
                </c:pt>
                <c:pt idx="6">
                  <c:v>0.87939977732136365</c:v>
                </c:pt>
                <c:pt idx="7">
                  <c:v>-2.0832587860659992</c:v>
                </c:pt>
                <c:pt idx="8">
                  <c:v>-1.9752203483493318</c:v>
                </c:pt>
                <c:pt idx="9">
                  <c:v>3.9354483809430882</c:v>
                </c:pt>
                <c:pt idx="10">
                  <c:v>-3.117522390223046</c:v>
                </c:pt>
                <c:pt idx="11">
                  <c:v>-1.6844212381140822</c:v>
                </c:pt>
                <c:pt idx="12">
                  <c:v>3.5253371200764692</c:v>
                </c:pt>
                <c:pt idx="13">
                  <c:v>1.9868009185356339</c:v>
                </c:pt>
                <c:pt idx="14">
                  <c:v>-2.4827999494007877</c:v>
                </c:pt>
                <c:pt idx="15">
                  <c:v>-3.8639396904678005</c:v>
                </c:pt>
                <c:pt idx="16">
                  <c:v>-16.508921195731329</c:v>
                </c:pt>
                <c:pt idx="17">
                  <c:v>-27.181149037242079</c:v>
                </c:pt>
                <c:pt idx="18">
                  <c:v>-35.097120771434355</c:v>
                </c:pt>
                <c:pt idx="19">
                  <c:v>27.087795406458191</c:v>
                </c:pt>
                <c:pt idx="20">
                  <c:v>42.264873584352394</c:v>
                </c:pt>
                <c:pt idx="21">
                  <c:v>31.146238331380619</c:v>
                </c:pt>
                <c:pt idx="22">
                  <c:v>-46.22440439799044</c:v>
                </c:pt>
                <c:pt idx="23">
                  <c:v>-45.224657870810908</c:v>
                </c:pt>
                <c:pt idx="24">
                  <c:v>-47.172185084097933</c:v>
                </c:pt>
                <c:pt idx="25">
                  <c:v>-42.731039591484759</c:v>
                </c:pt>
                <c:pt idx="26">
                  <c:v>-44.832332850813479</c:v>
                </c:pt>
                <c:pt idx="27">
                  <c:v>-43.872328703592345</c:v>
                </c:pt>
                <c:pt idx="28">
                  <c:v>-41.04186512292528</c:v>
                </c:pt>
                <c:pt idx="29">
                  <c:v>-45.594590664115003</c:v>
                </c:pt>
                <c:pt idx="30">
                  <c:v>-42.363981016208704</c:v>
                </c:pt>
                <c:pt idx="31">
                  <c:v>-42.587380076259294</c:v>
                </c:pt>
                <c:pt idx="32">
                  <c:v>-42.923769997040374</c:v>
                </c:pt>
                <c:pt idx="33">
                  <c:v>-52.565230574130361</c:v>
                </c:pt>
                <c:pt idx="34">
                  <c:v>-50.595881773871866</c:v>
                </c:pt>
                <c:pt idx="35">
                  <c:v>-50.343655846955393</c:v>
                </c:pt>
                <c:pt idx="36">
                  <c:v>-42.68285554528012</c:v>
                </c:pt>
                <c:pt idx="37">
                  <c:v>-34.280124393882545</c:v>
                </c:pt>
                <c:pt idx="38">
                  <c:v>-33.800702524980267</c:v>
                </c:pt>
                <c:pt idx="39">
                  <c:v>-38.074368973578338</c:v>
                </c:pt>
                <c:pt idx="40">
                  <c:v>-27.845917485393802</c:v>
                </c:pt>
                <c:pt idx="41">
                  <c:v>17.639867971919291</c:v>
                </c:pt>
                <c:pt idx="42">
                  <c:v>9.2104269101082767</c:v>
                </c:pt>
                <c:pt idx="43">
                  <c:v>9.0847819182770966</c:v>
                </c:pt>
                <c:pt idx="44">
                  <c:v>-0.59835138807722565</c:v>
                </c:pt>
              </c:numCache>
            </c:numRef>
          </c:yVal>
          <c:smooth val="0"/>
        </c:ser>
        <c:dLbls>
          <c:showLegendKey val="0"/>
          <c:showVal val="0"/>
          <c:showCatName val="0"/>
          <c:showSerName val="0"/>
          <c:showPercent val="0"/>
          <c:showBubbleSize val="0"/>
        </c:dLbls>
        <c:axId val="108030592"/>
        <c:axId val="108032768"/>
      </c:scatterChart>
      <c:valAx>
        <c:axId val="108030592"/>
        <c:scaling>
          <c:orientation val="minMax"/>
        </c:scaling>
        <c:delete val="0"/>
        <c:axPos val="b"/>
        <c:title>
          <c:tx>
            <c:rich>
              <a:bodyPr/>
              <a:lstStyle/>
              <a:p>
                <a:pPr>
                  <a:defRPr sz="1200" b="1"/>
                </a:pPr>
                <a:r>
                  <a:rPr lang="en-US" sz="1200" b="1"/>
                  <a:t>Ground distance from nadir (m)</a:t>
                </a:r>
                <a:endParaRPr lang="ja-JP" sz="1200" b="1"/>
              </a:p>
            </c:rich>
          </c:tx>
          <c:layout>
            <c:manualLayout>
              <c:xMode val="edge"/>
              <c:yMode val="edge"/>
              <c:x val="0.2702343573730342"/>
              <c:y val="0.92562697855845855"/>
            </c:manualLayout>
          </c:layout>
          <c:overlay val="0"/>
          <c:spPr>
            <a:noFill/>
            <a:ln w="25400">
              <a:noFill/>
            </a:ln>
          </c:spPr>
        </c:title>
        <c:numFmt formatCode="#,##0_ " sourceLinked="0"/>
        <c:majorTickMark val="in"/>
        <c:minorTickMark val="none"/>
        <c:tickLblPos val="nextTo"/>
        <c:spPr>
          <a:ln w="3175">
            <a:solidFill>
              <a:srgbClr val="000000"/>
            </a:solidFill>
            <a:prstDash val="solid"/>
          </a:ln>
        </c:spPr>
        <c:txPr>
          <a:bodyPr rot="0" vert="horz"/>
          <a:lstStyle/>
          <a:p>
            <a:pPr>
              <a:defRPr sz="800" b="1"/>
            </a:pPr>
            <a:endParaRPr lang="ja-JP"/>
          </a:p>
        </c:txPr>
        <c:crossAx val="108032768"/>
        <c:crosses val="autoZero"/>
        <c:crossBetween val="midCat"/>
      </c:valAx>
      <c:valAx>
        <c:axId val="108032768"/>
        <c:scaling>
          <c:orientation val="minMax"/>
        </c:scaling>
        <c:delete val="0"/>
        <c:axPos val="l"/>
        <c:majorGridlines>
          <c:spPr>
            <a:ln w="3175">
              <a:solidFill>
                <a:srgbClr val="000000"/>
              </a:solidFill>
              <a:prstDash val="solid"/>
            </a:ln>
          </c:spPr>
        </c:majorGridlines>
        <c:title>
          <c:tx>
            <c:rich>
              <a:bodyPr/>
              <a:lstStyle/>
              <a:p>
                <a:pPr>
                  <a:defRPr b="1"/>
                </a:pPr>
                <a:r>
                  <a:rPr lang="en-US" b="1"/>
                  <a:t>Geometric Error_X (m)</a:t>
                </a:r>
                <a:endParaRPr lang="ja-JP" b="1"/>
              </a:p>
            </c:rich>
          </c:tx>
          <c:layout>
            <c:manualLayout>
              <c:xMode val="edge"/>
              <c:yMode val="edge"/>
              <c:x val="1.311464638348778E-2"/>
              <c:y val="0.26873370776733513"/>
            </c:manualLayout>
          </c:layout>
          <c:overlay val="0"/>
          <c:spPr>
            <a:noFill/>
            <a:ln w="25400">
              <a:noFill/>
            </a:ln>
          </c:spPr>
        </c:title>
        <c:numFmt formatCode="0.0_ " sourceLinked="1"/>
        <c:majorTickMark val="in"/>
        <c:minorTickMark val="none"/>
        <c:tickLblPos val="nextTo"/>
        <c:spPr>
          <a:ln w="3175">
            <a:solidFill>
              <a:srgbClr val="000000"/>
            </a:solidFill>
            <a:prstDash val="solid"/>
          </a:ln>
        </c:spPr>
        <c:txPr>
          <a:bodyPr rot="0" vert="horz"/>
          <a:lstStyle/>
          <a:p>
            <a:pPr>
              <a:defRPr sz="1000"/>
            </a:pPr>
            <a:endParaRPr lang="ja-JP"/>
          </a:p>
        </c:txPr>
        <c:crossAx val="108030592"/>
        <c:crosses val="autoZero"/>
        <c:crossBetween val="midCat"/>
      </c:valAx>
      <c:spPr>
        <a:noFill/>
        <a:ln w="12700">
          <a:solidFill>
            <a:srgbClr val="808080"/>
          </a:solidFill>
          <a:prstDash val="solid"/>
        </a:ln>
      </c:spPr>
    </c:plotArea>
    <c:plotVisOnly val="1"/>
    <c:dispBlanksAs val="gap"/>
    <c:showDLblsOverMax val="0"/>
  </c:chart>
  <c:spPr>
    <a:noFill/>
    <a:ln w="3175">
      <a:noFill/>
      <a:prstDash val="solid"/>
    </a:ln>
  </c:spPr>
  <c:txPr>
    <a:bodyPr/>
    <a:lstStyle/>
    <a:p>
      <a:pPr>
        <a:defRPr sz="1100" b="0" i="0" u="none" strike="noStrike" baseline="0">
          <a:solidFill>
            <a:srgbClr val="000000"/>
          </a:solidFill>
          <a:latin typeface="Arial" pitchFamily="34" charset="0"/>
          <a:ea typeface="ＭＳ Ｐゴシック"/>
          <a:cs typeface="Arial" pitchFamily="34" charset="0"/>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30274181829083"/>
          <c:y val="5.1742473367299674E-2"/>
          <c:w val="0.84836193780862135"/>
          <c:h val="0.84865555040914908"/>
        </c:manualLayout>
      </c:layout>
      <c:scatterChart>
        <c:scatterStyle val="lineMarker"/>
        <c:varyColors val="0"/>
        <c:ser>
          <c:idx val="0"/>
          <c:order val="0"/>
          <c:tx>
            <c:v>-41.5°</c:v>
          </c:tx>
          <c:spPr>
            <a:ln w="28575">
              <a:noFill/>
            </a:ln>
          </c:spPr>
          <c:marker>
            <c:symbol val="diamond"/>
            <c:size val="5"/>
            <c:spPr>
              <a:noFill/>
              <a:ln>
                <a:solidFill>
                  <a:srgbClr val="000080"/>
                </a:solidFill>
                <a:prstDash val="solid"/>
              </a:ln>
            </c:spPr>
          </c:marker>
          <c:trendline>
            <c:spPr>
              <a:ln w="25400">
                <a:solidFill>
                  <a:srgbClr val="000000"/>
                </a:solidFill>
                <a:prstDash val="solid"/>
              </a:ln>
            </c:spPr>
            <c:trendlineType val="linear"/>
            <c:dispRSqr val="0"/>
            <c:dispEq val="0"/>
          </c:trendline>
          <c:xVal>
            <c:numRef>
              <c:f>'-41.5度'!$AL$2:$AL$318</c:f>
              <c:numCache>
                <c:formatCode>0_ </c:formatCode>
                <c:ptCount val="317"/>
                <c:pt idx="0">
                  <c:v>-683276.36598246975</c:v>
                </c:pt>
                <c:pt idx="1">
                  <c:v>-682213.1562599655</c:v>
                </c:pt>
                <c:pt idx="2">
                  <c:v>-682787.62525650905</c:v>
                </c:pt>
                <c:pt idx="3">
                  <c:v>-687085.19649736641</c:v>
                </c:pt>
                <c:pt idx="4">
                  <c:v>-687067.38227272592</c:v>
                </c:pt>
                <c:pt idx="5">
                  <c:v>-705405.41139123472</c:v>
                </c:pt>
                <c:pt idx="6">
                  <c:v>-682699.2088387293</c:v>
                </c:pt>
                <c:pt idx="7">
                  <c:v>-682714.68075125536</c:v>
                </c:pt>
                <c:pt idx="8">
                  <c:v>-675218.92929643544</c:v>
                </c:pt>
                <c:pt idx="9">
                  <c:v>-675229.84085787414</c:v>
                </c:pt>
                <c:pt idx="10">
                  <c:v>-686144.00979327399</c:v>
                </c:pt>
                <c:pt idx="11">
                  <c:v>-686141.7865520356</c:v>
                </c:pt>
                <c:pt idx="12">
                  <c:v>-691084.78295447829</c:v>
                </c:pt>
                <c:pt idx="13">
                  <c:v>-689419.07438429538</c:v>
                </c:pt>
                <c:pt idx="14">
                  <c:v>-689414.60303752974</c:v>
                </c:pt>
                <c:pt idx="15">
                  <c:v>-699744.33734429558</c:v>
                </c:pt>
                <c:pt idx="16">
                  <c:v>-699748.88811412221</c:v>
                </c:pt>
                <c:pt idx="17">
                  <c:v>-699732.96057423903</c:v>
                </c:pt>
                <c:pt idx="18">
                  <c:v>-699744.33734429558</c:v>
                </c:pt>
                <c:pt idx="19">
                  <c:v>-704393.10863346583</c:v>
                </c:pt>
                <c:pt idx="20">
                  <c:v>-699698.83158834244</c:v>
                </c:pt>
                <c:pt idx="21">
                  <c:v>-631231.04902202555</c:v>
                </c:pt>
                <c:pt idx="22">
                  <c:v>-632035.73485423741</c:v>
                </c:pt>
                <c:pt idx="23">
                  <c:v>-636120.57135393447</c:v>
                </c:pt>
                <c:pt idx="24">
                  <c:v>-632624.23206634494</c:v>
                </c:pt>
                <c:pt idx="25">
                  <c:v>-658311.3357994</c:v>
                </c:pt>
                <c:pt idx="26">
                  <c:v>-582674.97903942398</c:v>
                </c:pt>
                <c:pt idx="27">
                  <c:v>-595702.68716199836</c:v>
                </c:pt>
                <c:pt idx="28">
                  <c:v>-594151.42824153474</c:v>
                </c:pt>
                <c:pt idx="29">
                  <c:v>-604336.34707405802</c:v>
                </c:pt>
                <c:pt idx="30">
                  <c:v>-604342.15500113741</c:v>
                </c:pt>
                <c:pt idx="31">
                  <c:v>-609114.03470513993</c:v>
                </c:pt>
                <c:pt idx="32">
                  <c:v>-608020.22601479513</c:v>
                </c:pt>
                <c:pt idx="33">
                  <c:v>-582861.72647518141</c:v>
                </c:pt>
                <c:pt idx="34">
                  <c:v>-593386.80779061373</c:v>
                </c:pt>
                <c:pt idx="35">
                  <c:v>-593073.25345527241</c:v>
                </c:pt>
                <c:pt idx="36">
                  <c:v>-587016.90039317077</c:v>
                </c:pt>
                <c:pt idx="37">
                  <c:v>-587024.42337587057</c:v>
                </c:pt>
                <c:pt idx="38">
                  <c:v>-588806.26343773445</c:v>
                </c:pt>
                <c:pt idx="39">
                  <c:v>-588800.60440734902</c:v>
                </c:pt>
                <c:pt idx="40">
                  <c:v>-588796.83175009745</c:v>
                </c:pt>
                <c:pt idx="41">
                  <c:v>-587366.81890748744</c:v>
                </c:pt>
                <c:pt idx="42">
                  <c:v>-594149.52498851239</c:v>
                </c:pt>
                <c:pt idx="43">
                  <c:v>-604338.28304346837</c:v>
                </c:pt>
                <c:pt idx="44">
                  <c:v>-610458.20796524431</c:v>
                </c:pt>
                <c:pt idx="45">
                  <c:v>-609114.03470513993</c:v>
                </c:pt>
                <c:pt idx="46">
                  <c:v>-612274.13494701323</c:v>
                </c:pt>
                <c:pt idx="47">
                  <c:v>-632782.61732805637</c:v>
                </c:pt>
                <c:pt idx="48">
                  <c:v>-636870.58156110148</c:v>
                </c:pt>
                <c:pt idx="49">
                  <c:v>-633188.92697414744</c:v>
                </c:pt>
                <c:pt idx="50">
                  <c:v>-636709.0549422733</c:v>
                </c:pt>
                <c:pt idx="51">
                  <c:v>-659062.47545526922</c:v>
                </c:pt>
                <c:pt idx="52">
                  <c:v>-652300.73186799744</c:v>
                </c:pt>
                <c:pt idx="53">
                  <c:v>-628472.61372454953</c:v>
                </c:pt>
                <c:pt idx="54">
                  <c:v>-716542.97305736947</c:v>
                </c:pt>
                <c:pt idx="55">
                  <c:v>-700600.50348442444</c:v>
                </c:pt>
                <c:pt idx="56">
                  <c:v>-714420.69666699925</c:v>
                </c:pt>
                <c:pt idx="57">
                  <c:v>-633809.08623753744</c:v>
                </c:pt>
                <c:pt idx="58">
                  <c:v>-631613.99996223731</c:v>
                </c:pt>
                <c:pt idx="59">
                  <c:v>-638648.2389106336</c:v>
                </c:pt>
                <c:pt idx="60">
                  <c:v>-637775.12692638545</c:v>
                </c:pt>
                <c:pt idx="61">
                  <c:v>-656917.68728679733</c:v>
                </c:pt>
                <c:pt idx="62">
                  <c:v>-642764.67177203181</c:v>
                </c:pt>
                <c:pt idx="63">
                  <c:v>-647222.04050667421</c:v>
                </c:pt>
                <c:pt idx="64">
                  <c:v>-651392.55846494355</c:v>
                </c:pt>
                <c:pt idx="65">
                  <c:v>-657472.21044597728</c:v>
                </c:pt>
                <c:pt idx="66">
                  <c:v>-656105.89213841839</c:v>
                </c:pt>
                <c:pt idx="67">
                  <c:v>-660765.6298197069</c:v>
                </c:pt>
                <c:pt idx="68">
                  <c:v>-650282.83606901404</c:v>
                </c:pt>
                <c:pt idx="69">
                  <c:v>-648834.96151998534</c:v>
                </c:pt>
                <c:pt idx="70">
                  <c:v>-639995.27408570622</c:v>
                </c:pt>
                <c:pt idx="71">
                  <c:v>-640096.01425913046</c:v>
                </c:pt>
                <c:pt idx="72">
                  <c:v>-639781.51504007133</c:v>
                </c:pt>
                <c:pt idx="73">
                  <c:v>-633941.33530037431</c:v>
                </c:pt>
                <c:pt idx="74">
                  <c:v>-633951.50952839898</c:v>
                </c:pt>
                <c:pt idx="75">
                  <c:v>-615547.75219551928</c:v>
                </c:pt>
                <c:pt idx="76">
                  <c:v>-647224.12154481467</c:v>
                </c:pt>
                <c:pt idx="77">
                  <c:v>-657476.44545354473</c:v>
                </c:pt>
                <c:pt idx="78">
                  <c:v>-657474.32794595521</c:v>
                </c:pt>
                <c:pt idx="79">
                  <c:v>-656108.00473764294</c:v>
                </c:pt>
                <c:pt idx="80">
                  <c:v>-666497.98610010021</c:v>
                </c:pt>
                <c:pt idx="81">
                  <c:v>-642029.84741104441</c:v>
                </c:pt>
                <c:pt idx="82">
                  <c:v>-666274.40933535132</c:v>
                </c:pt>
                <c:pt idx="83">
                  <c:v>-668224.9649176565</c:v>
                </c:pt>
                <c:pt idx="84">
                  <c:v>-662245.26220246148</c:v>
                </c:pt>
                <c:pt idx="85">
                  <c:v>-677022.08228055807</c:v>
                </c:pt>
                <c:pt idx="86">
                  <c:v>-678756.13246470841</c:v>
                </c:pt>
                <c:pt idx="87">
                  <c:v>-671169.47441103437</c:v>
                </c:pt>
                <c:pt idx="88">
                  <c:v>-671162.97248900111</c:v>
                </c:pt>
                <c:pt idx="89">
                  <c:v>-671178.14375218644</c:v>
                </c:pt>
                <c:pt idx="90">
                  <c:v>-648288.49235258938</c:v>
                </c:pt>
                <c:pt idx="91">
                  <c:v>-648261.3906337528</c:v>
                </c:pt>
                <c:pt idx="92">
                  <c:v>-660216.51073164481</c:v>
                </c:pt>
                <c:pt idx="93">
                  <c:v>-625831.31409541005</c:v>
                </c:pt>
                <c:pt idx="94">
                  <c:v>-609639.22986193141</c:v>
                </c:pt>
                <c:pt idx="95">
                  <c:v>-609951.83328375244</c:v>
                </c:pt>
                <c:pt idx="96">
                  <c:v>-610757.54285139742</c:v>
                </c:pt>
                <c:pt idx="97">
                  <c:v>-687448.27906875254</c:v>
                </c:pt>
                <c:pt idx="98">
                  <c:v>-687557.4704976629</c:v>
                </c:pt>
                <c:pt idx="99">
                  <c:v>-681394.40460744442</c:v>
                </c:pt>
                <c:pt idx="100">
                  <c:v>-681398.81530560344</c:v>
                </c:pt>
                <c:pt idx="101">
                  <c:v>-690381.20568497141</c:v>
                </c:pt>
                <c:pt idx="102">
                  <c:v>-688708.55770968436</c:v>
                </c:pt>
                <c:pt idx="103">
                  <c:v>-688706.3247363721</c:v>
                </c:pt>
                <c:pt idx="104">
                  <c:v>-699030.30414612649</c:v>
                </c:pt>
                <c:pt idx="105">
                  <c:v>-705467.4459461571</c:v>
                </c:pt>
                <c:pt idx="106">
                  <c:v>-703684.8482789601</c:v>
                </c:pt>
                <c:pt idx="107">
                  <c:v>-699000.76099637314</c:v>
                </c:pt>
                <c:pt idx="108">
                  <c:v>-702766.98829664942</c:v>
                </c:pt>
                <c:pt idx="109">
                  <c:v>-708489.80530268315</c:v>
                </c:pt>
                <c:pt idx="110">
                  <c:v>-673247.2639424341</c:v>
                </c:pt>
                <c:pt idx="111">
                  <c:v>-668621.89509079675</c:v>
                </c:pt>
                <c:pt idx="112">
                  <c:v>-668690.9537586791</c:v>
                </c:pt>
                <c:pt idx="113">
                  <c:v>-663636.60307209939</c:v>
                </c:pt>
                <c:pt idx="114">
                  <c:v>-663664.42064024741</c:v>
                </c:pt>
                <c:pt idx="115">
                  <c:v>-661110.68722642935</c:v>
                </c:pt>
                <c:pt idx="116">
                  <c:v>-661123.47101159394</c:v>
                </c:pt>
                <c:pt idx="117">
                  <c:v>-655204.50306615664</c:v>
                </c:pt>
                <c:pt idx="118">
                  <c:v>-655231.92550263542</c:v>
                </c:pt>
                <c:pt idx="119">
                  <c:v>-652590.46674509242</c:v>
                </c:pt>
                <c:pt idx="120">
                  <c:v>-652857.2325714163</c:v>
                </c:pt>
                <c:pt idx="121">
                  <c:v>-652865.63660402945</c:v>
                </c:pt>
                <c:pt idx="122">
                  <c:v>-681720.88573693542</c:v>
                </c:pt>
                <c:pt idx="123">
                  <c:v>-681731.91867346701</c:v>
                </c:pt>
                <c:pt idx="124">
                  <c:v>-681740.74517186196</c:v>
                </c:pt>
                <c:pt idx="125">
                  <c:v>-666536.69069896336</c:v>
                </c:pt>
                <c:pt idx="126">
                  <c:v>-667938.22001074231</c:v>
                </c:pt>
                <c:pt idx="127">
                  <c:v>-667546.05846479745</c:v>
                </c:pt>
                <c:pt idx="128">
                  <c:v>-662995.02388365043</c:v>
                </c:pt>
                <c:pt idx="129">
                  <c:v>-631532.93149715243</c:v>
                </c:pt>
                <c:pt idx="130">
                  <c:v>-632821.20476755337</c:v>
                </c:pt>
                <c:pt idx="131">
                  <c:v>-631867.41042079241</c:v>
                </c:pt>
                <c:pt idx="132">
                  <c:v>-636424.95683772617</c:v>
                </c:pt>
                <c:pt idx="133">
                  <c:v>-632930.88805685204</c:v>
                </c:pt>
                <c:pt idx="134">
                  <c:v>-636263.55175396241</c:v>
                </c:pt>
                <c:pt idx="135">
                  <c:v>-632782.61732805637</c:v>
                </c:pt>
                <c:pt idx="136">
                  <c:v>-636870.58156110148</c:v>
                </c:pt>
                <c:pt idx="137">
                  <c:v>-633188.92697414744</c:v>
                </c:pt>
                <c:pt idx="138">
                  <c:v>-636709.0549422733</c:v>
                </c:pt>
                <c:pt idx="139">
                  <c:v>-659062.47545526922</c:v>
                </c:pt>
                <c:pt idx="140">
                  <c:v>-652300.73186799744</c:v>
                </c:pt>
                <c:pt idx="141">
                  <c:v>-628472.61372454953</c:v>
                </c:pt>
                <c:pt idx="142">
                  <c:v>-684408.00029655232</c:v>
                </c:pt>
                <c:pt idx="143">
                  <c:v>-676437.91093482345</c:v>
                </c:pt>
                <c:pt idx="144">
                  <c:v>-668026.60016464908</c:v>
                </c:pt>
                <c:pt idx="145">
                  <c:v>-658084.48465003155</c:v>
                </c:pt>
                <c:pt idx="146">
                  <c:v>-653694.02093757305</c:v>
                </c:pt>
                <c:pt idx="147">
                  <c:v>-631995.17037684179</c:v>
                </c:pt>
                <c:pt idx="148">
                  <c:v>-632786.67904544098</c:v>
                </c:pt>
                <c:pt idx="149">
                  <c:v>-633351.52889388741</c:v>
                </c:pt>
                <c:pt idx="150">
                  <c:v>-636713.1436799916</c:v>
                </c:pt>
                <c:pt idx="151">
                  <c:v>-628482.69450058136</c:v>
                </c:pt>
                <c:pt idx="152">
                  <c:v>-633306.80891645711</c:v>
                </c:pt>
                <c:pt idx="153">
                  <c:v>-633713.4783836503</c:v>
                </c:pt>
                <c:pt idx="154">
                  <c:v>-633538.57629633544</c:v>
                </c:pt>
                <c:pt idx="155">
                  <c:v>-659349.17931886029</c:v>
                </c:pt>
                <c:pt idx="156">
                  <c:v>-664201.77141302533</c:v>
                </c:pt>
                <c:pt idx="157">
                  <c:v>-651053.13885861705</c:v>
                </c:pt>
                <c:pt idx="158">
                  <c:v>-633914.88312540343</c:v>
                </c:pt>
                <c:pt idx="159">
                  <c:v>-642938.19055051124</c:v>
                </c:pt>
                <c:pt idx="160">
                  <c:v>-644798.45130979875</c:v>
                </c:pt>
                <c:pt idx="161">
                  <c:v>-645132.22053609672</c:v>
                </c:pt>
                <c:pt idx="162">
                  <c:v>-643701.0376254674</c:v>
                </c:pt>
                <c:pt idx="163">
                  <c:v>-633967.78865677142</c:v>
                </c:pt>
                <c:pt idx="164">
                  <c:v>-635536.75278197147</c:v>
                </c:pt>
                <c:pt idx="165">
                  <c:v>-704053.77035241807</c:v>
                </c:pt>
                <c:pt idx="166">
                  <c:v>-703215.43856478704</c:v>
                </c:pt>
                <c:pt idx="167">
                  <c:v>-688420.57425150112</c:v>
                </c:pt>
                <c:pt idx="168">
                  <c:v>-687983.28818896576</c:v>
                </c:pt>
                <c:pt idx="169">
                  <c:v>-687401.48895771441</c:v>
                </c:pt>
                <c:pt idx="170">
                  <c:v>-685084.47811181936</c:v>
                </c:pt>
                <c:pt idx="171">
                  <c:v>-683641.5282200604</c:v>
                </c:pt>
                <c:pt idx="172">
                  <c:v>-675550.73128253943</c:v>
                </c:pt>
                <c:pt idx="173">
                  <c:v>-681851.08759153238</c:v>
                </c:pt>
                <c:pt idx="174">
                  <c:v>-669669.43583065248</c:v>
                </c:pt>
                <c:pt idx="175">
                  <c:v>-662174.82083628944</c:v>
                </c:pt>
                <c:pt idx="176">
                  <c:v>-653647.73530417937</c:v>
                </c:pt>
                <c:pt idx="177">
                  <c:v>-653912.87492011511</c:v>
                </c:pt>
                <c:pt idx="178">
                  <c:v>-633469.44320165843</c:v>
                </c:pt>
                <c:pt idx="179">
                  <c:v>-634266.99731660623</c:v>
                </c:pt>
                <c:pt idx="180">
                  <c:v>-634269.03326739941</c:v>
                </c:pt>
                <c:pt idx="181">
                  <c:v>-638348.85822546296</c:v>
                </c:pt>
                <c:pt idx="182">
                  <c:v>-694304.19260187889</c:v>
                </c:pt>
                <c:pt idx="183">
                  <c:v>-693155.58895315346</c:v>
                </c:pt>
                <c:pt idx="184">
                  <c:v>-694716.88741202431</c:v>
                </c:pt>
                <c:pt idx="185">
                  <c:v>-678240.42518286593</c:v>
                </c:pt>
                <c:pt idx="186">
                  <c:v>-678843.95750956633</c:v>
                </c:pt>
                <c:pt idx="187">
                  <c:v>-673967.62591289659</c:v>
                </c:pt>
                <c:pt idx="188">
                  <c:v>-687234.41185058944</c:v>
                </c:pt>
                <c:pt idx="189">
                  <c:v>-685559.58714822121</c:v>
                </c:pt>
                <c:pt idx="190">
                  <c:v>-695843.69102432742</c:v>
                </c:pt>
                <c:pt idx="191">
                  <c:v>-705481.23229451478</c:v>
                </c:pt>
                <c:pt idx="192">
                  <c:v>-718597.77076644357</c:v>
                </c:pt>
                <c:pt idx="193">
                  <c:v>-718609.51978362934</c:v>
                </c:pt>
                <c:pt idx="194">
                  <c:v>-718609.51978362934</c:v>
                </c:pt>
                <c:pt idx="195">
                  <c:v>-718602.47034502716</c:v>
                </c:pt>
                <c:pt idx="196">
                  <c:v>-696791.51936086838</c:v>
                </c:pt>
                <c:pt idx="197">
                  <c:v>-696791.51936086838</c:v>
                </c:pt>
                <c:pt idx="198">
                  <c:v>-696800.5752257792</c:v>
                </c:pt>
                <c:pt idx="199">
                  <c:v>-700764.59289942996</c:v>
                </c:pt>
                <c:pt idx="200">
                  <c:v>-675780.04599270702</c:v>
                </c:pt>
                <c:pt idx="201">
                  <c:v>-676284.85338744766</c:v>
                </c:pt>
                <c:pt idx="202">
                  <c:v>-675168.73872160702</c:v>
                </c:pt>
                <c:pt idx="203">
                  <c:v>-700434.18191775528</c:v>
                </c:pt>
                <c:pt idx="204">
                  <c:v>-680466.68889165332</c:v>
                </c:pt>
                <c:pt idx="205">
                  <c:v>-631253.33039121842</c:v>
                </c:pt>
                <c:pt idx="206">
                  <c:v>-631249.27917086473</c:v>
                </c:pt>
                <c:pt idx="207">
                  <c:v>-666433.48408908199</c:v>
                </c:pt>
                <c:pt idx="208">
                  <c:v>-666375.43832045875</c:v>
                </c:pt>
                <c:pt idx="209">
                  <c:v>-660522.93270764244</c:v>
                </c:pt>
                <c:pt idx="210">
                  <c:v>-661613.72531986132</c:v>
                </c:pt>
                <c:pt idx="211">
                  <c:v>-661532.69864708581</c:v>
                </c:pt>
                <c:pt idx="212">
                  <c:v>-656190.40201085689</c:v>
                </c:pt>
                <c:pt idx="213">
                  <c:v>-656118.56784727704</c:v>
                </c:pt>
                <c:pt idx="214">
                  <c:v>-650734.84845802444</c:v>
                </c:pt>
                <c:pt idx="215">
                  <c:v>-650741.12884544244</c:v>
                </c:pt>
                <c:pt idx="216">
                  <c:v>-650757.87687190424</c:v>
                </c:pt>
                <c:pt idx="217">
                  <c:v>-650751.59630629478</c:v>
                </c:pt>
                <c:pt idx="218">
                  <c:v>-650711.82094247232</c:v>
                </c:pt>
                <c:pt idx="219">
                  <c:v>-646186.59335566172</c:v>
                </c:pt>
                <c:pt idx="220">
                  <c:v>-646180.36121832451</c:v>
                </c:pt>
                <c:pt idx="221">
                  <c:v>-646263.46178862243</c:v>
                </c:pt>
                <c:pt idx="222">
                  <c:v>-646275.92788238474</c:v>
                </c:pt>
                <c:pt idx="223">
                  <c:v>-641312.41753436369</c:v>
                </c:pt>
                <c:pt idx="224">
                  <c:v>-635269.53149126843</c:v>
                </c:pt>
                <c:pt idx="225">
                  <c:v>-635277.68913527136</c:v>
                </c:pt>
                <c:pt idx="226">
                  <c:v>-636512.82873708545</c:v>
                </c:pt>
                <c:pt idx="227">
                  <c:v>-635120.67422626389</c:v>
                </c:pt>
                <c:pt idx="228">
                  <c:v>-650305.84685639828</c:v>
                </c:pt>
                <c:pt idx="229">
                  <c:v>-633107.64274821698</c:v>
                </c:pt>
                <c:pt idx="230">
                  <c:v>-633111.70669463743</c:v>
                </c:pt>
                <c:pt idx="231">
                  <c:v>-637152.8477783663</c:v>
                </c:pt>
                <c:pt idx="232">
                  <c:v>-635740.8197007454</c:v>
                </c:pt>
                <c:pt idx="233">
                  <c:v>-632924.79400799936</c:v>
                </c:pt>
                <c:pt idx="234">
                  <c:v>-630730.95146100444</c:v>
                </c:pt>
                <c:pt idx="235">
                  <c:v>-630728.92763192242</c:v>
                </c:pt>
                <c:pt idx="236">
                  <c:v>-628200.49752536148</c:v>
                </c:pt>
                <c:pt idx="237">
                  <c:v>-639978.82833952433</c:v>
                </c:pt>
                <c:pt idx="238">
                  <c:v>-639964.43868668005</c:v>
                </c:pt>
                <c:pt idx="239">
                  <c:v>-639093.48890865897</c:v>
                </c:pt>
                <c:pt idx="240">
                  <c:v>-644839.9030725247</c:v>
                </c:pt>
                <c:pt idx="241">
                  <c:v>-644854.41187641944</c:v>
                </c:pt>
                <c:pt idx="242">
                  <c:v>-644852.33916833869</c:v>
                </c:pt>
                <c:pt idx="243">
                  <c:v>-648238.45938150561</c:v>
                </c:pt>
                <c:pt idx="244">
                  <c:v>-658209.5600014705</c:v>
                </c:pt>
                <c:pt idx="245">
                  <c:v>-658222.28101536038</c:v>
                </c:pt>
                <c:pt idx="246">
                  <c:v>-644081.79566139029</c:v>
                </c:pt>
                <c:pt idx="247">
                  <c:v>-642473.52254968637</c:v>
                </c:pt>
                <c:pt idx="248">
                  <c:v>-652712.28184595506</c:v>
                </c:pt>
                <c:pt idx="249">
                  <c:v>-652712.28184595506</c:v>
                </c:pt>
                <c:pt idx="250">
                  <c:v>-659143.16318226722</c:v>
                </c:pt>
                <c:pt idx="251">
                  <c:v>-652726.98536923388</c:v>
                </c:pt>
                <c:pt idx="252">
                  <c:v>-662083.04623705044</c:v>
                </c:pt>
                <c:pt idx="253">
                  <c:v>-660622.97993401287</c:v>
                </c:pt>
                <c:pt idx="254">
                  <c:v>-662247.39692079742</c:v>
                </c:pt>
                <c:pt idx="255">
                  <c:v>-631770.08798733703</c:v>
                </c:pt>
                <c:pt idx="256">
                  <c:v>-631772.11537501123</c:v>
                </c:pt>
                <c:pt idx="257">
                  <c:v>-631526.85180932551</c:v>
                </c:pt>
                <c:pt idx="258">
                  <c:v>-631504.56015421904</c:v>
                </c:pt>
                <c:pt idx="259">
                  <c:v>-670924.61828557204</c:v>
                </c:pt>
                <c:pt idx="260">
                  <c:v>-670941.9498811895</c:v>
                </c:pt>
                <c:pt idx="261">
                  <c:v>-671162.97248900111</c:v>
                </c:pt>
                <c:pt idx="262">
                  <c:v>-666588.30078913155</c:v>
                </c:pt>
                <c:pt idx="263">
                  <c:v>-660527.1896904303</c:v>
                </c:pt>
                <c:pt idx="264">
                  <c:v>-661536.96293102845</c:v>
                </c:pt>
                <c:pt idx="265">
                  <c:v>-656120.68049190729</c:v>
                </c:pt>
                <c:pt idx="266">
                  <c:v>-651608.46383441053</c:v>
                </c:pt>
                <c:pt idx="267">
                  <c:v>-651346.45298936125</c:v>
                </c:pt>
                <c:pt idx="268">
                  <c:v>-650157.33846956049</c:v>
                </c:pt>
                <c:pt idx="269">
                  <c:v>-650739.0353755434</c:v>
                </c:pt>
                <c:pt idx="270">
                  <c:v>-646267.61712398147</c:v>
                </c:pt>
                <c:pt idx="271">
                  <c:v>-641910.21530170518</c:v>
                </c:pt>
                <c:pt idx="272">
                  <c:v>-641600.93410948396</c:v>
                </c:pt>
                <c:pt idx="273">
                  <c:v>-641312.41753436369</c:v>
                </c:pt>
                <c:pt idx="274">
                  <c:v>-641106.420412787</c:v>
                </c:pt>
                <c:pt idx="275">
                  <c:v>-635267.492097829</c:v>
                </c:pt>
                <c:pt idx="276">
                  <c:v>-635275.64971373393</c:v>
                </c:pt>
                <c:pt idx="277">
                  <c:v>-636518.95982150442</c:v>
                </c:pt>
                <c:pt idx="278">
                  <c:v>-636500.56675874745</c:v>
                </c:pt>
                <c:pt idx="279">
                  <c:v>-616185.28843005677</c:v>
                </c:pt>
                <c:pt idx="280">
                  <c:v>-633113.73867830029</c:v>
                </c:pt>
                <c:pt idx="281">
                  <c:v>-633117.80266653944</c:v>
                </c:pt>
                <c:pt idx="282">
                  <c:v>-642475.58693304705</c:v>
                </c:pt>
                <c:pt idx="283">
                  <c:v>-652724.88484347833</c:v>
                </c:pt>
                <c:pt idx="284">
                  <c:v>-682590.91685899545</c:v>
                </c:pt>
                <c:pt idx="285">
                  <c:v>-678205.32964437769</c:v>
                </c:pt>
                <c:pt idx="286">
                  <c:v>-687461.64835682965</c:v>
                </c:pt>
                <c:pt idx="287">
                  <c:v>-705761.62506814976</c:v>
                </c:pt>
                <c:pt idx="288">
                  <c:v>-705770.82054538885</c:v>
                </c:pt>
                <c:pt idx="289">
                  <c:v>-705782.31509482942</c:v>
                </c:pt>
                <c:pt idx="290">
                  <c:v>-673421.28872053651</c:v>
                </c:pt>
                <c:pt idx="291">
                  <c:v>-629075.74562489742</c:v>
                </c:pt>
                <c:pt idx="292">
                  <c:v>-627938.57765669341</c:v>
                </c:pt>
                <c:pt idx="293">
                  <c:v>-657588.68423941138</c:v>
                </c:pt>
                <c:pt idx="294">
                  <c:v>-713944.94180086942</c:v>
                </c:pt>
                <c:pt idx="295">
                  <c:v>-713793.43438548793</c:v>
                </c:pt>
                <c:pt idx="296">
                  <c:v>-707806.5685985703</c:v>
                </c:pt>
                <c:pt idx="297">
                  <c:v>-707792.7274402451</c:v>
                </c:pt>
                <c:pt idx="298">
                  <c:v>-693439.15255576011</c:v>
                </c:pt>
                <c:pt idx="299">
                  <c:v>-693432.39944861736</c:v>
                </c:pt>
                <c:pt idx="300">
                  <c:v>-693520.19590445037</c:v>
                </c:pt>
                <c:pt idx="301">
                  <c:v>-688826.91745125141</c:v>
                </c:pt>
                <c:pt idx="302">
                  <c:v>-688822.45061261905</c:v>
                </c:pt>
                <c:pt idx="303">
                  <c:v>-688563.43210794765</c:v>
                </c:pt>
                <c:pt idx="304">
                  <c:v>-688666.13266906398</c:v>
                </c:pt>
                <c:pt idx="305">
                  <c:v>-682498.11104768014</c:v>
                </c:pt>
                <c:pt idx="306">
                  <c:v>-682504.73954801355</c:v>
                </c:pt>
                <c:pt idx="307">
                  <c:v>-663375.60988965689</c:v>
                </c:pt>
                <c:pt idx="308">
                  <c:v>-709164.59056844888</c:v>
                </c:pt>
                <c:pt idx="309">
                  <c:v>-718219.57836870337</c:v>
                </c:pt>
                <c:pt idx="310">
                  <c:v>-698934.86240960401</c:v>
                </c:pt>
                <c:pt idx="311">
                  <c:v>-660708.1398908823</c:v>
                </c:pt>
                <c:pt idx="312">
                  <c:v>-662565.55642459914</c:v>
                </c:pt>
                <c:pt idx="313">
                  <c:v>-671613.94271886337</c:v>
                </c:pt>
                <c:pt idx="314">
                  <c:v>-685100.01298250142</c:v>
                </c:pt>
                <c:pt idx="315">
                  <c:v>-674451.26379438315</c:v>
                </c:pt>
                <c:pt idx="316">
                  <c:v>-704092.73841324053</c:v>
                </c:pt>
              </c:numCache>
            </c:numRef>
          </c:xVal>
          <c:yVal>
            <c:numRef>
              <c:f>'-41.5度'!$AN$2:$AN$318</c:f>
              <c:numCache>
                <c:formatCode>0.0_ </c:formatCode>
                <c:ptCount val="317"/>
                <c:pt idx="0">
                  <c:v>126.08763073232925</c:v>
                </c:pt>
                <c:pt idx="1">
                  <c:v>127.49177526401122</c:v>
                </c:pt>
                <c:pt idx="2">
                  <c:v>130.58097475787034</c:v>
                </c:pt>
                <c:pt idx="3">
                  <c:v>124.48608013339847</c:v>
                </c:pt>
                <c:pt idx="4">
                  <c:v>129.20724994186986</c:v>
                </c:pt>
                <c:pt idx="5">
                  <c:v>142.86971907282961</c:v>
                </c:pt>
                <c:pt idx="6">
                  <c:v>126.29544263791495</c:v>
                </c:pt>
                <c:pt idx="7">
                  <c:v>126.25523887294106</c:v>
                </c:pt>
                <c:pt idx="8">
                  <c:v>128.08443529959618</c:v>
                </c:pt>
                <c:pt idx="9">
                  <c:v>126.99138157067081</c:v>
                </c:pt>
                <c:pt idx="10">
                  <c:v>128.84876506839132</c:v>
                </c:pt>
                <c:pt idx="11">
                  <c:v>122.04780160864297</c:v>
                </c:pt>
                <c:pt idx="12">
                  <c:v>131.62072782660564</c:v>
                </c:pt>
                <c:pt idx="13">
                  <c:v>122.09026076035472</c:v>
                </c:pt>
                <c:pt idx="14">
                  <c:v>124.88393173382345</c:v>
                </c:pt>
                <c:pt idx="15">
                  <c:v>131.23940726384313</c:v>
                </c:pt>
                <c:pt idx="16">
                  <c:v>131.69418359256952</c:v>
                </c:pt>
                <c:pt idx="17">
                  <c:v>130.97041799270849</c:v>
                </c:pt>
                <c:pt idx="18">
                  <c:v>128.04805155360148</c:v>
                </c:pt>
                <c:pt idx="19">
                  <c:v>136.84471027233872</c:v>
                </c:pt>
                <c:pt idx="20">
                  <c:v>126.68188030864944</c:v>
                </c:pt>
                <c:pt idx="21">
                  <c:v>110.38552132220241</c:v>
                </c:pt>
                <c:pt idx="22">
                  <c:v>106.22166771409627</c:v>
                </c:pt>
                <c:pt idx="23">
                  <c:v>105.62970472666049</c:v>
                </c:pt>
                <c:pt idx="24">
                  <c:v>100.19114504518762</c:v>
                </c:pt>
                <c:pt idx="25">
                  <c:v>98.500545116217069</c:v>
                </c:pt>
                <c:pt idx="26">
                  <c:v>118.02492947953922</c:v>
                </c:pt>
                <c:pt idx="27">
                  <c:v>121.76754814337436</c:v>
                </c:pt>
                <c:pt idx="28">
                  <c:v>123.10189307025098</c:v>
                </c:pt>
                <c:pt idx="29">
                  <c:v>119.22325127170276</c:v>
                </c:pt>
                <c:pt idx="30">
                  <c:v>121.05420792288055</c:v>
                </c:pt>
                <c:pt idx="31">
                  <c:v>118.88093567075926</c:v>
                </c:pt>
                <c:pt idx="32">
                  <c:v>126.16906550300654</c:v>
                </c:pt>
                <c:pt idx="33">
                  <c:v>115.21332782618731</c:v>
                </c:pt>
                <c:pt idx="34">
                  <c:v>112.71667724284876</c:v>
                </c:pt>
                <c:pt idx="35">
                  <c:v>114.62095129244214</c:v>
                </c:pt>
                <c:pt idx="36">
                  <c:v>112.51703029637792</c:v>
                </c:pt>
                <c:pt idx="37">
                  <c:v>112.89513710710725</c:v>
                </c:pt>
                <c:pt idx="38">
                  <c:v>111.26818816245105</c:v>
                </c:pt>
                <c:pt idx="39">
                  <c:v>117.95479140472304</c:v>
                </c:pt>
                <c:pt idx="40">
                  <c:v>113.31521841657045</c:v>
                </c:pt>
                <c:pt idx="41">
                  <c:v>111.78349556185309</c:v>
                </c:pt>
                <c:pt idx="42">
                  <c:v>121.86797965533886</c:v>
                </c:pt>
                <c:pt idx="43">
                  <c:v>117.05146008849549</c:v>
                </c:pt>
                <c:pt idx="44">
                  <c:v>118.9196481815252</c:v>
                </c:pt>
                <c:pt idx="45">
                  <c:v>121.58552486865536</c:v>
                </c:pt>
                <c:pt idx="46">
                  <c:v>113.25171341507983</c:v>
                </c:pt>
                <c:pt idx="47">
                  <c:v>104.33272373643244</c:v>
                </c:pt>
                <c:pt idx="48">
                  <c:v>103.04475862370194</c:v>
                </c:pt>
                <c:pt idx="49">
                  <c:v>98.618947773257958</c:v>
                </c:pt>
                <c:pt idx="50">
                  <c:v>102.51435181380535</c:v>
                </c:pt>
                <c:pt idx="51">
                  <c:v>108.0653571230135</c:v>
                </c:pt>
                <c:pt idx="52">
                  <c:v>104.05694094270675</c:v>
                </c:pt>
                <c:pt idx="53">
                  <c:v>95.243657569926327</c:v>
                </c:pt>
                <c:pt idx="54">
                  <c:v>161.32220844032196</c:v>
                </c:pt>
                <c:pt idx="55">
                  <c:v>151.12051451255078</c:v>
                </c:pt>
                <c:pt idx="56">
                  <c:v>165.50366199498893</c:v>
                </c:pt>
                <c:pt idx="57">
                  <c:v>125.75875844268415</c:v>
                </c:pt>
                <c:pt idx="58">
                  <c:v>123.75717998178069</c:v>
                </c:pt>
                <c:pt idx="59">
                  <c:v>118.77975779685681</c:v>
                </c:pt>
                <c:pt idx="60">
                  <c:v>126.22657357382595</c:v>
                </c:pt>
                <c:pt idx="61">
                  <c:v>134.53613126049021</c:v>
                </c:pt>
                <c:pt idx="62">
                  <c:v>133.09791447800001</c:v>
                </c:pt>
                <c:pt idx="63">
                  <c:v>128.88931394254561</c:v>
                </c:pt>
                <c:pt idx="64">
                  <c:v>128.29274791373965</c:v>
                </c:pt>
                <c:pt idx="65">
                  <c:v>134.74205044928115</c:v>
                </c:pt>
                <c:pt idx="66">
                  <c:v>124.47525229664028</c:v>
                </c:pt>
                <c:pt idx="67">
                  <c:v>125.82068781485827</c:v>
                </c:pt>
                <c:pt idx="68">
                  <c:v>138.33732721865405</c:v>
                </c:pt>
                <c:pt idx="69">
                  <c:v>123.04255023083779</c:v>
                </c:pt>
                <c:pt idx="70">
                  <c:v>134.4869787700724</c:v>
                </c:pt>
                <c:pt idx="71">
                  <c:v>134.83873192662179</c:v>
                </c:pt>
                <c:pt idx="72">
                  <c:v>124.43898712216505</c:v>
                </c:pt>
                <c:pt idx="73">
                  <c:v>129.87745259358405</c:v>
                </c:pt>
                <c:pt idx="74">
                  <c:v>131.59845143176778</c:v>
                </c:pt>
                <c:pt idx="75">
                  <c:v>130.91184021464636</c:v>
                </c:pt>
                <c:pt idx="76">
                  <c:v>129.93080549739256</c:v>
                </c:pt>
                <c:pt idx="77">
                  <c:v>133.87106377760585</c:v>
                </c:pt>
                <c:pt idx="78">
                  <c:v>140.01861425400978</c:v>
                </c:pt>
                <c:pt idx="79">
                  <c:v>125.63618488313007</c:v>
                </c:pt>
                <c:pt idx="80">
                  <c:v>126.59808984006867</c:v>
                </c:pt>
                <c:pt idx="81">
                  <c:v>117.18275169106076</c:v>
                </c:pt>
                <c:pt idx="82">
                  <c:v>120.89110015917477</c:v>
                </c:pt>
                <c:pt idx="83">
                  <c:v>125.1376079764663</c:v>
                </c:pt>
                <c:pt idx="84">
                  <c:v>112.51805241651275</c:v>
                </c:pt>
                <c:pt idx="85">
                  <c:v>118.04291717325111</c:v>
                </c:pt>
                <c:pt idx="86">
                  <c:v>127.13731115583055</c:v>
                </c:pt>
                <c:pt idx="87">
                  <c:v>126.3187361296626</c:v>
                </c:pt>
                <c:pt idx="88">
                  <c:v>126.31096192051329</c:v>
                </c:pt>
                <c:pt idx="89">
                  <c:v>126.5532195301779</c:v>
                </c:pt>
                <c:pt idx="90">
                  <c:v>116.52376174499935</c:v>
                </c:pt>
                <c:pt idx="91">
                  <c:v>116.20630956164294</c:v>
                </c:pt>
                <c:pt idx="92">
                  <c:v>119.44970431422418</c:v>
                </c:pt>
                <c:pt idx="93">
                  <c:v>129.48770001924387</c:v>
                </c:pt>
                <c:pt idx="94">
                  <c:v>125.21175134352825</c:v>
                </c:pt>
                <c:pt idx="95">
                  <c:v>123.67688029830876</c:v>
                </c:pt>
                <c:pt idx="96">
                  <c:v>123.69762179060282</c:v>
                </c:pt>
                <c:pt idx="97">
                  <c:v>131.29825329424244</c:v>
                </c:pt>
                <c:pt idx="98">
                  <c:v>130.87262190806561</c:v>
                </c:pt>
                <c:pt idx="99">
                  <c:v>135.32441876139742</c:v>
                </c:pt>
                <c:pt idx="100">
                  <c:v>135.60415491512055</c:v>
                </c:pt>
                <c:pt idx="101">
                  <c:v>137.32970029476942</c:v>
                </c:pt>
                <c:pt idx="102">
                  <c:v>129.74945019977719</c:v>
                </c:pt>
                <c:pt idx="103">
                  <c:v>132.54210241599546</c:v>
                </c:pt>
                <c:pt idx="104">
                  <c:v>135.34610250082025</c:v>
                </c:pt>
                <c:pt idx="105">
                  <c:v>142.14025946262646</c:v>
                </c:pt>
                <c:pt idx="106">
                  <c:v>138.82505545077171</c:v>
                </c:pt>
                <c:pt idx="107">
                  <c:v>136.76192891623216</c:v>
                </c:pt>
                <c:pt idx="108">
                  <c:v>135.89455895144593</c:v>
                </c:pt>
                <c:pt idx="109">
                  <c:v>134.33018242362084</c:v>
                </c:pt>
                <c:pt idx="110">
                  <c:v>78.726311312563823</c:v>
                </c:pt>
                <c:pt idx="111">
                  <c:v>85.6686759005635</c:v>
                </c:pt>
                <c:pt idx="112">
                  <c:v>90.227601126866418</c:v>
                </c:pt>
                <c:pt idx="113">
                  <c:v>85.789576215334648</c:v>
                </c:pt>
                <c:pt idx="114">
                  <c:v>84.562404288921343</c:v>
                </c:pt>
                <c:pt idx="115">
                  <c:v>80.365285233988189</c:v>
                </c:pt>
                <c:pt idx="116">
                  <c:v>86.114294698999132</c:v>
                </c:pt>
                <c:pt idx="117">
                  <c:v>74.289801379964658</c:v>
                </c:pt>
                <c:pt idx="118">
                  <c:v>75.571954073207195</c:v>
                </c:pt>
                <c:pt idx="119">
                  <c:v>74.288270344911211</c:v>
                </c:pt>
                <c:pt idx="120">
                  <c:v>72.853725103407058</c:v>
                </c:pt>
                <c:pt idx="121">
                  <c:v>72.899879705635072</c:v>
                </c:pt>
                <c:pt idx="122">
                  <c:v>80.538077983952078</c:v>
                </c:pt>
                <c:pt idx="123">
                  <c:v>79.916046723657203</c:v>
                </c:pt>
                <c:pt idx="124">
                  <c:v>80.84329781858257</c:v>
                </c:pt>
                <c:pt idx="125">
                  <c:v>73.249779845967964</c:v>
                </c:pt>
                <c:pt idx="126">
                  <c:v>71.5815556240088</c:v>
                </c:pt>
                <c:pt idx="127">
                  <c:v>77.933646920119614</c:v>
                </c:pt>
                <c:pt idx="128">
                  <c:v>72.929071689304976</c:v>
                </c:pt>
                <c:pt idx="129">
                  <c:v>72.635929687769874</c:v>
                </c:pt>
                <c:pt idx="130">
                  <c:v>64.63352568528849</c:v>
                </c:pt>
                <c:pt idx="131">
                  <c:v>67.088053235291653</c:v>
                </c:pt>
                <c:pt idx="132">
                  <c:v>74.11054195062728</c:v>
                </c:pt>
                <c:pt idx="133">
                  <c:v>75.710618814032813</c:v>
                </c:pt>
                <c:pt idx="134">
                  <c:v>71.285350233292718</c:v>
                </c:pt>
                <c:pt idx="135">
                  <c:v>104.33272373643244</c:v>
                </c:pt>
                <c:pt idx="136">
                  <c:v>103.04475862370194</c:v>
                </c:pt>
                <c:pt idx="137">
                  <c:v>98.618947773257958</c:v>
                </c:pt>
                <c:pt idx="138">
                  <c:v>102.51435181380535</c:v>
                </c:pt>
                <c:pt idx="139">
                  <c:v>108.0653571230135</c:v>
                </c:pt>
                <c:pt idx="140">
                  <c:v>104.05694094270675</c:v>
                </c:pt>
                <c:pt idx="141">
                  <c:v>95.243657569926327</c:v>
                </c:pt>
                <c:pt idx="142">
                  <c:v>102.15230365387868</c:v>
                </c:pt>
                <c:pt idx="143">
                  <c:v>113.29760849224822</c:v>
                </c:pt>
                <c:pt idx="144">
                  <c:v>102.62258096758973</c:v>
                </c:pt>
                <c:pt idx="145">
                  <c:v>72.049215696133786</c:v>
                </c:pt>
                <c:pt idx="146">
                  <c:v>110.56282364353919</c:v>
                </c:pt>
                <c:pt idx="147">
                  <c:v>115.88331542570096</c:v>
                </c:pt>
                <c:pt idx="148">
                  <c:v>113.02275616754358</c:v>
                </c:pt>
                <c:pt idx="149">
                  <c:v>103.61329211762597</c:v>
                </c:pt>
                <c:pt idx="150">
                  <c:v>116.44395668429497</c:v>
                </c:pt>
                <c:pt idx="151">
                  <c:v>77.288034654693888</c:v>
                </c:pt>
                <c:pt idx="152">
                  <c:v>121.99596137050821</c:v>
                </c:pt>
                <c:pt idx="153">
                  <c:v>101.20209644724626</c:v>
                </c:pt>
                <c:pt idx="154">
                  <c:v>102.26499977153622</c:v>
                </c:pt>
                <c:pt idx="155">
                  <c:v>137.42588812263844</c:v>
                </c:pt>
                <c:pt idx="156">
                  <c:v>139.1676061757272</c:v>
                </c:pt>
                <c:pt idx="157">
                  <c:v>134.8383378133455</c:v>
                </c:pt>
                <c:pt idx="158">
                  <c:v>122.5990537866389</c:v>
                </c:pt>
                <c:pt idx="159">
                  <c:v>132.69660053837723</c:v>
                </c:pt>
                <c:pt idx="160">
                  <c:v>124.81903027620621</c:v>
                </c:pt>
                <c:pt idx="161">
                  <c:v>130.1027160175833</c:v>
                </c:pt>
                <c:pt idx="162">
                  <c:v>134.93366339220032</c:v>
                </c:pt>
                <c:pt idx="163">
                  <c:v>139.72602015350691</c:v>
                </c:pt>
                <c:pt idx="164">
                  <c:v>135.66210139873527</c:v>
                </c:pt>
                <c:pt idx="165">
                  <c:v>164.34660441200188</c:v>
                </c:pt>
                <c:pt idx="166">
                  <c:v>163.85968302635365</c:v>
                </c:pt>
                <c:pt idx="167">
                  <c:v>150.55099318206967</c:v>
                </c:pt>
                <c:pt idx="168">
                  <c:v>150.04475932507097</c:v>
                </c:pt>
                <c:pt idx="169">
                  <c:v>161.74065851103995</c:v>
                </c:pt>
                <c:pt idx="170">
                  <c:v>152.14544444057941</c:v>
                </c:pt>
                <c:pt idx="171">
                  <c:v>157.08622885148122</c:v>
                </c:pt>
                <c:pt idx="172">
                  <c:v>152.07899118127742</c:v>
                </c:pt>
                <c:pt idx="173">
                  <c:v>204.32757339337832</c:v>
                </c:pt>
                <c:pt idx="174">
                  <c:v>177.6582725411796</c:v>
                </c:pt>
                <c:pt idx="175">
                  <c:v>178.19164784721471</c:v>
                </c:pt>
                <c:pt idx="176">
                  <c:v>157.88853818062711</c:v>
                </c:pt>
                <c:pt idx="177">
                  <c:v>176.21414822323518</c:v>
                </c:pt>
                <c:pt idx="178">
                  <c:v>168.49125549479996</c:v>
                </c:pt>
                <c:pt idx="179">
                  <c:v>153.93149518762294</c:v>
                </c:pt>
                <c:pt idx="180">
                  <c:v>158.46035600864047</c:v>
                </c:pt>
                <c:pt idx="181">
                  <c:v>171.09146840524627</c:v>
                </c:pt>
                <c:pt idx="182">
                  <c:v>111.07490013114331</c:v>
                </c:pt>
                <c:pt idx="183">
                  <c:v>111.64660098163182</c:v>
                </c:pt>
                <c:pt idx="184">
                  <c:v>113.07628217408306</c:v>
                </c:pt>
                <c:pt idx="185">
                  <c:v>107.1432349604955</c:v>
                </c:pt>
                <c:pt idx="186">
                  <c:v>103.00396715303275</c:v>
                </c:pt>
                <c:pt idx="187">
                  <c:v>100.60542339457405</c:v>
                </c:pt>
                <c:pt idx="188">
                  <c:v>109.66992135456302</c:v>
                </c:pt>
                <c:pt idx="189">
                  <c:v>108.53379633621628</c:v>
                </c:pt>
                <c:pt idx="190">
                  <c:v>105.33491919141089</c:v>
                </c:pt>
                <c:pt idx="191">
                  <c:v>118.01635952657706</c:v>
                </c:pt>
                <c:pt idx="192">
                  <c:v>84.188175118797474</c:v>
                </c:pt>
                <c:pt idx="193">
                  <c:v>79.653031433584658</c:v>
                </c:pt>
                <c:pt idx="194">
                  <c:v>82.57596150132288</c:v>
                </c:pt>
                <c:pt idx="195">
                  <c:v>85.423872382248419</c:v>
                </c:pt>
                <c:pt idx="196">
                  <c:v>79.115624872880872</c:v>
                </c:pt>
                <c:pt idx="197">
                  <c:v>86.843372499452599</c:v>
                </c:pt>
                <c:pt idx="198">
                  <c:v>80.940916091959707</c:v>
                </c:pt>
                <c:pt idx="199">
                  <c:v>98.968310092060989</c:v>
                </c:pt>
                <c:pt idx="200">
                  <c:v>89.708460403338265</c:v>
                </c:pt>
                <c:pt idx="201">
                  <c:v>95.70723417444573</c:v>
                </c:pt>
                <c:pt idx="202">
                  <c:v>88.829296124234759</c:v>
                </c:pt>
                <c:pt idx="203">
                  <c:v>90.001729460476227</c:v>
                </c:pt>
                <c:pt idx="204">
                  <c:v>92.935746885945846</c:v>
                </c:pt>
                <c:pt idx="205">
                  <c:v>84.372076827450229</c:v>
                </c:pt>
                <c:pt idx="206">
                  <c:v>85.832073604100529</c:v>
                </c:pt>
                <c:pt idx="207">
                  <c:v>84.08559872096761</c:v>
                </c:pt>
                <c:pt idx="208">
                  <c:v>86.555335393142769</c:v>
                </c:pt>
                <c:pt idx="209">
                  <c:v>78.746297817582658</c:v>
                </c:pt>
                <c:pt idx="210">
                  <c:v>83.622147605625798</c:v>
                </c:pt>
                <c:pt idx="211">
                  <c:v>79.401998141561251</c:v>
                </c:pt>
                <c:pt idx="212">
                  <c:v>80.711098776162032</c:v>
                </c:pt>
                <c:pt idx="213">
                  <c:v>81.371806890648458</c:v>
                </c:pt>
                <c:pt idx="214">
                  <c:v>79.440438535006649</c:v>
                </c:pt>
                <c:pt idx="215">
                  <c:v>81.243456287514064</c:v>
                </c:pt>
                <c:pt idx="216">
                  <c:v>84.444904864543616</c:v>
                </c:pt>
                <c:pt idx="217">
                  <c:v>79.853819432127409</c:v>
                </c:pt>
                <c:pt idx="218">
                  <c:v>78.022196968044781</c:v>
                </c:pt>
                <c:pt idx="219">
                  <c:v>79.692315153260509</c:v>
                </c:pt>
                <c:pt idx="220">
                  <c:v>81.719545657895566</c:v>
                </c:pt>
                <c:pt idx="221">
                  <c:v>78.056489821168839</c:v>
                </c:pt>
                <c:pt idx="222">
                  <c:v>76.137512782816486</c:v>
                </c:pt>
                <c:pt idx="223">
                  <c:v>79.3873328505952</c:v>
                </c:pt>
                <c:pt idx="224">
                  <c:v>72.305369618115506</c:v>
                </c:pt>
                <c:pt idx="225">
                  <c:v>75.424243874955962</c:v>
                </c:pt>
                <c:pt idx="226">
                  <c:v>84.666157067995584</c:v>
                </c:pt>
                <c:pt idx="227">
                  <c:v>74.880167034515509</c:v>
                </c:pt>
                <c:pt idx="228">
                  <c:v>83.900760403473583</c:v>
                </c:pt>
                <c:pt idx="229">
                  <c:v>72.615427939741011</c:v>
                </c:pt>
                <c:pt idx="230">
                  <c:v>71.193055310830658</c:v>
                </c:pt>
                <c:pt idx="231">
                  <c:v>77.64648842193354</c:v>
                </c:pt>
                <c:pt idx="232">
                  <c:v>77.977386363416358</c:v>
                </c:pt>
                <c:pt idx="233">
                  <c:v>73.234792629223094</c:v>
                </c:pt>
                <c:pt idx="234">
                  <c:v>74.399931084026449</c:v>
                </c:pt>
                <c:pt idx="235">
                  <c:v>81.661328345703879</c:v>
                </c:pt>
                <c:pt idx="236">
                  <c:v>74.332656150432058</c:v>
                </c:pt>
                <c:pt idx="237">
                  <c:v>77.764116039563504</c:v>
                </c:pt>
                <c:pt idx="238">
                  <c:v>78.05552670331096</c:v>
                </c:pt>
                <c:pt idx="239">
                  <c:v>71.166122303831358</c:v>
                </c:pt>
                <c:pt idx="240">
                  <c:v>84.839818084270306</c:v>
                </c:pt>
                <c:pt idx="241">
                  <c:v>78.280376327997118</c:v>
                </c:pt>
                <c:pt idx="242">
                  <c:v>82.765303608298822</c:v>
                </c:pt>
                <c:pt idx="243">
                  <c:v>83.710172185188782</c:v>
                </c:pt>
                <c:pt idx="244">
                  <c:v>81.239129254433237</c:v>
                </c:pt>
                <c:pt idx="245">
                  <c:v>84.595331288518452</c:v>
                </c:pt>
                <c:pt idx="246">
                  <c:v>86.146139966634578</c:v>
                </c:pt>
                <c:pt idx="247">
                  <c:v>86.005143583207527</c:v>
                </c:pt>
                <c:pt idx="248">
                  <c:v>82.113093060904603</c:v>
                </c:pt>
                <c:pt idx="249">
                  <c:v>84.670521910892589</c:v>
                </c:pt>
                <c:pt idx="250">
                  <c:v>82.059708019782718</c:v>
                </c:pt>
                <c:pt idx="251">
                  <c:v>76.833421699655545</c:v>
                </c:pt>
                <c:pt idx="252">
                  <c:v>88.581928339937846</c:v>
                </c:pt>
                <c:pt idx="253">
                  <c:v>86.418973447840727</c:v>
                </c:pt>
                <c:pt idx="254">
                  <c:v>85.409231799619022</c:v>
                </c:pt>
                <c:pt idx="255">
                  <c:v>77.57398532171311</c:v>
                </c:pt>
                <c:pt idx="256">
                  <c:v>74.796057977762686</c:v>
                </c:pt>
                <c:pt idx="257">
                  <c:v>80.122809706738977</c:v>
                </c:pt>
                <c:pt idx="258">
                  <c:v>76.114158305850268</c:v>
                </c:pt>
                <c:pt idx="259">
                  <c:v>76.222151560232291</c:v>
                </c:pt>
                <c:pt idx="260">
                  <c:v>75.361635370912694</c:v>
                </c:pt>
                <c:pt idx="261">
                  <c:v>87.123044146397248</c:v>
                </c:pt>
                <c:pt idx="262">
                  <c:v>79.78731794229293</c:v>
                </c:pt>
                <c:pt idx="263">
                  <c:v>79.606665548975897</c:v>
                </c:pt>
                <c:pt idx="264">
                  <c:v>79.527454003465948</c:v>
                </c:pt>
                <c:pt idx="265">
                  <c:v>77.447377056660358</c:v>
                </c:pt>
                <c:pt idx="266">
                  <c:v>83.760932075842732</c:v>
                </c:pt>
                <c:pt idx="267">
                  <c:v>75.90822071297444</c:v>
                </c:pt>
                <c:pt idx="268">
                  <c:v>74.449364917024013</c:v>
                </c:pt>
                <c:pt idx="269">
                  <c:v>80.612179274277622</c:v>
                </c:pt>
                <c:pt idx="270">
                  <c:v>79.131642337087769</c:v>
                </c:pt>
                <c:pt idx="271">
                  <c:v>76.272321164038388</c:v>
                </c:pt>
                <c:pt idx="272">
                  <c:v>87.541513282590927</c:v>
                </c:pt>
                <c:pt idx="273">
                  <c:v>82.553091819222388</c:v>
                </c:pt>
                <c:pt idx="274">
                  <c:v>78.332851811389048</c:v>
                </c:pt>
                <c:pt idx="275">
                  <c:v>78.450228308411255</c:v>
                </c:pt>
                <c:pt idx="276">
                  <c:v>82.960542633592212</c:v>
                </c:pt>
                <c:pt idx="277">
                  <c:v>74.22614362524898</c:v>
                </c:pt>
                <c:pt idx="278">
                  <c:v>75.323669899512595</c:v>
                </c:pt>
                <c:pt idx="279">
                  <c:v>72.437220114895226</c:v>
                </c:pt>
                <c:pt idx="280">
                  <c:v>79.802383969998132</c:v>
                </c:pt>
                <c:pt idx="281">
                  <c:v>76.268000284600404</c:v>
                </c:pt>
                <c:pt idx="282">
                  <c:v>83.9514780284523</c:v>
                </c:pt>
                <c:pt idx="283">
                  <c:v>81.234182952807672</c:v>
                </c:pt>
                <c:pt idx="284">
                  <c:v>89.9090685992565</c:v>
                </c:pt>
                <c:pt idx="285">
                  <c:v>91.873012280102273</c:v>
                </c:pt>
                <c:pt idx="286">
                  <c:v>94.592390520244749</c:v>
                </c:pt>
                <c:pt idx="287">
                  <c:v>104.07625008698221</c:v>
                </c:pt>
                <c:pt idx="288">
                  <c:v>96.096880553227081</c:v>
                </c:pt>
                <c:pt idx="289">
                  <c:v>102.91168738904243</c:v>
                </c:pt>
                <c:pt idx="290">
                  <c:v>103.09262809949335</c:v>
                </c:pt>
                <c:pt idx="291">
                  <c:v>89.326049922838081</c:v>
                </c:pt>
                <c:pt idx="292">
                  <c:v>91.052618998604359</c:v>
                </c:pt>
                <c:pt idx="293">
                  <c:v>102.74670863172778</c:v>
                </c:pt>
                <c:pt idx="294">
                  <c:v>100.71012061955982</c:v>
                </c:pt>
                <c:pt idx="295">
                  <c:v>98.110319874516108</c:v>
                </c:pt>
                <c:pt idx="296">
                  <c:v>96.287294049158518</c:v>
                </c:pt>
                <c:pt idx="297">
                  <c:v>93.990469076535476</c:v>
                </c:pt>
                <c:pt idx="298">
                  <c:v>93.368041176256455</c:v>
                </c:pt>
                <c:pt idx="299">
                  <c:v>101.30249618045204</c:v>
                </c:pt>
                <c:pt idx="300">
                  <c:v>98.119998591620288</c:v>
                </c:pt>
                <c:pt idx="301">
                  <c:v>92.332214851458858</c:v>
                </c:pt>
                <c:pt idx="302">
                  <c:v>102.3726657078757</c:v>
                </c:pt>
                <c:pt idx="303">
                  <c:v>91.823840620276584</c:v>
                </c:pt>
                <c:pt idx="304">
                  <c:v>94.327169216518271</c:v>
                </c:pt>
                <c:pt idx="305">
                  <c:v>98.469787649735125</c:v>
                </c:pt>
                <c:pt idx="306">
                  <c:v>98.751243392540871</c:v>
                </c:pt>
                <c:pt idx="307">
                  <c:v>89.43950755286285</c:v>
                </c:pt>
                <c:pt idx="308">
                  <c:v>98.627320073380858</c:v>
                </c:pt>
                <c:pt idx="309">
                  <c:v>100.58901543711674</c:v>
                </c:pt>
                <c:pt idx="310">
                  <c:v>103.50718630585503</c:v>
                </c:pt>
                <c:pt idx="311">
                  <c:v>112.21419914855782</c:v>
                </c:pt>
                <c:pt idx="312">
                  <c:v>106.32213832133255</c:v>
                </c:pt>
                <c:pt idx="313">
                  <c:v>103.62260010194223</c:v>
                </c:pt>
                <c:pt idx="314">
                  <c:v>133.41121710606683</c:v>
                </c:pt>
                <c:pt idx="315">
                  <c:v>115.01019396161529</c:v>
                </c:pt>
                <c:pt idx="316">
                  <c:v>138.75733522414632</c:v>
                </c:pt>
              </c:numCache>
            </c:numRef>
          </c:yVal>
          <c:smooth val="0"/>
        </c:ser>
        <c:ser>
          <c:idx val="1"/>
          <c:order val="1"/>
          <c:tx>
            <c:v>-34.3°</c:v>
          </c:tx>
          <c:spPr>
            <a:ln w="28575">
              <a:noFill/>
            </a:ln>
          </c:spPr>
          <c:marker>
            <c:symbol val="square"/>
            <c:size val="5"/>
            <c:spPr>
              <a:noFill/>
              <a:ln>
                <a:solidFill>
                  <a:srgbClr val="FF00FF"/>
                </a:solidFill>
                <a:prstDash val="solid"/>
              </a:ln>
            </c:spPr>
          </c:marker>
          <c:trendline>
            <c:spPr>
              <a:ln w="25400">
                <a:solidFill>
                  <a:srgbClr val="000000"/>
                </a:solidFill>
                <a:prstDash val="solid"/>
              </a:ln>
            </c:spPr>
            <c:trendlineType val="linear"/>
            <c:dispRSqr val="0"/>
            <c:dispEq val="0"/>
          </c:trendline>
          <c:xVal>
            <c:numRef>
              <c:f>'-34.3度'!$AL$2:$AL$379</c:f>
              <c:numCache>
                <c:formatCode>0_ </c:formatCode>
                <c:ptCount val="378"/>
                <c:pt idx="0">
                  <c:v>-470549.63084778789</c:v>
                </c:pt>
                <c:pt idx="1">
                  <c:v>-470543.40265992668</c:v>
                </c:pt>
                <c:pt idx="2">
                  <c:v>-467542.24871847406</c:v>
                </c:pt>
                <c:pt idx="3">
                  <c:v>-467691.04289967986</c:v>
                </c:pt>
                <c:pt idx="4">
                  <c:v>-441933.95876185689</c:v>
                </c:pt>
                <c:pt idx="5">
                  <c:v>-441926.5101251661</c:v>
                </c:pt>
                <c:pt idx="6">
                  <c:v>-487217.70001076761</c:v>
                </c:pt>
                <c:pt idx="7">
                  <c:v>-487168.15053020685</c:v>
                </c:pt>
                <c:pt idx="8">
                  <c:v>-482153.4177150749</c:v>
                </c:pt>
                <c:pt idx="9">
                  <c:v>-477544.73209563759</c:v>
                </c:pt>
                <c:pt idx="10">
                  <c:v>-471609.30549811863</c:v>
                </c:pt>
                <c:pt idx="11">
                  <c:v>-472516.0980003592</c:v>
                </c:pt>
                <c:pt idx="12">
                  <c:v>-471523.53119775793</c:v>
                </c:pt>
                <c:pt idx="13">
                  <c:v>-467300.53179346421</c:v>
                </c:pt>
                <c:pt idx="14">
                  <c:v>-467314.47452432261</c:v>
                </c:pt>
                <c:pt idx="15">
                  <c:v>-462685.12420545338</c:v>
                </c:pt>
                <c:pt idx="16">
                  <c:v>-461867.38122273446</c:v>
                </c:pt>
                <c:pt idx="17">
                  <c:v>-462420.62752626714</c:v>
                </c:pt>
                <c:pt idx="18">
                  <c:v>-452941.41696408659</c:v>
                </c:pt>
                <c:pt idx="19">
                  <c:v>-446503.98763249762</c:v>
                </c:pt>
                <c:pt idx="20">
                  <c:v>-541339.72218808136</c:v>
                </c:pt>
                <c:pt idx="21">
                  <c:v>-542752.28785333142</c:v>
                </c:pt>
                <c:pt idx="22">
                  <c:v>-542752.28785333142</c:v>
                </c:pt>
                <c:pt idx="23">
                  <c:v>-540950.92309286934</c:v>
                </c:pt>
                <c:pt idx="24">
                  <c:v>-536029.52803283045</c:v>
                </c:pt>
                <c:pt idx="25">
                  <c:v>-533259.04101079341</c:v>
                </c:pt>
                <c:pt idx="26">
                  <c:v>-488534.58276690659</c:v>
                </c:pt>
                <c:pt idx="27">
                  <c:v>-487739.00429041492</c:v>
                </c:pt>
                <c:pt idx="28">
                  <c:v>-479045.16224751947</c:v>
                </c:pt>
                <c:pt idx="29">
                  <c:v>-517572.22198396228</c:v>
                </c:pt>
                <c:pt idx="30">
                  <c:v>-541575.21402454854</c:v>
                </c:pt>
                <c:pt idx="31">
                  <c:v>-534640.99558075436</c:v>
                </c:pt>
                <c:pt idx="32">
                  <c:v>-524940.22670870437</c:v>
                </c:pt>
                <c:pt idx="33">
                  <c:v>-528890.71764221892</c:v>
                </c:pt>
                <c:pt idx="34">
                  <c:v>-522462.6100478514</c:v>
                </c:pt>
                <c:pt idx="35">
                  <c:v>-541608.36460241943</c:v>
                </c:pt>
                <c:pt idx="36">
                  <c:v>-487707.01003769436</c:v>
                </c:pt>
                <c:pt idx="37">
                  <c:v>-481049.15336806217</c:v>
                </c:pt>
                <c:pt idx="38">
                  <c:v>-479724.04064987868</c:v>
                </c:pt>
                <c:pt idx="39">
                  <c:v>-473064.54378154536</c:v>
                </c:pt>
                <c:pt idx="40">
                  <c:v>-473086.42888567061</c:v>
                </c:pt>
                <c:pt idx="41">
                  <c:v>-467591.84294212819</c:v>
                </c:pt>
                <c:pt idx="42">
                  <c:v>-467591.84294212819</c:v>
                </c:pt>
                <c:pt idx="43">
                  <c:v>-467426.02728569595</c:v>
                </c:pt>
                <c:pt idx="44">
                  <c:v>-467209.13695298944</c:v>
                </c:pt>
                <c:pt idx="45">
                  <c:v>-462620.52777920652</c:v>
                </c:pt>
                <c:pt idx="46">
                  <c:v>-462646.67317094695</c:v>
                </c:pt>
                <c:pt idx="47">
                  <c:v>-460307.02181992162</c:v>
                </c:pt>
                <c:pt idx="48">
                  <c:v>-455983.24097864114</c:v>
                </c:pt>
                <c:pt idx="49">
                  <c:v>-455984.76318401622</c:v>
                </c:pt>
                <c:pt idx="50">
                  <c:v>-457377.55805509433</c:v>
                </c:pt>
                <c:pt idx="51">
                  <c:v>-454534.20289177744</c:v>
                </c:pt>
                <c:pt idx="52">
                  <c:v>-454556.98533717892</c:v>
                </c:pt>
                <c:pt idx="53">
                  <c:v>-495259.34183672059</c:v>
                </c:pt>
                <c:pt idx="54">
                  <c:v>-495259.34183672059</c:v>
                </c:pt>
                <c:pt idx="55">
                  <c:v>-500401.17103045952</c:v>
                </c:pt>
                <c:pt idx="56">
                  <c:v>-482172.44628936698</c:v>
                </c:pt>
                <c:pt idx="57">
                  <c:v>-460966.30001626618</c:v>
                </c:pt>
                <c:pt idx="58">
                  <c:v>-489440.23309637728</c:v>
                </c:pt>
                <c:pt idx="59">
                  <c:v>-535421.22640053451</c:v>
                </c:pt>
                <c:pt idx="60">
                  <c:v>-535435.04473832238</c:v>
                </c:pt>
                <c:pt idx="61">
                  <c:v>-526902.93613440043</c:v>
                </c:pt>
                <c:pt idx="62">
                  <c:v>-523562.92169041722</c:v>
                </c:pt>
                <c:pt idx="63">
                  <c:v>-518808.43219897221</c:v>
                </c:pt>
                <c:pt idx="64">
                  <c:v>-518808.43219897221</c:v>
                </c:pt>
                <c:pt idx="65">
                  <c:v>-518586.53882414557</c:v>
                </c:pt>
                <c:pt idx="66">
                  <c:v>-518425.21177761181</c:v>
                </c:pt>
                <c:pt idx="67">
                  <c:v>-513823.28089042776</c:v>
                </c:pt>
                <c:pt idx="68">
                  <c:v>-513854.97068980034</c:v>
                </c:pt>
                <c:pt idx="69">
                  <c:v>-511456.12789522985</c:v>
                </c:pt>
                <c:pt idx="70">
                  <c:v>-507215.52064935298</c:v>
                </c:pt>
                <c:pt idx="71">
                  <c:v>-505649.78511476761</c:v>
                </c:pt>
                <c:pt idx="72">
                  <c:v>-505674.47673188004</c:v>
                </c:pt>
                <c:pt idx="73">
                  <c:v>-502865.90531565761</c:v>
                </c:pt>
                <c:pt idx="74">
                  <c:v>-503310.16493918753</c:v>
                </c:pt>
                <c:pt idx="75">
                  <c:v>-494563.56858619564</c:v>
                </c:pt>
                <c:pt idx="76">
                  <c:v>-493610.15494907182</c:v>
                </c:pt>
                <c:pt idx="77">
                  <c:v>-498074.56561494648</c:v>
                </c:pt>
                <c:pt idx="78">
                  <c:v>-489571.78074646706</c:v>
                </c:pt>
                <c:pt idx="79">
                  <c:v>-454075.6865383769</c:v>
                </c:pt>
                <c:pt idx="80">
                  <c:v>-451057.87703239114</c:v>
                </c:pt>
                <c:pt idx="81">
                  <c:v>-439075.42888088705</c:v>
                </c:pt>
                <c:pt idx="82">
                  <c:v>-442120.20217648719</c:v>
                </c:pt>
                <c:pt idx="83">
                  <c:v>-446738.05676189589</c:v>
                </c:pt>
                <c:pt idx="84">
                  <c:v>-470579.21556836122</c:v>
                </c:pt>
                <c:pt idx="85">
                  <c:v>-461535.66137127392</c:v>
                </c:pt>
                <c:pt idx="86">
                  <c:v>-438950.84628718474</c:v>
                </c:pt>
                <c:pt idx="87">
                  <c:v>-464403.92322576622</c:v>
                </c:pt>
                <c:pt idx="88">
                  <c:v>-466905.61365489586</c:v>
                </c:pt>
                <c:pt idx="89">
                  <c:v>-459957.72424130474</c:v>
                </c:pt>
                <c:pt idx="90">
                  <c:v>-484079.78593161196</c:v>
                </c:pt>
                <c:pt idx="91">
                  <c:v>-478950.49267653492</c:v>
                </c:pt>
                <c:pt idx="92">
                  <c:v>-454318.56872655253</c:v>
                </c:pt>
                <c:pt idx="93">
                  <c:v>-446060.08692103083</c:v>
                </c:pt>
                <c:pt idx="94">
                  <c:v>-430722.86810394115</c:v>
                </c:pt>
                <c:pt idx="95">
                  <c:v>-444223.20660255098</c:v>
                </c:pt>
                <c:pt idx="96">
                  <c:v>-446274.5012905614</c:v>
                </c:pt>
                <c:pt idx="97">
                  <c:v>-447033.76400000026</c:v>
                </c:pt>
                <c:pt idx="98">
                  <c:v>-447554.95506524434</c:v>
                </c:pt>
                <c:pt idx="99">
                  <c:v>-447778.87962578819</c:v>
                </c:pt>
                <c:pt idx="100">
                  <c:v>-448067.54010361881</c:v>
                </c:pt>
                <c:pt idx="101">
                  <c:v>-446609.00827504363</c:v>
                </c:pt>
                <c:pt idx="102">
                  <c:v>-451036.72766646498</c:v>
                </c:pt>
                <c:pt idx="103">
                  <c:v>-473194.30214824155</c:v>
                </c:pt>
                <c:pt idx="104">
                  <c:v>-443954.17091203289</c:v>
                </c:pt>
                <c:pt idx="105">
                  <c:v>-515481.66195923847</c:v>
                </c:pt>
                <c:pt idx="106">
                  <c:v>-517322.25673803559</c:v>
                </c:pt>
                <c:pt idx="107">
                  <c:v>-538083.54499343433</c:v>
                </c:pt>
                <c:pt idx="108">
                  <c:v>-528856.53843170241</c:v>
                </c:pt>
                <c:pt idx="109">
                  <c:v>-524381.81011761702</c:v>
                </c:pt>
                <c:pt idx="110">
                  <c:v>-533493.16844720044</c:v>
                </c:pt>
                <c:pt idx="111">
                  <c:v>-533498.33402968466</c:v>
                </c:pt>
                <c:pt idx="112">
                  <c:v>-536192.07437326806</c:v>
                </c:pt>
                <c:pt idx="113">
                  <c:v>-531413.25186717242</c:v>
                </c:pt>
                <c:pt idx="114">
                  <c:v>-526865.46028816083</c:v>
                </c:pt>
                <c:pt idx="115">
                  <c:v>-527543.78515388689</c:v>
                </c:pt>
                <c:pt idx="116">
                  <c:v>-527480.69329500478</c:v>
                </c:pt>
                <c:pt idx="117">
                  <c:v>-520404.37258293625</c:v>
                </c:pt>
                <c:pt idx="118">
                  <c:v>-520414.48659817665</c:v>
                </c:pt>
                <c:pt idx="119">
                  <c:v>-520416.17228346498</c:v>
                </c:pt>
                <c:pt idx="120">
                  <c:v>-524393.68605952349</c:v>
                </c:pt>
                <c:pt idx="121">
                  <c:v>-514320.49681840622</c:v>
                </c:pt>
                <c:pt idx="122">
                  <c:v>-514323.83518433926</c:v>
                </c:pt>
                <c:pt idx="123">
                  <c:v>-514213.67859106179</c:v>
                </c:pt>
                <c:pt idx="124">
                  <c:v>-519291.15693442553</c:v>
                </c:pt>
                <c:pt idx="125">
                  <c:v>-510717.20104865462</c:v>
                </c:pt>
                <c:pt idx="126">
                  <c:v>-528711.29796148196</c:v>
                </c:pt>
                <c:pt idx="127">
                  <c:v>-512089.48091167898</c:v>
                </c:pt>
                <c:pt idx="128">
                  <c:v>-507823.09562383022</c:v>
                </c:pt>
                <c:pt idx="129">
                  <c:v>-521908.11930055858</c:v>
                </c:pt>
                <c:pt idx="130">
                  <c:v>-494893.56028725998</c:v>
                </c:pt>
                <c:pt idx="131">
                  <c:v>-494760.89573087695</c:v>
                </c:pt>
                <c:pt idx="132">
                  <c:v>-489879.90216733515</c:v>
                </c:pt>
                <c:pt idx="133">
                  <c:v>-494738.24848418619</c:v>
                </c:pt>
                <c:pt idx="134">
                  <c:v>-527097.16568000242</c:v>
                </c:pt>
                <c:pt idx="135">
                  <c:v>-527083.53353818692</c:v>
                </c:pt>
                <c:pt idx="136">
                  <c:v>-518608.38842812757</c:v>
                </c:pt>
                <c:pt idx="137">
                  <c:v>-508750.45912580675</c:v>
                </c:pt>
                <c:pt idx="138">
                  <c:v>-504209.48680730799</c:v>
                </c:pt>
                <c:pt idx="139">
                  <c:v>-535295.14844919438</c:v>
                </c:pt>
                <c:pt idx="140">
                  <c:v>-540916.06529470941</c:v>
                </c:pt>
                <c:pt idx="141">
                  <c:v>-539587.72149438201</c:v>
                </c:pt>
                <c:pt idx="142">
                  <c:v>-525441.36491509341</c:v>
                </c:pt>
                <c:pt idx="143">
                  <c:v>-461785.97118646192</c:v>
                </c:pt>
                <c:pt idx="144">
                  <c:v>-440703.10238552431</c:v>
                </c:pt>
                <c:pt idx="145">
                  <c:v>-431795.84299386409</c:v>
                </c:pt>
                <c:pt idx="146">
                  <c:v>-453191.45312330022</c:v>
                </c:pt>
                <c:pt idx="147">
                  <c:v>-530799.21899466938</c:v>
                </c:pt>
                <c:pt idx="148">
                  <c:v>-510999.38404641172</c:v>
                </c:pt>
                <c:pt idx="149">
                  <c:v>-496121.2271409026</c:v>
                </c:pt>
                <c:pt idx="150">
                  <c:v>-536167.86261222442</c:v>
                </c:pt>
                <c:pt idx="151">
                  <c:v>-528193.83707709913</c:v>
                </c:pt>
                <c:pt idx="152">
                  <c:v>-524626.1612467044</c:v>
                </c:pt>
                <c:pt idx="153">
                  <c:v>-519865.197992965</c:v>
                </c:pt>
                <c:pt idx="154">
                  <c:v>-519644.60893379583</c:v>
                </c:pt>
                <c:pt idx="155">
                  <c:v>-514908.32604170864</c:v>
                </c:pt>
                <c:pt idx="156">
                  <c:v>-512512.07521602622</c:v>
                </c:pt>
                <c:pt idx="157">
                  <c:v>-504372.09375756246</c:v>
                </c:pt>
                <c:pt idx="158">
                  <c:v>-478002.99635231821</c:v>
                </c:pt>
                <c:pt idx="159">
                  <c:v>-469269.45648257528</c:v>
                </c:pt>
                <c:pt idx="160">
                  <c:v>-469776.24239694083</c:v>
                </c:pt>
                <c:pt idx="161">
                  <c:v>-466360.87085012859</c:v>
                </c:pt>
                <c:pt idx="162">
                  <c:v>-469501.03584793786</c:v>
                </c:pt>
                <c:pt idx="163">
                  <c:v>-462354.52032989875</c:v>
                </c:pt>
                <c:pt idx="164">
                  <c:v>-462371.43082716531</c:v>
                </c:pt>
                <c:pt idx="165">
                  <c:v>-456604.59813699481</c:v>
                </c:pt>
                <c:pt idx="166">
                  <c:v>-448884.60046468454</c:v>
                </c:pt>
                <c:pt idx="167">
                  <c:v>-449411.79424307944</c:v>
                </c:pt>
                <c:pt idx="168">
                  <c:v>-449274.68281369447</c:v>
                </c:pt>
                <c:pt idx="169">
                  <c:v>-444329.35665581963</c:v>
                </c:pt>
                <c:pt idx="170">
                  <c:v>-480666.19940133992</c:v>
                </c:pt>
                <c:pt idx="171">
                  <c:v>-475768.34035666089</c:v>
                </c:pt>
                <c:pt idx="172">
                  <c:v>-475537.61608098005</c:v>
                </c:pt>
                <c:pt idx="173">
                  <c:v>-466622.35158283531</c:v>
                </c:pt>
                <c:pt idx="174">
                  <c:v>-450888.70135839115</c:v>
                </c:pt>
                <c:pt idx="175">
                  <c:v>-450497.65104495588</c:v>
                </c:pt>
                <c:pt idx="176">
                  <c:v>-451539.96693968819</c:v>
                </c:pt>
                <c:pt idx="177">
                  <c:v>-446192.02589705342</c:v>
                </c:pt>
                <c:pt idx="178">
                  <c:v>-446563.9973602026</c:v>
                </c:pt>
                <c:pt idx="179">
                  <c:v>-446565.49767404865</c:v>
                </c:pt>
                <c:pt idx="180">
                  <c:v>-446565.49767404865</c:v>
                </c:pt>
                <c:pt idx="181">
                  <c:v>-442650.91345834761</c:v>
                </c:pt>
                <c:pt idx="182">
                  <c:v>-466441.31511311122</c:v>
                </c:pt>
                <c:pt idx="183">
                  <c:v>-456359.33448058617</c:v>
                </c:pt>
                <c:pt idx="184">
                  <c:v>-446133.54965408589</c:v>
                </c:pt>
                <c:pt idx="185">
                  <c:v>-440526.17981620494</c:v>
                </c:pt>
                <c:pt idx="186">
                  <c:v>-431955.7652696622</c:v>
                </c:pt>
                <c:pt idx="187">
                  <c:v>-431970.43897158321</c:v>
                </c:pt>
                <c:pt idx="188">
                  <c:v>-431949.89587990101</c:v>
                </c:pt>
                <c:pt idx="189">
                  <c:v>-434870.46983697492</c:v>
                </c:pt>
                <c:pt idx="190">
                  <c:v>-541723.5332104878</c:v>
                </c:pt>
                <c:pt idx="191">
                  <c:v>-538697.96971091209</c:v>
                </c:pt>
                <c:pt idx="192">
                  <c:v>-526708.76780837507</c:v>
                </c:pt>
                <c:pt idx="193">
                  <c:v>-529728.70194699592</c:v>
                </c:pt>
                <c:pt idx="194">
                  <c:v>-538633.72131824389</c:v>
                </c:pt>
                <c:pt idx="195">
                  <c:v>-533575.82298348343</c:v>
                </c:pt>
                <c:pt idx="196">
                  <c:v>-484281.81422400213</c:v>
                </c:pt>
                <c:pt idx="197">
                  <c:v>-515326.15697891189</c:v>
                </c:pt>
                <c:pt idx="198">
                  <c:v>-503410.20791029971</c:v>
                </c:pt>
                <c:pt idx="199">
                  <c:v>-495392.11172188359</c:v>
                </c:pt>
                <c:pt idx="200">
                  <c:v>-490352.00516640331</c:v>
                </c:pt>
                <c:pt idx="201">
                  <c:v>-483722.02001403784</c:v>
                </c:pt>
                <c:pt idx="202">
                  <c:v>-509099.61135098583</c:v>
                </c:pt>
                <c:pt idx="203">
                  <c:v>-511570.78176829289</c:v>
                </c:pt>
                <c:pt idx="204">
                  <c:v>-498660.29069353628</c:v>
                </c:pt>
                <c:pt idx="205">
                  <c:v>-495644.77585929976</c:v>
                </c:pt>
                <c:pt idx="206">
                  <c:v>-483685.45977330796</c:v>
                </c:pt>
                <c:pt idx="207">
                  <c:v>-486714.39417387801</c:v>
                </c:pt>
                <c:pt idx="208">
                  <c:v>-484280.22319814621</c:v>
                </c:pt>
                <c:pt idx="209">
                  <c:v>-491403.46381713561</c:v>
                </c:pt>
                <c:pt idx="210">
                  <c:v>-515327.82886807912</c:v>
                </c:pt>
                <c:pt idx="211">
                  <c:v>-503410.20791029971</c:v>
                </c:pt>
                <c:pt idx="212">
                  <c:v>-483717.25116726884</c:v>
                </c:pt>
                <c:pt idx="213">
                  <c:v>-509094.64572864264</c:v>
                </c:pt>
                <c:pt idx="214">
                  <c:v>-511570.78176829289</c:v>
                </c:pt>
                <c:pt idx="215">
                  <c:v>-513411.46066269692</c:v>
                </c:pt>
                <c:pt idx="216">
                  <c:v>-504536.38621155592</c:v>
                </c:pt>
                <c:pt idx="217">
                  <c:v>-530838.6496012616</c:v>
                </c:pt>
                <c:pt idx="218">
                  <c:v>-496152.03065395227</c:v>
                </c:pt>
                <c:pt idx="219">
                  <c:v>-492903.30040964758</c:v>
                </c:pt>
                <c:pt idx="220">
                  <c:v>-501919.42380934261</c:v>
                </c:pt>
                <c:pt idx="221">
                  <c:v>-496145.54557820869</c:v>
                </c:pt>
                <c:pt idx="222">
                  <c:v>-477653.36283304059</c:v>
                </c:pt>
                <c:pt idx="223">
                  <c:v>-462495.96725702885</c:v>
                </c:pt>
                <c:pt idx="224">
                  <c:v>-485057.1195417376</c:v>
                </c:pt>
                <c:pt idx="225">
                  <c:v>-537471.46913078392</c:v>
                </c:pt>
                <c:pt idx="226">
                  <c:v>-537268.734661086</c:v>
                </c:pt>
                <c:pt idx="227">
                  <c:v>-537268.734661086</c:v>
                </c:pt>
                <c:pt idx="228">
                  <c:v>-537244.48032894102</c:v>
                </c:pt>
                <c:pt idx="229">
                  <c:v>-537242.74791338318</c:v>
                </c:pt>
                <c:pt idx="230">
                  <c:v>-532117.22837567399</c:v>
                </c:pt>
                <c:pt idx="231">
                  <c:v>-522016.27353629522</c:v>
                </c:pt>
                <c:pt idx="232">
                  <c:v>-542035.99369939731</c:v>
                </c:pt>
                <c:pt idx="233">
                  <c:v>-542035.99369939731</c:v>
                </c:pt>
                <c:pt idx="234">
                  <c:v>-541144.4199944553</c:v>
                </c:pt>
                <c:pt idx="235">
                  <c:v>-539403.40887460974</c:v>
                </c:pt>
                <c:pt idx="236">
                  <c:v>-543451.9215687901</c:v>
                </c:pt>
                <c:pt idx="237">
                  <c:v>-539080.12647572742</c:v>
                </c:pt>
                <c:pt idx="238">
                  <c:v>-536726.70616548846</c:v>
                </c:pt>
                <c:pt idx="239">
                  <c:v>-536344.28448626236</c:v>
                </c:pt>
                <c:pt idx="240">
                  <c:v>-534302.97360447142</c:v>
                </c:pt>
                <c:pt idx="241">
                  <c:v>-536840.95983186911</c:v>
                </c:pt>
                <c:pt idx="242">
                  <c:v>-536840.95983186911</c:v>
                </c:pt>
                <c:pt idx="243">
                  <c:v>-474764.43585754785</c:v>
                </c:pt>
                <c:pt idx="244">
                  <c:v>-466803.43914411281</c:v>
                </c:pt>
                <c:pt idx="245">
                  <c:v>-477962.03834340622</c:v>
                </c:pt>
                <c:pt idx="246">
                  <c:v>-479662.43802939099</c:v>
                </c:pt>
                <c:pt idx="247">
                  <c:v>-488771.68940776866</c:v>
                </c:pt>
                <c:pt idx="248">
                  <c:v>-469882.00293793553</c:v>
                </c:pt>
                <c:pt idx="249">
                  <c:v>-471985.28869852092</c:v>
                </c:pt>
                <c:pt idx="250">
                  <c:v>-533965.1377302414</c:v>
                </c:pt>
                <c:pt idx="251">
                  <c:v>-489238.15236740059</c:v>
                </c:pt>
                <c:pt idx="252">
                  <c:v>-483629.82867432211</c:v>
                </c:pt>
                <c:pt idx="253">
                  <c:v>-479749.31524852122</c:v>
                </c:pt>
                <c:pt idx="254">
                  <c:v>-494034.97256293491</c:v>
                </c:pt>
                <c:pt idx="255">
                  <c:v>-537473.20219321037</c:v>
                </c:pt>
                <c:pt idx="256">
                  <c:v>-537459.33783106203</c:v>
                </c:pt>
                <c:pt idx="257">
                  <c:v>-537268.734661086</c:v>
                </c:pt>
                <c:pt idx="258">
                  <c:v>-537268.734661086</c:v>
                </c:pt>
                <c:pt idx="259">
                  <c:v>-537244.48032894102</c:v>
                </c:pt>
                <c:pt idx="260">
                  <c:v>-537244.48032894102</c:v>
                </c:pt>
                <c:pt idx="261">
                  <c:v>-542198.39657766058</c:v>
                </c:pt>
                <c:pt idx="262">
                  <c:v>-542194.90358859149</c:v>
                </c:pt>
                <c:pt idx="263">
                  <c:v>-532117.22837567399</c:v>
                </c:pt>
                <c:pt idx="264">
                  <c:v>-522023.03380481992</c:v>
                </c:pt>
                <c:pt idx="265">
                  <c:v>-521984.16327112622</c:v>
                </c:pt>
                <c:pt idx="266">
                  <c:v>-543095.00826259865</c:v>
                </c:pt>
                <c:pt idx="267">
                  <c:v>-543049.53429001349</c:v>
                </c:pt>
                <c:pt idx="268">
                  <c:v>-541765.41808411444</c:v>
                </c:pt>
                <c:pt idx="269">
                  <c:v>-532014.15702668054</c:v>
                </c:pt>
                <c:pt idx="270">
                  <c:v>-532038.20546140231</c:v>
                </c:pt>
                <c:pt idx="271">
                  <c:v>-522677.43993032828</c:v>
                </c:pt>
                <c:pt idx="272">
                  <c:v>-522114.3046721479</c:v>
                </c:pt>
                <c:pt idx="273">
                  <c:v>-493752.26729148364</c:v>
                </c:pt>
                <c:pt idx="274">
                  <c:v>-492156.96284525417</c:v>
                </c:pt>
                <c:pt idx="275">
                  <c:v>-492177.90625410684</c:v>
                </c:pt>
                <c:pt idx="276">
                  <c:v>-495401.82769369928</c:v>
                </c:pt>
                <c:pt idx="277">
                  <c:v>-495644.77585929976</c:v>
                </c:pt>
                <c:pt idx="278">
                  <c:v>-495539.48677986761</c:v>
                </c:pt>
                <c:pt idx="279">
                  <c:v>-494744.71904279722</c:v>
                </c:pt>
                <c:pt idx="280">
                  <c:v>-494668.69418753008</c:v>
                </c:pt>
                <c:pt idx="281">
                  <c:v>-493632.76158228522</c:v>
                </c:pt>
                <c:pt idx="282">
                  <c:v>-492746.86694738083</c:v>
                </c:pt>
                <c:pt idx="283">
                  <c:v>-512192.60733419459</c:v>
                </c:pt>
                <c:pt idx="284">
                  <c:v>-524212.17876173329</c:v>
                </c:pt>
                <c:pt idx="285">
                  <c:v>-473252.15474111499</c:v>
                </c:pt>
                <c:pt idx="286">
                  <c:v>-473245.90015393816</c:v>
                </c:pt>
                <c:pt idx="287">
                  <c:v>-466043.83299993089</c:v>
                </c:pt>
                <c:pt idx="288">
                  <c:v>-466077.84907461185</c:v>
                </c:pt>
                <c:pt idx="289">
                  <c:v>-459631.57751283702</c:v>
                </c:pt>
                <c:pt idx="290">
                  <c:v>-478100.67609792424</c:v>
                </c:pt>
                <c:pt idx="291">
                  <c:v>-473052.03834462602</c:v>
                </c:pt>
                <c:pt idx="292">
                  <c:v>-465544.6225308358</c:v>
                </c:pt>
                <c:pt idx="293">
                  <c:v>-465570.88709278411</c:v>
                </c:pt>
                <c:pt idx="294">
                  <c:v>-478113.28102912608</c:v>
                </c:pt>
                <c:pt idx="295">
                  <c:v>-460173.71490331698</c:v>
                </c:pt>
                <c:pt idx="296">
                  <c:v>-449366.58948384126</c:v>
                </c:pt>
                <c:pt idx="297">
                  <c:v>-454309.4590026426</c:v>
                </c:pt>
                <c:pt idx="298">
                  <c:v>-501175.36274122715</c:v>
                </c:pt>
                <c:pt idx="299">
                  <c:v>-449368.09625860112</c:v>
                </c:pt>
                <c:pt idx="300">
                  <c:v>-454306.422456445</c:v>
                </c:pt>
                <c:pt idx="301">
                  <c:v>-464754.09852077067</c:v>
                </c:pt>
                <c:pt idx="302">
                  <c:v>-464823.53919656592</c:v>
                </c:pt>
                <c:pt idx="303">
                  <c:v>-478220.43303458008</c:v>
                </c:pt>
                <c:pt idx="304">
                  <c:v>-531535.10226749151</c:v>
                </c:pt>
                <c:pt idx="305">
                  <c:v>-522684.20744007028</c:v>
                </c:pt>
                <c:pt idx="306">
                  <c:v>-525003.05899812758</c:v>
                </c:pt>
                <c:pt idx="307">
                  <c:v>-522916.03943657648</c:v>
                </c:pt>
                <c:pt idx="308">
                  <c:v>-524403.86562027945</c:v>
                </c:pt>
                <c:pt idx="309">
                  <c:v>-523290.20018176653</c:v>
                </c:pt>
                <c:pt idx="310">
                  <c:v>-523290.20018176653</c:v>
                </c:pt>
                <c:pt idx="311">
                  <c:v>-521342.30820421659</c:v>
                </c:pt>
                <c:pt idx="312">
                  <c:v>-519114.50663333002</c:v>
                </c:pt>
                <c:pt idx="313">
                  <c:v>-516248.05174301751</c:v>
                </c:pt>
                <c:pt idx="314">
                  <c:v>-506707.46180149302</c:v>
                </c:pt>
                <c:pt idx="315">
                  <c:v>-506684.37805433385</c:v>
                </c:pt>
                <c:pt idx="316">
                  <c:v>-509644.41515834577</c:v>
                </c:pt>
                <c:pt idx="317">
                  <c:v>-509548.33608167892</c:v>
                </c:pt>
                <c:pt idx="318">
                  <c:v>-504702.36549375462</c:v>
                </c:pt>
                <c:pt idx="319">
                  <c:v>-464749.46940916305</c:v>
                </c:pt>
                <c:pt idx="320">
                  <c:v>-478212.55359554052</c:v>
                </c:pt>
                <c:pt idx="321">
                  <c:v>-472061.76048808021</c:v>
                </c:pt>
                <c:pt idx="322">
                  <c:v>-489295.88311120128</c:v>
                </c:pt>
                <c:pt idx="323">
                  <c:v>-473868.5321771006</c:v>
                </c:pt>
                <c:pt idx="324">
                  <c:v>-517998.56998152222</c:v>
                </c:pt>
                <c:pt idx="325">
                  <c:v>-518142.99058190023</c:v>
                </c:pt>
                <c:pt idx="326">
                  <c:v>-509692.4602606172</c:v>
                </c:pt>
                <c:pt idx="327">
                  <c:v>-508801.74410170561</c:v>
                </c:pt>
                <c:pt idx="328">
                  <c:v>-492850.07641220128</c:v>
                </c:pt>
                <c:pt idx="329">
                  <c:v>-522476.1404334465</c:v>
                </c:pt>
                <c:pt idx="330">
                  <c:v>-507915.60465227126</c:v>
                </c:pt>
                <c:pt idx="331">
                  <c:v>-493343.78084870736</c:v>
                </c:pt>
                <c:pt idx="332">
                  <c:v>-488449.69461877301</c:v>
                </c:pt>
                <c:pt idx="333">
                  <c:v>-496987.54442298441</c:v>
                </c:pt>
                <c:pt idx="334">
                  <c:v>-506071.32278744417</c:v>
                </c:pt>
                <c:pt idx="335">
                  <c:v>-500979.27426388877</c:v>
                </c:pt>
                <c:pt idx="336">
                  <c:v>-515851.35183901963</c:v>
                </c:pt>
                <c:pt idx="337">
                  <c:v>-515864.73841357976</c:v>
                </c:pt>
                <c:pt idx="338">
                  <c:v>-502094.52945952798</c:v>
                </c:pt>
                <c:pt idx="339">
                  <c:v>-516934.92604655161</c:v>
                </c:pt>
                <c:pt idx="340">
                  <c:v>-520192.01647183002</c:v>
                </c:pt>
                <c:pt idx="341">
                  <c:v>-486382.27219714189</c:v>
                </c:pt>
                <c:pt idx="342">
                  <c:v>-476742.38392105518</c:v>
                </c:pt>
                <c:pt idx="343">
                  <c:v>-441743.30029029655</c:v>
                </c:pt>
                <c:pt idx="344">
                  <c:v>-470781.67406339286</c:v>
                </c:pt>
                <c:pt idx="345">
                  <c:v>-446580.50100209157</c:v>
                </c:pt>
                <c:pt idx="346">
                  <c:v>-489291.07201403083</c:v>
                </c:pt>
                <c:pt idx="347">
                  <c:v>-451924.08118388825</c:v>
                </c:pt>
                <c:pt idx="348">
                  <c:v>-534539.22447473789</c:v>
                </c:pt>
                <c:pt idx="349">
                  <c:v>-534535.77490254398</c:v>
                </c:pt>
                <c:pt idx="350">
                  <c:v>-529398.50247981097</c:v>
                </c:pt>
                <c:pt idx="351">
                  <c:v>-499769.78716006927</c:v>
                </c:pt>
                <c:pt idx="352">
                  <c:v>-499875.78906313522</c:v>
                </c:pt>
                <c:pt idx="353">
                  <c:v>-499469.81749279849</c:v>
                </c:pt>
                <c:pt idx="354">
                  <c:v>-493716.73619428813</c:v>
                </c:pt>
                <c:pt idx="355">
                  <c:v>-492850.07641220128</c:v>
                </c:pt>
                <c:pt idx="356">
                  <c:v>-491268.31580124819</c:v>
                </c:pt>
                <c:pt idx="357">
                  <c:v>-491263.48962277127</c:v>
                </c:pt>
                <c:pt idx="358">
                  <c:v>-491277.96826916368</c:v>
                </c:pt>
                <c:pt idx="359">
                  <c:v>-496985.9209875727</c:v>
                </c:pt>
                <c:pt idx="360">
                  <c:v>-500979.27426388877</c:v>
                </c:pt>
                <c:pt idx="361">
                  <c:v>-502096.16619226016</c:v>
                </c:pt>
                <c:pt idx="362">
                  <c:v>-500668.92647122446</c:v>
                </c:pt>
                <c:pt idx="363">
                  <c:v>-510728.81782087189</c:v>
                </c:pt>
                <c:pt idx="364">
                  <c:v>-516933.24981668254</c:v>
                </c:pt>
                <c:pt idx="365">
                  <c:v>-515648.91514136503</c:v>
                </c:pt>
                <c:pt idx="366">
                  <c:v>-510893.13541531761</c:v>
                </c:pt>
                <c:pt idx="367">
                  <c:v>-520192.01647183002</c:v>
                </c:pt>
                <c:pt idx="368">
                  <c:v>-528562.67555568018</c:v>
                </c:pt>
                <c:pt idx="369">
                  <c:v>-525225.57074022188</c:v>
                </c:pt>
                <c:pt idx="370">
                  <c:v>-525891.8874895887</c:v>
                </c:pt>
                <c:pt idx="371">
                  <c:v>-525891.8874895887</c:v>
                </c:pt>
                <c:pt idx="372">
                  <c:v>-525908.89479027339</c:v>
                </c:pt>
                <c:pt idx="373">
                  <c:v>-520456.63010933425</c:v>
                </c:pt>
                <c:pt idx="374">
                  <c:v>-520232.45963238232</c:v>
                </c:pt>
                <c:pt idx="375">
                  <c:v>-520075.75711752422</c:v>
                </c:pt>
                <c:pt idx="376">
                  <c:v>-520067.33337590692</c:v>
                </c:pt>
                <c:pt idx="377">
                  <c:v>-505664.59996774711</c:v>
                </c:pt>
              </c:numCache>
            </c:numRef>
          </c:xVal>
          <c:yVal>
            <c:numRef>
              <c:f>'-34.3度'!$AN$2:$AN$379</c:f>
              <c:numCache>
                <c:formatCode>0.0_ </c:formatCode>
                <c:ptCount val="378"/>
                <c:pt idx="0">
                  <c:v>82.723798301854217</c:v>
                </c:pt>
                <c:pt idx="1">
                  <c:v>75.786213290653166</c:v>
                </c:pt>
                <c:pt idx="2">
                  <c:v>78.35968889361024</c:v>
                </c:pt>
                <c:pt idx="3">
                  <c:v>79.133859672838611</c:v>
                </c:pt>
                <c:pt idx="4">
                  <c:v>60.327796161344494</c:v>
                </c:pt>
                <c:pt idx="5">
                  <c:v>58.111227985908194</c:v>
                </c:pt>
                <c:pt idx="6">
                  <c:v>70.439553723113235</c:v>
                </c:pt>
                <c:pt idx="7">
                  <c:v>64.227225194393327</c:v>
                </c:pt>
                <c:pt idx="8">
                  <c:v>66.765468088660242</c:v>
                </c:pt>
                <c:pt idx="9">
                  <c:v>62.833943072225594</c:v>
                </c:pt>
                <c:pt idx="10">
                  <c:v>61.642957783511882</c:v>
                </c:pt>
                <c:pt idx="11">
                  <c:v>64.554182775047877</c:v>
                </c:pt>
                <c:pt idx="12">
                  <c:v>61.19628107453525</c:v>
                </c:pt>
                <c:pt idx="13">
                  <c:v>64.455392119750883</c:v>
                </c:pt>
                <c:pt idx="14">
                  <c:v>58.489050656852108</c:v>
                </c:pt>
                <c:pt idx="15">
                  <c:v>52.901331689483897</c:v>
                </c:pt>
                <c:pt idx="16">
                  <c:v>60.901395992442005</c:v>
                </c:pt>
                <c:pt idx="17">
                  <c:v>66.724946128701049</c:v>
                </c:pt>
                <c:pt idx="18">
                  <c:v>55.600708498924163</c:v>
                </c:pt>
                <c:pt idx="19">
                  <c:v>54.739367428274605</c:v>
                </c:pt>
                <c:pt idx="20">
                  <c:v>80.995906295201891</c:v>
                </c:pt>
                <c:pt idx="21">
                  <c:v>88.295916899616941</c:v>
                </c:pt>
                <c:pt idx="22">
                  <c:v>82.459863444524032</c:v>
                </c:pt>
                <c:pt idx="23">
                  <c:v>89.504718507985388</c:v>
                </c:pt>
                <c:pt idx="24">
                  <c:v>80.931106033520351</c:v>
                </c:pt>
                <c:pt idx="25">
                  <c:v>82.878760133931934</c:v>
                </c:pt>
                <c:pt idx="26">
                  <c:v>82.4699652292595</c:v>
                </c:pt>
                <c:pt idx="27">
                  <c:v>75.807524125621441</c:v>
                </c:pt>
                <c:pt idx="28">
                  <c:v>73.945856207313184</c:v>
                </c:pt>
                <c:pt idx="29">
                  <c:v>83.118810664174376</c:v>
                </c:pt>
                <c:pt idx="30">
                  <c:v>93.481157855113423</c:v>
                </c:pt>
                <c:pt idx="31">
                  <c:v>91.974056198820449</c:v>
                </c:pt>
                <c:pt idx="32">
                  <c:v>85.493281994223267</c:v>
                </c:pt>
                <c:pt idx="33">
                  <c:v>91.245735501361068</c:v>
                </c:pt>
                <c:pt idx="34">
                  <c:v>82.40592971260871</c:v>
                </c:pt>
                <c:pt idx="35">
                  <c:v>96.552687642514258</c:v>
                </c:pt>
                <c:pt idx="36">
                  <c:v>63.048821291832795</c:v>
                </c:pt>
                <c:pt idx="37">
                  <c:v>58.651572360864627</c:v>
                </c:pt>
                <c:pt idx="38">
                  <c:v>56.685528625119161</c:v>
                </c:pt>
                <c:pt idx="39">
                  <c:v>58.238425221851941</c:v>
                </c:pt>
                <c:pt idx="40">
                  <c:v>65.341894251036706</c:v>
                </c:pt>
                <c:pt idx="41">
                  <c:v>65.180731283214214</c:v>
                </c:pt>
                <c:pt idx="42">
                  <c:v>65.659295428817927</c:v>
                </c:pt>
                <c:pt idx="43">
                  <c:v>64.944628291998939</c:v>
                </c:pt>
                <c:pt idx="44">
                  <c:v>63.24304572748364</c:v>
                </c:pt>
                <c:pt idx="45">
                  <c:v>66.480420460413427</c:v>
                </c:pt>
                <c:pt idx="46">
                  <c:v>60.017041311088029</c:v>
                </c:pt>
                <c:pt idx="47">
                  <c:v>55.106388475166099</c:v>
                </c:pt>
                <c:pt idx="48">
                  <c:v>64.538472047303458</c:v>
                </c:pt>
                <c:pt idx="49">
                  <c:v>58.355093559579998</c:v>
                </c:pt>
                <c:pt idx="50">
                  <c:v>58.714046612743594</c:v>
                </c:pt>
                <c:pt idx="51">
                  <c:v>61.026197315305311</c:v>
                </c:pt>
                <c:pt idx="52">
                  <c:v>59.2508874825511</c:v>
                </c:pt>
                <c:pt idx="53">
                  <c:v>58.792039433443819</c:v>
                </c:pt>
                <c:pt idx="54">
                  <c:v>60.761289849301399</c:v>
                </c:pt>
                <c:pt idx="55">
                  <c:v>67.259881088516053</c:v>
                </c:pt>
                <c:pt idx="56">
                  <c:v>65.414742550818701</c:v>
                </c:pt>
                <c:pt idx="57">
                  <c:v>47.751682878858048</c:v>
                </c:pt>
                <c:pt idx="58">
                  <c:v>53.407899425033953</c:v>
                </c:pt>
                <c:pt idx="59">
                  <c:v>50.444451733242261</c:v>
                </c:pt>
                <c:pt idx="60">
                  <c:v>49.07936181183495</c:v>
                </c:pt>
                <c:pt idx="61">
                  <c:v>45.611983493501029</c:v>
                </c:pt>
                <c:pt idx="62">
                  <c:v>44.620428358332077</c:v>
                </c:pt>
                <c:pt idx="63">
                  <c:v>40.745112172996208</c:v>
                </c:pt>
                <c:pt idx="64">
                  <c:v>42.526912652774413</c:v>
                </c:pt>
                <c:pt idx="65">
                  <c:v>51.603831034185561</c:v>
                </c:pt>
                <c:pt idx="66">
                  <c:v>47.041476667729945</c:v>
                </c:pt>
                <c:pt idx="67">
                  <c:v>47.532045947002011</c:v>
                </c:pt>
                <c:pt idx="68">
                  <c:v>43.497372566410107</c:v>
                </c:pt>
                <c:pt idx="69">
                  <c:v>49.017339161943944</c:v>
                </c:pt>
                <c:pt idx="70">
                  <c:v>35.65986451267905</c:v>
                </c:pt>
                <c:pt idx="71">
                  <c:v>35.470723773703121</c:v>
                </c:pt>
                <c:pt idx="72">
                  <c:v>38.792691082392544</c:v>
                </c:pt>
                <c:pt idx="73">
                  <c:v>39.295352704795249</c:v>
                </c:pt>
                <c:pt idx="74">
                  <c:v>37.929320335171688</c:v>
                </c:pt>
                <c:pt idx="75">
                  <c:v>41.429986664316672</c:v>
                </c:pt>
                <c:pt idx="76">
                  <c:v>40.732634189120461</c:v>
                </c:pt>
                <c:pt idx="77">
                  <c:v>46.42908433748795</c:v>
                </c:pt>
                <c:pt idx="78">
                  <c:v>36.718063444598833</c:v>
                </c:pt>
                <c:pt idx="79">
                  <c:v>70.102124447243597</c:v>
                </c:pt>
                <c:pt idx="80">
                  <c:v>60.903077127570576</c:v>
                </c:pt>
                <c:pt idx="81">
                  <c:v>64.825171063094643</c:v>
                </c:pt>
                <c:pt idx="82">
                  <c:v>64.745561900025692</c:v>
                </c:pt>
                <c:pt idx="83">
                  <c:v>62.86020392242353</c:v>
                </c:pt>
                <c:pt idx="84">
                  <c:v>73.397700827452098</c:v>
                </c:pt>
                <c:pt idx="85">
                  <c:v>68.731862312337412</c:v>
                </c:pt>
                <c:pt idx="86">
                  <c:v>72.203392381710572</c:v>
                </c:pt>
                <c:pt idx="87">
                  <c:v>68.474300760152062</c:v>
                </c:pt>
                <c:pt idx="88">
                  <c:v>66.869590533877869</c:v>
                </c:pt>
                <c:pt idx="89">
                  <c:v>64.743851120531559</c:v>
                </c:pt>
                <c:pt idx="90">
                  <c:v>71.198508225548252</c:v>
                </c:pt>
                <c:pt idx="91">
                  <c:v>65.667002486488258</c:v>
                </c:pt>
                <c:pt idx="92">
                  <c:v>65.26625516148691</c:v>
                </c:pt>
                <c:pt idx="93">
                  <c:v>71.474459525674362</c:v>
                </c:pt>
                <c:pt idx="94">
                  <c:v>64.042800293943174</c:v>
                </c:pt>
                <c:pt idx="95">
                  <c:v>62.591742167200856</c:v>
                </c:pt>
                <c:pt idx="96">
                  <c:v>47.346275108331277</c:v>
                </c:pt>
                <c:pt idx="97">
                  <c:v>36.549232258564118</c:v>
                </c:pt>
                <c:pt idx="98">
                  <c:v>38.523858772990678</c:v>
                </c:pt>
                <c:pt idx="99">
                  <c:v>39.878189827741544</c:v>
                </c:pt>
                <c:pt idx="100">
                  <c:v>41.347560809881244</c:v>
                </c:pt>
                <c:pt idx="101">
                  <c:v>33.140131738549179</c:v>
                </c:pt>
                <c:pt idx="102">
                  <c:v>41.105392188558667</c:v>
                </c:pt>
                <c:pt idx="103">
                  <c:v>42.595807016632094</c:v>
                </c:pt>
                <c:pt idx="104">
                  <c:v>37.333074109539048</c:v>
                </c:pt>
                <c:pt idx="105">
                  <c:v>84.943745384396323</c:v>
                </c:pt>
                <c:pt idx="106">
                  <c:v>84.304764803999518</c:v>
                </c:pt>
                <c:pt idx="107">
                  <c:v>89.907271159593378</c:v>
                </c:pt>
                <c:pt idx="108">
                  <c:v>85.135970319193618</c:v>
                </c:pt>
                <c:pt idx="109">
                  <c:v>81.325586880788435</c:v>
                </c:pt>
                <c:pt idx="110">
                  <c:v>85.365875939610859</c:v>
                </c:pt>
                <c:pt idx="111">
                  <c:v>84.092503180205767</c:v>
                </c:pt>
                <c:pt idx="112">
                  <c:v>89.468304732570118</c:v>
                </c:pt>
                <c:pt idx="113">
                  <c:v>88.751097782447275</c:v>
                </c:pt>
                <c:pt idx="114">
                  <c:v>86.876389163817308</c:v>
                </c:pt>
                <c:pt idx="115">
                  <c:v>78.519119965349731</c:v>
                </c:pt>
                <c:pt idx="116">
                  <c:v>82.869004685706926</c:v>
                </c:pt>
                <c:pt idx="117">
                  <c:v>78.364231582398602</c:v>
                </c:pt>
                <c:pt idx="118">
                  <c:v>83.343338410588245</c:v>
                </c:pt>
                <c:pt idx="119">
                  <c:v>82.517452596433699</c:v>
                </c:pt>
                <c:pt idx="120">
                  <c:v>83.784206283136427</c:v>
                </c:pt>
                <c:pt idx="121">
                  <c:v>80.174906266828188</c:v>
                </c:pt>
                <c:pt idx="122">
                  <c:v>82.074477518718624</c:v>
                </c:pt>
                <c:pt idx="123">
                  <c:v>89.690838058650399</c:v>
                </c:pt>
                <c:pt idx="124">
                  <c:v>85.494530362130547</c:v>
                </c:pt>
                <c:pt idx="125">
                  <c:v>80.876216798707361</c:v>
                </c:pt>
                <c:pt idx="126">
                  <c:v>81.472821183027051</c:v>
                </c:pt>
                <c:pt idx="127">
                  <c:v>104.78343976938032</c:v>
                </c:pt>
                <c:pt idx="128">
                  <c:v>75.747780390592283</c:v>
                </c:pt>
                <c:pt idx="129">
                  <c:v>104.08948814211277</c:v>
                </c:pt>
                <c:pt idx="130">
                  <c:v>70.008206903861648</c:v>
                </c:pt>
                <c:pt idx="131">
                  <c:v>71.811794430058072</c:v>
                </c:pt>
                <c:pt idx="132">
                  <c:v>61.235943905905359</c:v>
                </c:pt>
                <c:pt idx="133">
                  <c:v>65.330620814927414</c:v>
                </c:pt>
                <c:pt idx="134">
                  <c:v>79.683895046865985</c:v>
                </c:pt>
                <c:pt idx="135">
                  <c:v>70.020198812432625</c:v>
                </c:pt>
                <c:pt idx="136">
                  <c:v>66.316232914746053</c:v>
                </c:pt>
                <c:pt idx="137">
                  <c:v>54.585618696277962</c:v>
                </c:pt>
                <c:pt idx="138">
                  <c:v>74.396773011428337</c:v>
                </c:pt>
                <c:pt idx="139">
                  <c:v>113.11224187181702</c:v>
                </c:pt>
                <c:pt idx="140">
                  <c:v>132.1387252087091</c:v>
                </c:pt>
                <c:pt idx="141">
                  <c:v>109.86828274547271</c:v>
                </c:pt>
                <c:pt idx="142">
                  <c:v>118.74509422155921</c:v>
                </c:pt>
                <c:pt idx="143">
                  <c:v>82.676564713245128</c:v>
                </c:pt>
                <c:pt idx="144">
                  <c:v>87.591411078175227</c:v>
                </c:pt>
                <c:pt idx="145">
                  <c:v>96.333143726920341</c:v>
                </c:pt>
                <c:pt idx="146">
                  <c:v>93.257598315573048</c:v>
                </c:pt>
                <c:pt idx="147">
                  <c:v>157.51241565475652</c:v>
                </c:pt>
                <c:pt idx="148">
                  <c:v>140.31912556200916</c:v>
                </c:pt>
                <c:pt idx="149">
                  <c:v>149.56697844522787</c:v>
                </c:pt>
                <c:pt idx="150">
                  <c:v>119.7083067462562</c:v>
                </c:pt>
                <c:pt idx="151">
                  <c:v>124.22464812156578</c:v>
                </c:pt>
                <c:pt idx="152">
                  <c:v>129.86659505160046</c:v>
                </c:pt>
                <c:pt idx="153">
                  <c:v>125.16375774453275</c:v>
                </c:pt>
                <c:pt idx="154">
                  <c:v>109.34126332087378</c:v>
                </c:pt>
                <c:pt idx="155">
                  <c:v>123.64352054532912</c:v>
                </c:pt>
                <c:pt idx="156">
                  <c:v>115.34856066022112</c:v>
                </c:pt>
                <c:pt idx="157">
                  <c:v>115.76586141090998</c:v>
                </c:pt>
                <c:pt idx="158">
                  <c:v>108.43517802023511</c:v>
                </c:pt>
                <c:pt idx="159">
                  <c:v>117.06108511167223</c:v>
                </c:pt>
                <c:pt idx="160">
                  <c:v>111.70714490841362</c:v>
                </c:pt>
                <c:pt idx="161">
                  <c:v>115.15720463822782</c:v>
                </c:pt>
                <c:pt idx="162">
                  <c:v>112.61283080336233</c:v>
                </c:pt>
                <c:pt idx="163">
                  <c:v>109.7794797896823</c:v>
                </c:pt>
                <c:pt idx="164">
                  <c:v>112.05704269884183</c:v>
                </c:pt>
                <c:pt idx="165">
                  <c:v>108.86531563749745</c:v>
                </c:pt>
                <c:pt idx="166">
                  <c:v>103.06466528097916</c:v>
                </c:pt>
                <c:pt idx="167">
                  <c:v>93.599269762652867</c:v>
                </c:pt>
                <c:pt idx="168">
                  <c:v>99.372878570167174</c:v>
                </c:pt>
                <c:pt idx="169">
                  <c:v>96.850711726080078</c:v>
                </c:pt>
                <c:pt idx="170">
                  <c:v>36.018978912342654</c:v>
                </c:pt>
                <c:pt idx="171">
                  <c:v>30.753862113407791</c:v>
                </c:pt>
                <c:pt idx="172">
                  <c:v>36.009116945256011</c:v>
                </c:pt>
                <c:pt idx="173">
                  <c:v>41.158869327592001</c:v>
                </c:pt>
                <c:pt idx="174">
                  <c:v>36.256393235992306</c:v>
                </c:pt>
                <c:pt idx="175">
                  <c:v>37.304492595695336</c:v>
                </c:pt>
                <c:pt idx="176">
                  <c:v>36.720550133579664</c:v>
                </c:pt>
                <c:pt idx="177">
                  <c:v>28.627518034806325</c:v>
                </c:pt>
                <c:pt idx="178">
                  <c:v>30.262580479565521</c:v>
                </c:pt>
                <c:pt idx="179">
                  <c:v>31.554763044378987</c:v>
                </c:pt>
                <c:pt idx="180">
                  <c:v>35.913775143117284</c:v>
                </c:pt>
                <c:pt idx="181">
                  <c:v>38.867122044430189</c:v>
                </c:pt>
                <c:pt idx="182">
                  <c:v>35.643904650082312</c:v>
                </c:pt>
                <c:pt idx="183">
                  <c:v>31.83294549241673</c:v>
                </c:pt>
                <c:pt idx="184">
                  <c:v>33.202972412396342</c:v>
                </c:pt>
                <c:pt idx="185">
                  <c:v>33.014189128955685</c:v>
                </c:pt>
                <c:pt idx="186">
                  <c:v>34.429942758203396</c:v>
                </c:pt>
                <c:pt idx="187">
                  <c:v>37.824341600142148</c:v>
                </c:pt>
                <c:pt idx="188">
                  <c:v>38.608704222838263</c:v>
                </c:pt>
                <c:pt idx="189">
                  <c:v>31.926265080014833</c:v>
                </c:pt>
                <c:pt idx="190">
                  <c:v>53.615525676114181</c:v>
                </c:pt>
                <c:pt idx="191">
                  <c:v>59.766427593985398</c:v>
                </c:pt>
                <c:pt idx="192">
                  <c:v>58.219775550526009</c:v>
                </c:pt>
                <c:pt idx="193">
                  <c:v>61.754104440676244</c:v>
                </c:pt>
                <c:pt idx="194">
                  <c:v>63.947009446261994</c:v>
                </c:pt>
                <c:pt idx="195">
                  <c:v>60.081709466647759</c:v>
                </c:pt>
                <c:pt idx="196">
                  <c:v>51.889040044535406</c:v>
                </c:pt>
                <c:pt idx="197">
                  <c:v>58.820738307276585</c:v>
                </c:pt>
                <c:pt idx="198">
                  <c:v>53.216173307361572</c:v>
                </c:pt>
                <c:pt idx="199">
                  <c:v>56.872282827553079</c:v>
                </c:pt>
                <c:pt idx="200">
                  <c:v>56.500887198492968</c:v>
                </c:pt>
                <c:pt idx="201">
                  <c:v>56.799904567669756</c:v>
                </c:pt>
                <c:pt idx="202">
                  <c:v>57.778543357517059</c:v>
                </c:pt>
                <c:pt idx="203">
                  <c:v>58.40157562096288</c:v>
                </c:pt>
                <c:pt idx="204">
                  <c:v>62.14300177370405</c:v>
                </c:pt>
                <c:pt idx="205">
                  <c:v>53.539983901238195</c:v>
                </c:pt>
                <c:pt idx="206">
                  <c:v>57.582279220743274</c:v>
                </c:pt>
                <c:pt idx="207">
                  <c:v>57.344728058091171</c:v>
                </c:pt>
                <c:pt idx="208">
                  <c:v>56.024948261508719</c:v>
                </c:pt>
                <c:pt idx="209">
                  <c:v>55.9467114591219</c:v>
                </c:pt>
                <c:pt idx="210">
                  <c:v>62.181887622018444</c:v>
                </c:pt>
                <c:pt idx="211">
                  <c:v>54.106711417881527</c:v>
                </c:pt>
                <c:pt idx="212">
                  <c:v>53.905689988148644</c:v>
                </c:pt>
                <c:pt idx="213">
                  <c:v>60.853809358839094</c:v>
                </c:pt>
                <c:pt idx="214">
                  <c:v>58.791403732708119</c:v>
                </c:pt>
                <c:pt idx="215">
                  <c:v>58.810176442077839</c:v>
                </c:pt>
                <c:pt idx="216">
                  <c:v>57.778437242391632</c:v>
                </c:pt>
                <c:pt idx="217">
                  <c:v>55.205916073245348</c:v>
                </c:pt>
                <c:pt idx="218">
                  <c:v>52.111519246766861</c:v>
                </c:pt>
                <c:pt idx="219">
                  <c:v>59.89600862254548</c:v>
                </c:pt>
                <c:pt idx="220">
                  <c:v>49.845868845686134</c:v>
                </c:pt>
                <c:pt idx="221">
                  <c:v>57.855147323611007</c:v>
                </c:pt>
                <c:pt idx="222">
                  <c:v>53.07836850796</c:v>
                </c:pt>
                <c:pt idx="223">
                  <c:v>51.72217950869311</c:v>
                </c:pt>
                <c:pt idx="224">
                  <c:v>54.551940259153028</c:v>
                </c:pt>
                <c:pt idx="225">
                  <c:v>59.087159146766645</c:v>
                </c:pt>
                <c:pt idx="226">
                  <c:v>55.972419569277235</c:v>
                </c:pt>
                <c:pt idx="227">
                  <c:v>53.793214778510219</c:v>
                </c:pt>
                <c:pt idx="228">
                  <c:v>54.746861836622344</c:v>
                </c:pt>
                <c:pt idx="229">
                  <c:v>57.209445029427606</c:v>
                </c:pt>
                <c:pt idx="230">
                  <c:v>59.501723382389606</c:v>
                </c:pt>
                <c:pt idx="231">
                  <c:v>55.972331981965382</c:v>
                </c:pt>
                <c:pt idx="232">
                  <c:v>61.292252186302058</c:v>
                </c:pt>
                <c:pt idx="233">
                  <c:v>57.293062374142011</c:v>
                </c:pt>
                <c:pt idx="234">
                  <c:v>62.90667466485192</c:v>
                </c:pt>
                <c:pt idx="235">
                  <c:v>59.804899708666376</c:v>
                </c:pt>
                <c:pt idx="236">
                  <c:v>55.924755321060033</c:v>
                </c:pt>
                <c:pt idx="237">
                  <c:v>62.737311294572109</c:v>
                </c:pt>
                <c:pt idx="238">
                  <c:v>54.313175353892845</c:v>
                </c:pt>
                <c:pt idx="239">
                  <c:v>63.458111305436624</c:v>
                </c:pt>
                <c:pt idx="240">
                  <c:v>57.250367621386744</c:v>
                </c:pt>
                <c:pt idx="241">
                  <c:v>58.364032100731471</c:v>
                </c:pt>
                <c:pt idx="242">
                  <c:v>57.980257914214775</c:v>
                </c:pt>
                <c:pt idx="243">
                  <c:v>49.917854740637821</c:v>
                </c:pt>
                <c:pt idx="244">
                  <c:v>49.219377197577408</c:v>
                </c:pt>
                <c:pt idx="245">
                  <c:v>51.323882447017994</c:v>
                </c:pt>
                <c:pt idx="246">
                  <c:v>55.578281741808304</c:v>
                </c:pt>
                <c:pt idx="247">
                  <c:v>57.719633803163205</c:v>
                </c:pt>
                <c:pt idx="248">
                  <c:v>51.786948396843556</c:v>
                </c:pt>
                <c:pt idx="249">
                  <c:v>44.218117141856013</c:v>
                </c:pt>
                <c:pt idx="250">
                  <c:v>65.140420780210817</c:v>
                </c:pt>
                <c:pt idx="251">
                  <c:v>61.300564515559174</c:v>
                </c:pt>
                <c:pt idx="252">
                  <c:v>63.884183043954195</c:v>
                </c:pt>
                <c:pt idx="253">
                  <c:v>58.662050371439356</c:v>
                </c:pt>
                <c:pt idx="254">
                  <c:v>58.020405859853923</c:v>
                </c:pt>
                <c:pt idx="255">
                  <c:v>54.669876353109011</c:v>
                </c:pt>
                <c:pt idx="256">
                  <c:v>67.731795748149196</c:v>
                </c:pt>
                <c:pt idx="257">
                  <c:v>58.923940223336778</c:v>
                </c:pt>
                <c:pt idx="258">
                  <c:v>52.869459364979463</c:v>
                </c:pt>
                <c:pt idx="259">
                  <c:v>60.284125534846822</c:v>
                </c:pt>
                <c:pt idx="260">
                  <c:v>60.161373854412943</c:v>
                </c:pt>
                <c:pt idx="261">
                  <c:v>53.807693045078544</c:v>
                </c:pt>
                <c:pt idx="262">
                  <c:v>62.716663223485</c:v>
                </c:pt>
                <c:pt idx="263">
                  <c:v>67.713509296569612</c:v>
                </c:pt>
                <c:pt idx="264">
                  <c:v>63.039775181993882</c:v>
                </c:pt>
                <c:pt idx="265">
                  <c:v>65.54142225646568</c:v>
                </c:pt>
                <c:pt idx="266">
                  <c:v>66.214215619967248</c:v>
                </c:pt>
                <c:pt idx="267">
                  <c:v>60.79079849156696</c:v>
                </c:pt>
                <c:pt idx="268">
                  <c:v>59.888594784315906</c:v>
                </c:pt>
                <c:pt idx="269">
                  <c:v>60.110586793990244</c:v>
                </c:pt>
                <c:pt idx="270">
                  <c:v>62.750642716349851</c:v>
                </c:pt>
                <c:pt idx="271">
                  <c:v>56.398454706014107</c:v>
                </c:pt>
                <c:pt idx="272">
                  <c:v>57.394094552253257</c:v>
                </c:pt>
                <c:pt idx="273">
                  <c:v>43.063305057357731</c:v>
                </c:pt>
                <c:pt idx="274">
                  <c:v>42.161012035932259</c:v>
                </c:pt>
                <c:pt idx="275">
                  <c:v>42.559470012532444</c:v>
                </c:pt>
                <c:pt idx="276">
                  <c:v>45.289465949429363</c:v>
                </c:pt>
                <c:pt idx="277">
                  <c:v>42.451382641960748</c:v>
                </c:pt>
                <c:pt idx="278">
                  <c:v>49.424026997915625</c:v>
                </c:pt>
                <c:pt idx="279">
                  <c:v>51.213787492259975</c:v>
                </c:pt>
                <c:pt idx="280">
                  <c:v>41.665184424536193</c:v>
                </c:pt>
                <c:pt idx="281">
                  <c:v>48.792614875629653</c:v>
                </c:pt>
                <c:pt idx="282">
                  <c:v>44.756109767606944</c:v>
                </c:pt>
                <c:pt idx="283">
                  <c:v>60.018603628344295</c:v>
                </c:pt>
                <c:pt idx="284">
                  <c:v>57.986398927218751</c:v>
                </c:pt>
                <c:pt idx="285">
                  <c:v>51.513971381815544</c:v>
                </c:pt>
                <c:pt idx="286">
                  <c:v>53.237220090753375</c:v>
                </c:pt>
                <c:pt idx="287">
                  <c:v>54.634074491188294</c:v>
                </c:pt>
                <c:pt idx="288">
                  <c:v>48.240322125059492</c:v>
                </c:pt>
                <c:pt idx="289">
                  <c:v>50.298301061144763</c:v>
                </c:pt>
                <c:pt idx="290">
                  <c:v>58.572812133594503</c:v>
                </c:pt>
                <c:pt idx="291">
                  <c:v>56.968240720445912</c:v>
                </c:pt>
                <c:pt idx="292">
                  <c:v>58.172566225146007</c:v>
                </c:pt>
                <c:pt idx="293">
                  <c:v>52.024988663669895</c:v>
                </c:pt>
                <c:pt idx="294">
                  <c:v>50.343059496624704</c:v>
                </c:pt>
                <c:pt idx="295">
                  <c:v>48.189386557732647</c:v>
                </c:pt>
                <c:pt idx="296">
                  <c:v>50.478035888620539</c:v>
                </c:pt>
                <c:pt idx="297">
                  <c:v>54.937159191936004</c:v>
                </c:pt>
                <c:pt idx="298">
                  <c:v>57.767116278089389</c:v>
                </c:pt>
                <c:pt idx="299">
                  <c:v>50.478089867770244</c:v>
                </c:pt>
                <c:pt idx="300">
                  <c:v>57.369228068434595</c:v>
                </c:pt>
                <c:pt idx="301">
                  <c:v>56.633634758850917</c:v>
                </c:pt>
                <c:pt idx="302">
                  <c:v>51.097104815585503</c:v>
                </c:pt>
                <c:pt idx="303">
                  <c:v>48.213830597624494</c:v>
                </c:pt>
                <c:pt idx="304">
                  <c:v>67.156132178862563</c:v>
                </c:pt>
                <c:pt idx="305">
                  <c:v>65.585941195885567</c:v>
                </c:pt>
                <c:pt idx="306">
                  <c:v>66.021951146046518</c:v>
                </c:pt>
                <c:pt idx="307">
                  <c:v>61.470731900167813</c:v>
                </c:pt>
                <c:pt idx="308">
                  <c:v>61.164542786401412</c:v>
                </c:pt>
                <c:pt idx="309">
                  <c:v>61.045085570466824</c:v>
                </c:pt>
                <c:pt idx="310">
                  <c:v>63.119133308740416</c:v>
                </c:pt>
                <c:pt idx="311">
                  <c:v>54.695019986802436</c:v>
                </c:pt>
                <c:pt idx="312">
                  <c:v>60.997666914072006</c:v>
                </c:pt>
                <c:pt idx="313">
                  <c:v>64.731699091937898</c:v>
                </c:pt>
                <c:pt idx="314">
                  <c:v>54.973686161806967</c:v>
                </c:pt>
                <c:pt idx="315">
                  <c:v>56.261064123011998</c:v>
                </c:pt>
                <c:pt idx="316">
                  <c:v>59.033509774586534</c:v>
                </c:pt>
                <c:pt idx="317">
                  <c:v>55.131794993560227</c:v>
                </c:pt>
                <c:pt idx="318">
                  <c:v>63.938530963345485</c:v>
                </c:pt>
                <c:pt idx="319">
                  <c:v>59.502524560405192</c:v>
                </c:pt>
                <c:pt idx="320">
                  <c:v>52.335180953042254</c:v>
                </c:pt>
                <c:pt idx="321">
                  <c:v>61.886757891281945</c:v>
                </c:pt>
                <c:pt idx="322">
                  <c:v>62.614553342222415</c:v>
                </c:pt>
                <c:pt idx="323">
                  <c:v>62.858475963034984</c:v>
                </c:pt>
                <c:pt idx="324">
                  <c:v>68.969753029286494</c:v>
                </c:pt>
                <c:pt idx="325">
                  <c:v>73.855810991201409</c:v>
                </c:pt>
                <c:pt idx="326">
                  <c:v>62.900379500579113</c:v>
                </c:pt>
                <c:pt idx="327">
                  <c:v>73.441663549880161</c:v>
                </c:pt>
                <c:pt idx="328">
                  <c:v>62.670233069530909</c:v>
                </c:pt>
                <c:pt idx="329">
                  <c:v>69.889341001233618</c:v>
                </c:pt>
                <c:pt idx="330">
                  <c:v>63.915103778068364</c:v>
                </c:pt>
                <c:pt idx="331">
                  <c:v>61.138275029033231</c:v>
                </c:pt>
                <c:pt idx="332">
                  <c:v>62.542770480486716</c:v>
                </c:pt>
                <c:pt idx="333">
                  <c:v>61.859286268438844</c:v>
                </c:pt>
                <c:pt idx="334">
                  <c:v>67.779423626223007</c:v>
                </c:pt>
                <c:pt idx="335">
                  <c:v>61.074591567573997</c:v>
                </c:pt>
                <c:pt idx="336">
                  <c:v>70.915539443824272</c:v>
                </c:pt>
                <c:pt idx="337">
                  <c:v>68.162495465576981</c:v>
                </c:pt>
                <c:pt idx="338">
                  <c:v>63.872853267118877</c:v>
                </c:pt>
                <c:pt idx="339">
                  <c:v>73.161694588300861</c:v>
                </c:pt>
                <c:pt idx="340">
                  <c:v>68.239575026845628</c:v>
                </c:pt>
                <c:pt idx="341">
                  <c:v>57.372177602080555</c:v>
                </c:pt>
                <c:pt idx="342">
                  <c:v>61.55986855487614</c:v>
                </c:pt>
                <c:pt idx="343">
                  <c:v>65.940412567821369</c:v>
                </c:pt>
                <c:pt idx="344">
                  <c:v>69.28302658805687</c:v>
                </c:pt>
                <c:pt idx="345">
                  <c:v>53.171635300175737</c:v>
                </c:pt>
                <c:pt idx="346">
                  <c:v>57.000931462199105</c:v>
                </c:pt>
                <c:pt idx="347">
                  <c:v>54.452068962675185</c:v>
                </c:pt>
                <c:pt idx="348">
                  <c:v>61.106439161401646</c:v>
                </c:pt>
                <c:pt idx="349">
                  <c:v>67.054818136991457</c:v>
                </c:pt>
                <c:pt idx="350">
                  <c:v>64.343321117725878</c:v>
                </c:pt>
                <c:pt idx="351">
                  <c:v>64.721842503144018</c:v>
                </c:pt>
                <c:pt idx="352">
                  <c:v>65.852780012983288</c:v>
                </c:pt>
                <c:pt idx="353">
                  <c:v>55.417831290838244</c:v>
                </c:pt>
                <c:pt idx="354">
                  <c:v>61.999142910114763</c:v>
                </c:pt>
                <c:pt idx="355">
                  <c:v>63.987174003955992</c:v>
                </c:pt>
                <c:pt idx="356">
                  <c:v>65.022857409111353</c:v>
                </c:pt>
                <c:pt idx="357">
                  <c:v>63.081229234623194</c:v>
                </c:pt>
                <c:pt idx="358">
                  <c:v>64.388332695629941</c:v>
                </c:pt>
                <c:pt idx="359">
                  <c:v>64.499447819457671</c:v>
                </c:pt>
                <c:pt idx="360">
                  <c:v>62.572735639284481</c:v>
                </c:pt>
                <c:pt idx="361">
                  <c:v>69.532403797649778</c:v>
                </c:pt>
                <c:pt idx="362">
                  <c:v>61.486376196571413</c:v>
                </c:pt>
                <c:pt idx="363">
                  <c:v>59.348578542527662</c:v>
                </c:pt>
                <c:pt idx="364">
                  <c:v>71.524824831143945</c:v>
                </c:pt>
                <c:pt idx="365">
                  <c:v>61.296515922468245</c:v>
                </c:pt>
                <c:pt idx="366">
                  <c:v>61.881864444144028</c:v>
                </c:pt>
                <c:pt idx="367">
                  <c:v>69.792147552504034</c:v>
                </c:pt>
                <c:pt idx="368">
                  <c:v>100.52688124432841</c:v>
                </c:pt>
                <c:pt idx="369">
                  <c:v>109.0939217910408</c:v>
                </c:pt>
                <c:pt idx="370">
                  <c:v>104.59231216625118</c:v>
                </c:pt>
                <c:pt idx="371">
                  <c:v>103.5719256146058</c:v>
                </c:pt>
                <c:pt idx="372">
                  <c:v>108.11659967071942</c:v>
                </c:pt>
                <c:pt idx="373">
                  <c:v>97.877572522147958</c:v>
                </c:pt>
                <c:pt idx="374">
                  <c:v>103.88640559611521</c:v>
                </c:pt>
                <c:pt idx="375">
                  <c:v>99.367436432538554</c:v>
                </c:pt>
                <c:pt idx="376">
                  <c:v>100.54724408081722</c:v>
                </c:pt>
                <c:pt idx="377">
                  <c:v>95.218259282198204</c:v>
                </c:pt>
              </c:numCache>
            </c:numRef>
          </c:yVal>
          <c:smooth val="0"/>
        </c:ser>
        <c:ser>
          <c:idx val="2"/>
          <c:order val="2"/>
          <c:tx>
            <c:v>-21.5°</c:v>
          </c:tx>
          <c:spPr>
            <a:ln w="28575">
              <a:noFill/>
            </a:ln>
          </c:spPr>
          <c:marker>
            <c:symbol val="triangle"/>
            <c:size val="5"/>
            <c:spPr>
              <a:noFill/>
              <a:ln>
                <a:solidFill>
                  <a:srgbClr val="FFFF00"/>
                </a:solidFill>
                <a:prstDash val="solid"/>
              </a:ln>
            </c:spPr>
          </c:marker>
          <c:trendline>
            <c:spPr>
              <a:ln w="25400">
                <a:solidFill>
                  <a:srgbClr val="000000"/>
                </a:solidFill>
                <a:prstDash val="solid"/>
              </a:ln>
            </c:spPr>
            <c:trendlineType val="linear"/>
            <c:dispRSqr val="0"/>
            <c:dispEq val="0"/>
          </c:trendline>
          <c:xVal>
            <c:numRef>
              <c:f>'-21.5度'!$AL$2:$AL$150</c:f>
              <c:numCache>
                <c:formatCode>0_ </c:formatCode>
                <c:ptCount val="149"/>
                <c:pt idx="0">
                  <c:v>-258275.93240093091</c:v>
                </c:pt>
                <c:pt idx="1">
                  <c:v>-259136.97073897711</c:v>
                </c:pt>
                <c:pt idx="2">
                  <c:v>-263028.2935715238</c:v>
                </c:pt>
                <c:pt idx="3">
                  <c:v>-285110.64467190526</c:v>
                </c:pt>
                <c:pt idx="4">
                  <c:v>-254387.55003987788</c:v>
                </c:pt>
                <c:pt idx="5">
                  <c:v>-254381.75191866086</c:v>
                </c:pt>
                <c:pt idx="6">
                  <c:v>-278591.90148492262</c:v>
                </c:pt>
                <c:pt idx="7">
                  <c:v>-283197.3313054702</c:v>
                </c:pt>
                <c:pt idx="8">
                  <c:v>-283205.71884690854</c:v>
                </c:pt>
                <c:pt idx="9">
                  <c:v>-275000.30244863557</c:v>
                </c:pt>
                <c:pt idx="10">
                  <c:v>-272500.94784129714</c:v>
                </c:pt>
                <c:pt idx="11">
                  <c:v>-272513.96520358691</c:v>
                </c:pt>
                <c:pt idx="12">
                  <c:v>-266804.9361725187</c:v>
                </c:pt>
                <c:pt idx="13">
                  <c:v>-266593.32938262704</c:v>
                </c:pt>
                <c:pt idx="14">
                  <c:v>-266428.78129118588</c:v>
                </c:pt>
                <c:pt idx="15">
                  <c:v>-261859.47648463878</c:v>
                </c:pt>
                <c:pt idx="16">
                  <c:v>-261884.03053037735</c:v>
                </c:pt>
                <c:pt idx="17">
                  <c:v>-259724.67185238536</c:v>
                </c:pt>
                <c:pt idx="18">
                  <c:v>-255147.4214377582</c:v>
                </c:pt>
                <c:pt idx="19">
                  <c:v>-254101.16667620908</c:v>
                </c:pt>
                <c:pt idx="20">
                  <c:v>-254128.98947758568</c:v>
                </c:pt>
                <c:pt idx="21">
                  <c:v>-251055.0265835395</c:v>
                </c:pt>
                <c:pt idx="22">
                  <c:v>-286758.72949158848</c:v>
                </c:pt>
                <c:pt idx="23">
                  <c:v>-286334.07806922618</c:v>
                </c:pt>
                <c:pt idx="24">
                  <c:v>-285515.45488080522</c:v>
                </c:pt>
                <c:pt idx="25">
                  <c:v>-284694.02520480938</c:v>
                </c:pt>
                <c:pt idx="26">
                  <c:v>-288132.7992585852</c:v>
                </c:pt>
                <c:pt idx="27">
                  <c:v>-257042.31024442211</c:v>
                </c:pt>
                <c:pt idx="28">
                  <c:v>-239074.89874250346</c:v>
                </c:pt>
                <c:pt idx="29">
                  <c:v>-256580.7145205393</c:v>
                </c:pt>
                <c:pt idx="30">
                  <c:v>-284468.39214351872</c:v>
                </c:pt>
                <c:pt idx="31">
                  <c:v>-286314.83549347811</c:v>
                </c:pt>
                <c:pt idx="32">
                  <c:v>-280730.20064408</c:v>
                </c:pt>
                <c:pt idx="33">
                  <c:v>-268750.56598668487</c:v>
                </c:pt>
                <c:pt idx="34">
                  <c:v>-295814.28551600722</c:v>
                </c:pt>
                <c:pt idx="35">
                  <c:v>-296430.04838822864</c:v>
                </c:pt>
                <c:pt idx="36">
                  <c:v>-287836.35885098466</c:v>
                </c:pt>
                <c:pt idx="37">
                  <c:v>-264799.05433502962</c:v>
                </c:pt>
                <c:pt idx="38">
                  <c:v>-264774.42003031599</c:v>
                </c:pt>
                <c:pt idx="39">
                  <c:v>-269661.88674447918</c:v>
                </c:pt>
                <c:pt idx="40">
                  <c:v>-269437.80048839422</c:v>
                </c:pt>
                <c:pt idx="41">
                  <c:v>-274678.73962494562</c:v>
                </c:pt>
                <c:pt idx="42">
                  <c:v>-278993.61801877111</c:v>
                </c:pt>
                <c:pt idx="43">
                  <c:v>-274799.75663514173</c:v>
                </c:pt>
                <c:pt idx="44">
                  <c:v>-315889.45314101654</c:v>
                </c:pt>
                <c:pt idx="45">
                  <c:v>-317311.32634085778</c:v>
                </c:pt>
                <c:pt idx="46">
                  <c:v>-312730.33377391647</c:v>
                </c:pt>
                <c:pt idx="47">
                  <c:v>-312755.17903842177</c:v>
                </c:pt>
                <c:pt idx="48">
                  <c:v>-306019.53281710815</c:v>
                </c:pt>
                <c:pt idx="49">
                  <c:v>-304874.73838680598</c:v>
                </c:pt>
                <c:pt idx="50">
                  <c:v>-304899.34049845469</c:v>
                </c:pt>
                <c:pt idx="51">
                  <c:v>-302829.23907029722</c:v>
                </c:pt>
                <c:pt idx="52">
                  <c:v>-283320.75636407669</c:v>
                </c:pt>
                <c:pt idx="53">
                  <c:v>-279782.10240246094</c:v>
                </c:pt>
                <c:pt idx="54">
                  <c:v>-276418.50341510127</c:v>
                </c:pt>
                <c:pt idx="55">
                  <c:v>-274835.35309231735</c:v>
                </c:pt>
                <c:pt idx="56">
                  <c:v>-275155.78709933016</c:v>
                </c:pt>
                <c:pt idx="57">
                  <c:v>-271933.10674798553</c:v>
                </c:pt>
                <c:pt idx="58">
                  <c:v>-264784.97750594938</c:v>
                </c:pt>
                <c:pt idx="59">
                  <c:v>-266649.75291271525</c:v>
                </c:pt>
                <c:pt idx="60">
                  <c:v>-266426.43082569301</c:v>
                </c:pt>
                <c:pt idx="61">
                  <c:v>-266829.6269281258</c:v>
                </c:pt>
                <c:pt idx="62">
                  <c:v>-261699.30705905851</c:v>
                </c:pt>
                <c:pt idx="63">
                  <c:v>-261723.85672138751</c:v>
                </c:pt>
                <c:pt idx="64">
                  <c:v>-259561.38317580518</c:v>
                </c:pt>
                <c:pt idx="65">
                  <c:v>-254983.79278198411</c:v>
                </c:pt>
                <c:pt idx="66">
                  <c:v>-256581.87693616815</c:v>
                </c:pt>
                <c:pt idx="67">
                  <c:v>-251804.0550773885</c:v>
                </c:pt>
                <c:pt idx="68">
                  <c:v>-259247.71849656801</c:v>
                </c:pt>
                <c:pt idx="69">
                  <c:v>-259976.66093018677</c:v>
                </c:pt>
                <c:pt idx="70">
                  <c:v>-259999.99681356206</c:v>
                </c:pt>
                <c:pt idx="71">
                  <c:v>-261009.85263625023</c:v>
                </c:pt>
                <c:pt idx="72">
                  <c:v>-260373.45313016544</c:v>
                </c:pt>
                <c:pt idx="73">
                  <c:v>-260574.24988623138</c:v>
                </c:pt>
                <c:pt idx="74">
                  <c:v>-264129.47848070622</c:v>
                </c:pt>
                <c:pt idx="75">
                  <c:v>-259252.38185779142</c:v>
                </c:pt>
                <c:pt idx="76">
                  <c:v>-259976.66093018677</c:v>
                </c:pt>
                <c:pt idx="77">
                  <c:v>-259999.99681356206</c:v>
                </c:pt>
                <c:pt idx="78">
                  <c:v>-259999.99681356206</c:v>
                </c:pt>
                <c:pt idx="79">
                  <c:v>-261015.69324827581</c:v>
                </c:pt>
                <c:pt idx="80">
                  <c:v>-260374.62042378713</c:v>
                </c:pt>
                <c:pt idx="81">
                  <c:v>-260577.75255258445</c:v>
                </c:pt>
                <c:pt idx="82">
                  <c:v>-255227.50570431951</c:v>
                </c:pt>
                <c:pt idx="83">
                  <c:v>-260603.4391889387</c:v>
                </c:pt>
                <c:pt idx="84">
                  <c:v>-277439.05448095698</c:v>
                </c:pt>
                <c:pt idx="85">
                  <c:v>-275858.78417788004</c:v>
                </c:pt>
                <c:pt idx="86">
                  <c:v>-276512.41971514601</c:v>
                </c:pt>
                <c:pt idx="87">
                  <c:v>-273355.77337116888</c:v>
                </c:pt>
                <c:pt idx="88">
                  <c:v>-267451.82639045425</c:v>
                </c:pt>
                <c:pt idx="89">
                  <c:v>-262740.3350992286</c:v>
                </c:pt>
                <c:pt idx="90">
                  <c:v>-261259.86478313309</c:v>
                </c:pt>
                <c:pt idx="91">
                  <c:v>-262268.79839621799</c:v>
                </c:pt>
                <c:pt idx="92">
                  <c:v>-261636.18243958135</c:v>
                </c:pt>
                <c:pt idx="93">
                  <c:v>-270490.32325344667</c:v>
                </c:pt>
                <c:pt idx="94">
                  <c:v>-315958.05345641327</c:v>
                </c:pt>
                <c:pt idx="95">
                  <c:v>-303418.40129637922</c:v>
                </c:pt>
                <c:pt idx="96">
                  <c:v>-307420.12219052704</c:v>
                </c:pt>
                <c:pt idx="97">
                  <c:v>-303463.83371219231</c:v>
                </c:pt>
                <c:pt idx="98">
                  <c:v>-290676.13972026785</c:v>
                </c:pt>
                <c:pt idx="99">
                  <c:v>-278104.61094901786</c:v>
                </c:pt>
                <c:pt idx="100">
                  <c:v>-299440.06312746077</c:v>
                </c:pt>
                <c:pt idx="101">
                  <c:v>-273275.22764557198</c:v>
                </c:pt>
                <c:pt idx="102">
                  <c:v>-311558.52211382228</c:v>
                </c:pt>
                <c:pt idx="103">
                  <c:v>-311570.92630803492</c:v>
                </c:pt>
                <c:pt idx="104">
                  <c:v>-314328.22929542791</c:v>
                </c:pt>
                <c:pt idx="105">
                  <c:v>-314706.72593398462</c:v>
                </c:pt>
                <c:pt idx="106">
                  <c:v>-314797.64196927659</c:v>
                </c:pt>
                <c:pt idx="107">
                  <c:v>-315026.84670630959</c:v>
                </c:pt>
                <c:pt idx="108">
                  <c:v>-314930.92140015028</c:v>
                </c:pt>
                <c:pt idx="109">
                  <c:v>-314384.24531439884</c:v>
                </c:pt>
                <c:pt idx="110">
                  <c:v>-314516.20987068448</c:v>
                </c:pt>
                <c:pt idx="111">
                  <c:v>-314061.89637381822</c:v>
                </c:pt>
                <c:pt idx="112">
                  <c:v>-313011.13063141797</c:v>
                </c:pt>
                <c:pt idx="113">
                  <c:v>-265961.16146693559</c:v>
                </c:pt>
                <c:pt idx="114">
                  <c:v>-265971.73305865191</c:v>
                </c:pt>
                <c:pt idx="115">
                  <c:v>-266466.38958755822</c:v>
                </c:pt>
                <c:pt idx="116">
                  <c:v>-266990.72163244622</c:v>
                </c:pt>
                <c:pt idx="117">
                  <c:v>-269186.65595162159</c:v>
                </c:pt>
                <c:pt idx="118">
                  <c:v>-269409.49892321829</c:v>
                </c:pt>
                <c:pt idx="119">
                  <c:v>-268770.59781468759</c:v>
                </c:pt>
                <c:pt idx="120">
                  <c:v>-268900.22654974193</c:v>
                </c:pt>
                <c:pt idx="121">
                  <c:v>-268459.56673048489</c:v>
                </c:pt>
                <c:pt idx="122">
                  <c:v>-266523.98038715828</c:v>
                </c:pt>
                <c:pt idx="123">
                  <c:v>-267101.27074459946</c:v>
                </c:pt>
                <c:pt idx="124">
                  <c:v>-289043.26245559944</c:v>
                </c:pt>
                <c:pt idx="125">
                  <c:v>-289259.26612368046</c:v>
                </c:pt>
                <c:pt idx="126">
                  <c:v>-288316.01815941709</c:v>
                </c:pt>
                <c:pt idx="127">
                  <c:v>-287921.90608501498</c:v>
                </c:pt>
                <c:pt idx="128">
                  <c:v>-287263.0562875662</c:v>
                </c:pt>
                <c:pt idx="129">
                  <c:v>-287332.89151707198</c:v>
                </c:pt>
                <c:pt idx="130">
                  <c:v>-286571.03838251228</c:v>
                </c:pt>
                <c:pt idx="131">
                  <c:v>-286248.69249708689</c:v>
                </c:pt>
                <c:pt idx="132">
                  <c:v>-286703.38031852728</c:v>
                </c:pt>
                <c:pt idx="133">
                  <c:v>-289951.09531870799</c:v>
                </c:pt>
                <c:pt idx="134">
                  <c:v>-258858.41267616881</c:v>
                </c:pt>
                <c:pt idx="135">
                  <c:v>-240158.18215151087</c:v>
                </c:pt>
                <c:pt idx="136">
                  <c:v>-240906.57949879268</c:v>
                </c:pt>
                <c:pt idx="137">
                  <c:v>-252070.06000176811</c:v>
                </c:pt>
                <c:pt idx="138">
                  <c:v>-258401.71642194214</c:v>
                </c:pt>
                <c:pt idx="139">
                  <c:v>-286287.17506217578</c:v>
                </c:pt>
                <c:pt idx="140">
                  <c:v>-288132.7992585852</c:v>
                </c:pt>
                <c:pt idx="141">
                  <c:v>-288153.28885463573</c:v>
                </c:pt>
                <c:pt idx="142">
                  <c:v>-282544.55585498712</c:v>
                </c:pt>
                <c:pt idx="143">
                  <c:v>-282549.34503830544</c:v>
                </c:pt>
                <c:pt idx="144">
                  <c:v>-270576.51617634087</c:v>
                </c:pt>
                <c:pt idx="145">
                  <c:v>-297636.13978032226</c:v>
                </c:pt>
                <c:pt idx="146">
                  <c:v>-289647.97212476749</c:v>
                </c:pt>
                <c:pt idx="147">
                  <c:v>-266615.66326652752</c:v>
                </c:pt>
                <c:pt idx="148">
                  <c:v>-266588.62758413114</c:v>
                </c:pt>
              </c:numCache>
            </c:numRef>
          </c:xVal>
          <c:yVal>
            <c:numRef>
              <c:f>'-21.5度'!$AN$2:$AN$150</c:f>
              <c:numCache>
                <c:formatCode>0.0_ </c:formatCode>
                <c:ptCount val="149"/>
                <c:pt idx="0">
                  <c:v>17.915076249180689</c:v>
                </c:pt>
                <c:pt idx="1">
                  <c:v>25.007720286209789</c:v>
                </c:pt>
                <c:pt idx="2">
                  <c:v>23.211543762204037</c:v>
                </c:pt>
                <c:pt idx="3">
                  <c:v>24.841898384639595</c:v>
                </c:pt>
                <c:pt idx="4">
                  <c:v>20.997366772372189</c:v>
                </c:pt>
                <c:pt idx="5">
                  <c:v>22.132189360371587</c:v>
                </c:pt>
                <c:pt idx="6">
                  <c:v>18.615697821577889</c:v>
                </c:pt>
                <c:pt idx="7">
                  <c:v>10.603669536114072</c:v>
                </c:pt>
                <c:pt idx="8">
                  <c:v>3.8339671874477985</c:v>
                </c:pt>
                <c:pt idx="9">
                  <c:v>3.1795599192815187</c:v>
                </c:pt>
                <c:pt idx="10">
                  <c:v>10.776793166372265</c:v>
                </c:pt>
                <c:pt idx="11">
                  <c:v>9.9024365655394107</c:v>
                </c:pt>
                <c:pt idx="12">
                  <c:v>3.5558153550365637</c:v>
                </c:pt>
                <c:pt idx="13">
                  <c:v>4.3922189960869655</c:v>
                </c:pt>
                <c:pt idx="14">
                  <c:v>9.705228596463467</c:v>
                </c:pt>
                <c:pt idx="15">
                  <c:v>3.5658177778697402</c:v>
                </c:pt>
                <c:pt idx="16">
                  <c:v>1.6380147951297808</c:v>
                </c:pt>
                <c:pt idx="17">
                  <c:v>9.9676705840851945</c:v>
                </c:pt>
                <c:pt idx="18">
                  <c:v>6.1139679087963366</c:v>
                </c:pt>
                <c:pt idx="19">
                  <c:v>4.2600854731304745</c:v>
                </c:pt>
                <c:pt idx="20">
                  <c:v>5.4821717015937024</c:v>
                </c:pt>
                <c:pt idx="21">
                  <c:v>-0.74998805126251777</c:v>
                </c:pt>
                <c:pt idx="22">
                  <c:v>34.398731338478619</c:v>
                </c:pt>
                <c:pt idx="23">
                  <c:v>32.234324123781136</c:v>
                </c:pt>
                <c:pt idx="24">
                  <c:v>29.161520350995652</c:v>
                </c:pt>
                <c:pt idx="25">
                  <c:v>33.480078835341594</c:v>
                </c:pt>
                <c:pt idx="26">
                  <c:v>32.953375989029603</c:v>
                </c:pt>
                <c:pt idx="27">
                  <c:v>26.786283110395573</c:v>
                </c:pt>
                <c:pt idx="28">
                  <c:v>28.493968001424232</c:v>
                </c:pt>
                <c:pt idx="29">
                  <c:v>25.753345678266289</c:v>
                </c:pt>
                <c:pt idx="30">
                  <c:v>30.491718529395229</c:v>
                </c:pt>
                <c:pt idx="31">
                  <c:v>29.931885990364691</c:v>
                </c:pt>
                <c:pt idx="32">
                  <c:v>33.064232285145351</c:v>
                </c:pt>
                <c:pt idx="33">
                  <c:v>28.730713042804702</c:v>
                </c:pt>
                <c:pt idx="34">
                  <c:v>35.230780145857167</c:v>
                </c:pt>
                <c:pt idx="35">
                  <c:v>34.520417428341737</c:v>
                </c:pt>
                <c:pt idx="36">
                  <c:v>34.240075270693644</c:v>
                </c:pt>
                <c:pt idx="37">
                  <c:v>26.822138727901329</c:v>
                </c:pt>
                <c:pt idx="38">
                  <c:v>26.952262510678729</c:v>
                </c:pt>
                <c:pt idx="39">
                  <c:v>27.322320064868826</c:v>
                </c:pt>
                <c:pt idx="40">
                  <c:v>32.685283845382394</c:v>
                </c:pt>
                <c:pt idx="41">
                  <c:v>37.332985217779679</c:v>
                </c:pt>
                <c:pt idx="42">
                  <c:v>32.370969171148744</c:v>
                </c:pt>
                <c:pt idx="43">
                  <c:v>28.308077653396531</c:v>
                </c:pt>
                <c:pt idx="44">
                  <c:v>16.526842230367972</c:v>
                </c:pt>
                <c:pt idx="45">
                  <c:v>18.734718822849761</c:v>
                </c:pt>
                <c:pt idx="46">
                  <c:v>18.31926019576893</c:v>
                </c:pt>
                <c:pt idx="47">
                  <c:v>12.035528593271568</c:v>
                </c:pt>
                <c:pt idx="48">
                  <c:v>12.489027429041046</c:v>
                </c:pt>
                <c:pt idx="49">
                  <c:v>10.732097088486359</c:v>
                </c:pt>
                <c:pt idx="50">
                  <c:v>13.198237145511353</c:v>
                </c:pt>
                <c:pt idx="51">
                  <c:v>15.300484100061126</c:v>
                </c:pt>
                <c:pt idx="52">
                  <c:v>20.797300392102727</c:v>
                </c:pt>
                <c:pt idx="53">
                  <c:v>31.800259134816631</c:v>
                </c:pt>
                <c:pt idx="54">
                  <c:v>24.087316692943492</c:v>
                </c:pt>
                <c:pt idx="55">
                  <c:v>24.769965062953233</c:v>
                </c:pt>
                <c:pt idx="56">
                  <c:v>28.147108505640091</c:v>
                </c:pt>
                <c:pt idx="57">
                  <c:v>19.427513386147506</c:v>
                </c:pt>
                <c:pt idx="58">
                  <c:v>20.09585896313143</c:v>
                </c:pt>
                <c:pt idx="59">
                  <c:v>20.582006231231407</c:v>
                </c:pt>
                <c:pt idx="60">
                  <c:v>14.457294199546748</c:v>
                </c:pt>
                <c:pt idx="61">
                  <c:v>16.949849980148887</c:v>
                </c:pt>
                <c:pt idx="62">
                  <c:v>20.07423489049269</c:v>
                </c:pt>
                <c:pt idx="63">
                  <c:v>21.367656137666888</c:v>
                </c:pt>
                <c:pt idx="64">
                  <c:v>16.442434560464513</c:v>
                </c:pt>
                <c:pt idx="65">
                  <c:v>11.626568490819228</c:v>
                </c:pt>
                <c:pt idx="66">
                  <c:v>9.6893451294441491</c:v>
                </c:pt>
                <c:pt idx="67">
                  <c:v>18.10832478482682</c:v>
                </c:pt>
                <c:pt idx="68">
                  <c:v>30.859365839671064</c:v>
                </c:pt>
                <c:pt idx="69">
                  <c:v>25.569032923767288</c:v>
                </c:pt>
                <c:pt idx="70">
                  <c:v>27.58338545769713</c:v>
                </c:pt>
                <c:pt idx="71">
                  <c:v>20.992593392918582</c:v>
                </c:pt>
                <c:pt idx="72">
                  <c:v>25.913203987145689</c:v>
                </c:pt>
                <c:pt idx="73">
                  <c:v>20.451794977434272</c:v>
                </c:pt>
                <c:pt idx="74">
                  <c:v>21.895717611810671</c:v>
                </c:pt>
                <c:pt idx="75">
                  <c:v>25.483587439562861</c:v>
                </c:pt>
                <c:pt idx="76">
                  <c:v>27.720185766876991</c:v>
                </c:pt>
                <c:pt idx="77">
                  <c:v>26.507795946422085</c:v>
                </c:pt>
                <c:pt idx="78">
                  <c:v>29.948606792990713</c:v>
                </c:pt>
                <c:pt idx="79">
                  <c:v>16.688016616361512</c:v>
                </c:pt>
                <c:pt idx="80">
                  <c:v>22.685820419264385</c:v>
                </c:pt>
                <c:pt idx="81">
                  <c:v>21.527746311092564</c:v>
                </c:pt>
                <c:pt idx="82">
                  <c:v>11.300888442335392</c:v>
                </c:pt>
                <c:pt idx="83">
                  <c:v>16.700344671918188</c:v>
                </c:pt>
                <c:pt idx="84">
                  <c:v>73.065513930115827</c:v>
                </c:pt>
                <c:pt idx="85">
                  <c:v>76.419568152343132</c:v>
                </c:pt>
                <c:pt idx="86">
                  <c:v>69.711855765364788</c:v>
                </c:pt>
                <c:pt idx="87">
                  <c:v>68.335087042202588</c:v>
                </c:pt>
                <c:pt idx="88">
                  <c:v>70.268821285906327</c:v>
                </c:pt>
                <c:pt idx="89">
                  <c:v>67.672755052136381</c:v>
                </c:pt>
                <c:pt idx="90">
                  <c:v>59.921906360050265</c:v>
                </c:pt>
                <c:pt idx="91">
                  <c:v>65.978240127738758</c:v>
                </c:pt>
                <c:pt idx="92">
                  <c:v>58.118181540030555</c:v>
                </c:pt>
                <c:pt idx="93">
                  <c:v>59.356784270338785</c:v>
                </c:pt>
                <c:pt idx="94">
                  <c:v>24.089986393517286</c:v>
                </c:pt>
                <c:pt idx="95">
                  <c:v>30.218459299029487</c:v>
                </c:pt>
                <c:pt idx="96">
                  <c:v>25.652425655215293</c:v>
                </c:pt>
                <c:pt idx="97">
                  <c:v>26.740778689698431</c:v>
                </c:pt>
                <c:pt idx="98">
                  <c:v>31.192712848289077</c:v>
                </c:pt>
                <c:pt idx="99">
                  <c:v>21.861599206761447</c:v>
                </c:pt>
                <c:pt idx="100">
                  <c:v>29.59084862386803</c:v>
                </c:pt>
                <c:pt idx="101">
                  <c:v>23.241449367534965</c:v>
                </c:pt>
                <c:pt idx="102">
                  <c:v>19.115411095228737</c:v>
                </c:pt>
                <c:pt idx="103">
                  <c:v>17.673776415783166</c:v>
                </c:pt>
                <c:pt idx="104">
                  <c:v>24.667711659778753</c:v>
                </c:pt>
                <c:pt idx="105">
                  <c:v>20.39135157029953</c:v>
                </c:pt>
                <c:pt idx="106">
                  <c:v>18.362234813396864</c:v>
                </c:pt>
                <c:pt idx="107">
                  <c:v>16.442165601459777</c:v>
                </c:pt>
                <c:pt idx="108">
                  <c:v>21.159257371078954</c:v>
                </c:pt>
                <c:pt idx="109">
                  <c:v>25.674077568409718</c:v>
                </c:pt>
                <c:pt idx="110">
                  <c:v>24.486836294283489</c:v>
                </c:pt>
                <c:pt idx="111">
                  <c:v>18.39168897683469</c:v>
                </c:pt>
                <c:pt idx="112">
                  <c:v>21.92454609417835</c:v>
                </c:pt>
                <c:pt idx="113">
                  <c:v>14.259080834330305</c:v>
                </c:pt>
                <c:pt idx="114">
                  <c:v>12.376030088558572</c:v>
                </c:pt>
                <c:pt idx="115">
                  <c:v>15.040938547506952</c:v>
                </c:pt>
                <c:pt idx="116">
                  <c:v>19.868910227344852</c:v>
                </c:pt>
                <c:pt idx="117">
                  <c:v>11.636551421283848</c:v>
                </c:pt>
                <c:pt idx="118">
                  <c:v>10.36544435934854</c:v>
                </c:pt>
                <c:pt idx="119">
                  <c:v>16.762508404749589</c:v>
                </c:pt>
                <c:pt idx="120">
                  <c:v>16.538676792641962</c:v>
                </c:pt>
                <c:pt idx="121">
                  <c:v>14.994565336105326</c:v>
                </c:pt>
                <c:pt idx="122">
                  <c:v>16.171413659223902</c:v>
                </c:pt>
                <c:pt idx="123">
                  <c:v>17.229759988842169</c:v>
                </c:pt>
                <c:pt idx="124">
                  <c:v>15.597435496063987</c:v>
                </c:pt>
                <c:pt idx="125">
                  <c:v>11.699278023061298</c:v>
                </c:pt>
                <c:pt idx="126">
                  <c:v>18.244592475430689</c:v>
                </c:pt>
                <c:pt idx="127">
                  <c:v>22.868322919527618</c:v>
                </c:pt>
                <c:pt idx="128">
                  <c:v>16.646699059711189</c:v>
                </c:pt>
                <c:pt idx="129">
                  <c:v>21.645604195126786</c:v>
                </c:pt>
                <c:pt idx="130">
                  <c:v>12.68115703249233</c:v>
                </c:pt>
                <c:pt idx="131">
                  <c:v>16.82665490671063</c:v>
                </c:pt>
                <c:pt idx="132">
                  <c:v>22.044031392014105</c:v>
                </c:pt>
                <c:pt idx="133">
                  <c:v>21.269775822154916</c:v>
                </c:pt>
                <c:pt idx="134">
                  <c:v>11.339973796594798</c:v>
                </c:pt>
                <c:pt idx="135">
                  <c:v>13.092616554330066</c:v>
                </c:pt>
                <c:pt idx="136">
                  <c:v>17.061663796255818</c:v>
                </c:pt>
                <c:pt idx="137">
                  <c:v>18.702081991572186</c:v>
                </c:pt>
                <c:pt idx="138">
                  <c:v>15.155031287666015</c:v>
                </c:pt>
                <c:pt idx="139">
                  <c:v>16.869455054412995</c:v>
                </c:pt>
                <c:pt idx="140">
                  <c:v>13.436289552343426</c:v>
                </c:pt>
                <c:pt idx="141">
                  <c:v>18.139832671604228</c:v>
                </c:pt>
                <c:pt idx="142">
                  <c:v>11.221270557072778</c:v>
                </c:pt>
                <c:pt idx="143">
                  <c:v>18.634304420208633</c:v>
                </c:pt>
                <c:pt idx="144">
                  <c:v>21.388614445077426</c:v>
                </c:pt>
                <c:pt idx="145">
                  <c:v>20.934704568348849</c:v>
                </c:pt>
                <c:pt idx="146">
                  <c:v>14.350895194804027</c:v>
                </c:pt>
                <c:pt idx="147">
                  <c:v>13.603584784838594</c:v>
                </c:pt>
                <c:pt idx="148">
                  <c:v>11.569723976505356</c:v>
                </c:pt>
              </c:numCache>
            </c:numRef>
          </c:yVal>
          <c:smooth val="0"/>
        </c:ser>
        <c:ser>
          <c:idx val="3"/>
          <c:order val="3"/>
          <c:tx>
            <c:v>0.0°</c:v>
          </c:tx>
          <c:spPr>
            <a:ln w="28575">
              <a:noFill/>
            </a:ln>
          </c:spPr>
          <c:marker>
            <c:symbol val="x"/>
            <c:size val="5"/>
            <c:spPr>
              <a:noFill/>
              <a:ln>
                <a:solidFill>
                  <a:srgbClr val="00FFFF"/>
                </a:solidFill>
                <a:prstDash val="solid"/>
              </a:ln>
            </c:spPr>
          </c:marker>
          <c:trendline>
            <c:spPr>
              <a:ln w="25400">
                <a:solidFill>
                  <a:srgbClr val="000000"/>
                </a:solidFill>
                <a:prstDash val="solid"/>
              </a:ln>
            </c:spPr>
            <c:trendlineType val="linear"/>
            <c:dispRSqr val="0"/>
            <c:dispEq val="0"/>
          </c:trendline>
          <c:xVal>
            <c:numRef>
              <c:f>'0度'!$AL$2:$AL$2370</c:f>
              <c:numCache>
                <c:formatCode>0_ </c:formatCode>
                <c:ptCount val="2369"/>
                <c:pt idx="0">
                  <c:v>-32823.80187003746</c:v>
                </c:pt>
                <c:pt idx="1">
                  <c:v>-20385.906279929233</c:v>
                </c:pt>
                <c:pt idx="2">
                  <c:v>-20515.038302190358</c:v>
                </c:pt>
                <c:pt idx="3">
                  <c:v>-11589.269382259286</c:v>
                </c:pt>
                <c:pt idx="4">
                  <c:v>-32448.826964262829</c:v>
                </c:pt>
                <c:pt idx="5">
                  <c:v>-14289.379151326786</c:v>
                </c:pt>
                <c:pt idx="6">
                  <c:v>-17138.104083189533</c:v>
                </c:pt>
                <c:pt idx="7">
                  <c:v>-30096.207160904825</c:v>
                </c:pt>
                <c:pt idx="8">
                  <c:v>-30428.951259306119</c:v>
                </c:pt>
                <c:pt idx="9">
                  <c:v>-30036.074426898882</c:v>
                </c:pt>
                <c:pt idx="10">
                  <c:v>-30104.22489890932</c:v>
                </c:pt>
                <c:pt idx="11">
                  <c:v>-30435.967124624094</c:v>
                </c:pt>
                <c:pt idx="12">
                  <c:v>-30428.951259306119</c:v>
                </c:pt>
                <c:pt idx="13">
                  <c:v>-30751.688662555898</c:v>
                </c:pt>
                <c:pt idx="14">
                  <c:v>-34398.143251511574</c:v>
                </c:pt>
                <c:pt idx="15">
                  <c:v>-30436.969391694925</c:v>
                </c:pt>
                <c:pt idx="16">
                  <c:v>-30435.967124624094</c:v>
                </c:pt>
                <c:pt idx="17">
                  <c:v>-30430.955791507709</c:v>
                </c:pt>
                <c:pt idx="18">
                  <c:v>-34703.031384992624</c:v>
                </c:pt>
                <c:pt idx="19">
                  <c:v>-34697.013704175908</c:v>
                </c:pt>
                <c:pt idx="20">
                  <c:v>-30757.702550942657</c:v>
                </c:pt>
                <c:pt idx="21">
                  <c:v>11784.334555638648</c:v>
                </c:pt>
                <c:pt idx="22">
                  <c:v>-9745.7549087930311</c:v>
                </c:pt>
                <c:pt idx="23">
                  <c:v>-9750.7560714610991</c:v>
                </c:pt>
                <c:pt idx="24">
                  <c:v>-23997.262694118872</c:v>
                </c:pt>
                <c:pt idx="25">
                  <c:v>-24004.272561595393</c:v>
                </c:pt>
                <c:pt idx="26">
                  <c:v>-23991.254240868617</c:v>
                </c:pt>
                <c:pt idx="27">
                  <c:v>-24936.636972081458</c:v>
                </c:pt>
                <c:pt idx="28">
                  <c:v>-21799.444118114043</c:v>
                </c:pt>
                <c:pt idx="29">
                  <c:v>-21615.23194725304</c:v>
                </c:pt>
                <c:pt idx="30">
                  <c:v>8077.4298189528809</c:v>
                </c:pt>
                <c:pt idx="31">
                  <c:v>-14951.725487628553</c:v>
                </c:pt>
                <c:pt idx="32">
                  <c:v>-14955.727676386516</c:v>
                </c:pt>
                <c:pt idx="33">
                  <c:v>-8028.4220433308847</c:v>
                </c:pt>
                <c:pt idx="34">
                  <c:v>-8026.4217279666109</c:v>
                </c:pt>
                <c:pt idx="35">
                  <c:v>16869.914461140219</c:v>
                </c:pt>
                <c:pt idx="36">
                  <c:v>16880.922126701425</c:v>
                </c:pt>
                <c:pt idx="37">
                  <c:v>16778.851428890252</c:v>
                </c:pt>
                <c:pt idx="38">
                  <c:v>13509.010322390724</c:v>
                </c:pt>
                <c:pt idx="39">
                  <c:v>13481.998289255855</c:v>
                </c:pt>
                <c:pt idx="40">
                  <c:v>8803.5564588400048</c:v>
                </c:pt>
                <c:pt idx="41">
                  <c:v>7553.3514714080065</c:v>
                </c:pt>
                <c:pt idx="42">
                  <c:v>7553.3514714080065</c:v>
                </c:pt>
                <c:pt idx="43">
                  <c:v>-29615.1600821385</c:v>
                </c:pt>
                <c:pt idx="44">
                  <c:v>-14744.613811096518</c:v>
                </c:pt>
                <c:pt idx="45">
                  <c:v>-6182.1927124873864</c:v>
                </c:pt>
                <c:pt idx="46">
                  <c:v>3890.0480132086691</c:v>
                </c:pt>
                <c:pt idx="47">
                  <c:v>3436.0330879376006</c:v>
                </c:pt>
                <c:pt idx="48">
                  <c:v>5953.1720795305273</c:v>
                </c:pt>
                <c:pt idx="49">
                  <c:v>-8217.4525600588076</c:v>
                </c:pt>
                <c:pt idx="50">
                  <c:v>-17674.50150826975</c:v>
                </c:pt>
                <c:pt idx="51">
                  <c:v>3994.0519680611828</c:v>
                </c:pt>
                <c:pt idx="52">
                  <c:v>4006.0524378908462</c:v>
                </c:pt>
                <c:pt idx="53">
                  <c:v>2685.0157884864366</c:v>
                </c:pt>
                <c:pt idx="54">
                  <c:v>797.0004129203096</c:v>
                </c:pt>
                <c:pt idx="55">
                  <c:v>691.00026910421695</c:v>
                </c:pt>
                <c:pt idx="56">
                  <c:v>2595.0142534306342</c:v>
                </c:pt>
                <c:pt idx="57">
                  <c:v>2876.0194032698969</c:v>
                </c:pt>
                <c:pt idx="58">
                  <c:v>17775.579158143457</c:v>
                </c:pt>
                <c:pt idx="59">
                  <c:v>23191.165948969996</c:v>
                </c:pt>
                <c:pt idx="60">
                  <c:v>21322.902589784921</c:v>
                </c:pt>
                <c:pt idx="61">
                  <c:v>21298.87591716371</c:v>
                </c:pt>
                <c:pt idx="62">
                  <c:v>27672.265394745929</c:v>
                </c:pt>
                <c:pt idx="63">
                  <c:v>-23580.686573938296</c:v>
                </c:pt>
                <c:pt idx="64">
                  <c:v>-23584.692017753794</c:v>
                </c:pt>
                <c:pt idx="65">
                  <c:v>-23577.682492290325</c:v>
                </c:pt>
                <c:pt idx="66">
                  <c:v>-4230.0617354169844</c:v>
                </c:pt>
                <c:pt idx="67">
                  <c:v>-1763.0044695210709</c:v>
                </c:pt>
                <c:pt idx="68">
                  <c:v>-1767.0045000125008</c:v>
                </c:pt>
                <c:pt idx="69">
                  <c:v>-1773.0045460091849</c:v>
                </c:pt>
                <c:pt idx="70">
                  <c:v>2043.0069552124901</c:v>
                </c:pt>
                <c:pt idx="71">
                  <c:v>2037.0068941124866</c:v>
                </c:pt>
                <c:pt idx="72">
                  <c:v>2031.0068333713764</c:v>
                </c:pt>
                <c:pt idx="73">
                  <c:v>-10427.924769246652</c:v>
                </c:pt>
                <c:pt idx="74">
                  <c:v>-9480.6949789170594</c:v>
                </c:pt>
                <c:pt idx="75">
                  <c:v>-11551.256934118141</c:v>
                </c:pt>
                <c:pt idx="76">
                  <c:v>-7914.4043172333804</c:v>
                </c:pt>
                <c:pt idx="77">
                  <c:v>-15307.924911431775</c:v>
                </c:pt>
                <c:pt idx="78">
                  <c:v>-14073.272851273006</c:v>
                </c:pt>
                <c:pt idx="79">
                  <c:v>-10453.931704853952</c:v>
                </c:pt>
                <c:pt idx="80">
                  <c:v>-10090.837964439001</c:v>
                </c:pt>
                <c:pt idx="81">
                  <c:v>-7815.3893322200975</c:v>
                </c:pt>
                <c:pt idx="82">
                  <c:v>-1575.0031867257021</c:v>
                </c:pt>
                <c:pt idx="83">
                  <c:v>2837.0186245656737</c:v>
                </c:pt>
                <c:pt idx="84">
                  <c:v>2979.0215635441218</c:v>
                </c:pt>
                <c:pt idx="85">
                  <c:v>-1260.0016315941118</c:v>
                </c:pt>
                <c:pt idx="86">
                  <c:v>-7691.3710914506646</c:v>
                </c:pt>
                <c:pt idx="87">
                  <c:v>-1454.0025072371329</c:v>
                </c:pt>
                <c:pt idx="88">
                  <c:v>2844.0187627696437</c:v>
                </c:pt>
                <c:pt idx="89">
                  <c:v>2938.0206853972313</c:v>
                </c:pt>
                <c:pt idx="90">
                  <c:v>7661.3667656801044</c:v>
                </c:pt>
                <c:pt idx="91">
                  <c:v>8372.478657867121</c:v>
                </c:pt>
                <c:pt idx="92">
                  <c:v>13119.841565411492</c:v>
                </c:pt>
                <c:pt idx="93">
                  <c:v>17868.651442839258</c:v>
                </c:pt>
                <c:pt idx="94">
                  <c:v>17974.734755177182</c:v>
                </c:pt>
                <c:pt idx="95">
                  <c:v>23170.138335158317</c:v>
                </c:pt>
                <c:pt idx="96">
                  <c:v>22422.188304369665</c:v>
                </c:pt>
                <c:pt idx="97">
                  <c:v>5794.1586558786594</c:v>
                </c:pt>
                <c:pt idx="98">
                  <c:v>-17044.036892355183</c:v>
                </c:pt>
                <c:pt idx="99">
                  <c:v>4908.0964339403945</c:v>
                </c:pt>
                <c:pt idx="100">
                  <c:v>4852.0931704876466</c:v>
                </c:pt>
                <c:pt idx="101">
                  <c:v>2499.0127293361975</c:v>
                </c:pt>
                <c:pt idx="102">
                  <c:v>4092.0558881325169</c:v>
                </c:pt>
                <c:pt idx="103">
                  <c:v>6470.2209211953632</c:v>
                </c:pt>
                <c:pt idx="104">
                  <c:v>24672.239481604305</c:v>
                </c:pt>
                <c:pt idx="105">
                  <c:v>19641.176958215696</c:v>
                </c:pt>
                <c:pt idx="106">
                  <c:v>-22161.872126789862</c:v>
                </c:pt>
                <c:pt idx="107">
                  <c:v>-22195.913053987617</c:v>
                </c:pt>
                <c:pt idx="108">
                  <c:v>-1831.0050069057281</c:v>
                </c:pt>
                <c:pt idx="109">
                  <c:v>-15274.906029391987</c:v>
                </c:pt>
                <c:pt idx="110">
                  <c:v>-20927.471208116302</c:v>
                </c:pt>
                <c:pt idx="111">
                  <c:v>-20915.458354781669</c:v>
                </c:pt>
                <c:pt idx="112">
                  <c:v>-25559.607329140152</c:v>
                </c:pt>
                <c:pt idx="113">
                  <c:v>-13713.102804724143</c:v>
                </c:pt>
                <c:pt idx="114">
                  <c:v>-7100.2919466767144</c:v>
                </c:pt>
                <c:pt idx="115">
                  <c:v>-1788.0046623698208</c:v>
                </c:pt>
                <c:pt idx="116">
                  <c:v>27088.195782770101</c:v>
                </c:pt>
                <c:pt idx="117">
                  <c:v>27078.177832714129</c:v>
                </c:pt>
                <c:pt idx="118">
                  <c:v>6086.1838730806794</c:v>
                </c:pt>
                <c:pt idx="119">
                  <c:v>3096.0242053791835</c:v>
                </c:pt>
                <c:pt idx="120">
                  <c:v>3077.0237624632005</c:v>
                </c:pt>
                <c:pt idx="121">
                  <c:v>3069.0235776006002</c:v>
                </c:pt>
                <c:pt idx="122">
                  <c:v>23490.564576374822</c:v>
                </c:pt>
                <c:pt idx="123">
                  <c:v>23484.556476401856</c:v>
                </c:pt>
                <c:pt idx="124">
                  <c:v>-30572.276819158949</c:v>
                </c:pt>
                <c:pt idx="125">
                  <c:v>-2133.0079154976597</c:v>
                </c:pt>
                <c:pt idx="126">
                  <c:v>-2865.0191814803352</c:v>
                </c:pt>
                <c:pt idx="127">
                  <c:v>-2887.0196267625661</c:v>
                </c:pt>
                <c:pt idx="128">
                  <c:v>-2012.0066433801744</c:v>
                </c:pt>
                <c:pt idx="129">
                  <c:v>-14931.714561404478</c:v>
                </c:pt>
                <c:pt idx="130">
                  <c:v>-9784.764009281891</c:v>
                </c:pt>
                <c:pt idx="131">
                  <c:v>-5828.1614654136247</c:v>
                </c:pt>
                <c:pt idx="132">
                  <c:v>-33450.481481318006</c:v>
                </c:pt>
                <c:pt idx="133">
                  <c:v>-28343.55164600689</c:v>
                </c:pt>
                <c:pt idx="134">
                  <c:v>-28305.477039179081</c:v>
                </c:pt>
                <c:pt idx="135">
                  <c:v>-28330.526100042949</c:v>
                </c:pt>
                <c:pt idx="136">
                  <c:v>-27392.747827236715</c:v>
                </c:pt>
                <c:pt idx="137">
                  <c:v>-19902.426640177116</c:v>
                </c:pt>
                <c:pt idx="138">
                  <c:v>-24655.214175465302</c:v>
                </c:pt>
                <c:pt idx="139">
                  <c:v>-18717.345968274996</c:v>
                </c:pt>
                <c:pt idx="140">
                  <c:v>-32766.651839074992</c:v>
                </c:pt>
                <c:pt idx="141">
                  <c:v>-33687.132319471893</c:v>
                </c:pt>
                <c:pt idx="142">
                  <c:v>-30553.233386574811</c:v>
                </c:pt>
                <c:pt idx="143">
                  <c:v>-34779.255873286093</c:v>
                </c:pt>
                <c:pt idx="144">
                  <c:v>-29182.246345199561</c:v>
                </c:pt>
                <c:pt idx="145">
                  <c:v>-2287.0097567399462</c:v>
                </c:pt>
                <c:pt idx="146">
                  <c:v>-2969.0213471150278</c:v>
                </c:pt>
                <c:pt idx="147">
                  <c:v>1953.0060759145651</c:v>
                </c:pt>
                <c:pt idx="148">
                  <c:v>7782.3844207679504</c:v>
                </c:pt>
                <c:pt idx="149">
                  <c:v>11806.342045571817</c:v>
                </c:pt>
                <c:pt idx="150">
                  <c:v>17839.628821414361</c:v>
                </c:pt>
                <c:pt idx="151">
                  <c:v>22984.897229325696</c:v>
                </c:pt>
                <c:pt idx="152">
                  <c:v>1943.005983059028</c:v>
                </c:pt>
                <c:pt idx="153">
                  <c:v>3773.0438098628197</c:v>
                </c:pt>
                <c:pt idx="154">
                  <c:v>982.00077237977189</c:v>
                </c:pt>
                <c:pt idx="155">
                  <c:v>22253.983161273725</c:v>
                </c:pt>
                <c:pt idx="156">
                  <c:v>20482.004370261944</c:v>
                </c:pt>
                <c:pt idx="157">
                  <c:v>4027.0532668913952</c:v>
                </c:pt>
                <c:pt idx="158">
                  <c:v>5905.1679503858932</c:v>
                </c:pt>
                <c:pt idx="159">
                  <c:v>7228.3080234400004</c:v>
                </c:pt>
                <c:pt idx="160">
                  <c:v>7872.3979138599652</c:v>
                </c:pt>
                <c:pt idx="161">
                  <c:v>14062.267524296998</c:v>
                </c:pt>
                <c:pt idx="162">
                  <c:v>13341.936664745683</c:v>
                </c:pt>
                <c:pt idx="163">
                  <c:v>18256.961229879096</c:v>
                </c:pt>
                <c:pt idx="164">
                  <c:v>20154.674013981916</c:v>
                </c:pt>
                <c:pt idx="165">
                  <c:v>27607.143874605554</c:v>
                </c:pt>
                <c:pt idx="166">
                  <c:v>-25442.421136147055</c:v>
                </c:pt>
                <c:pt idx="167">
                  <c:v>-30572.276819158949</c:v>
                </c:pt>
                <c:pt idx="168">
                  <c:v>-17000.005695012325</c:v>
                </c:pt>
                <c:pt idx="169">
                  <c:v>-20974.521692592461</c:v>
                </c:pt>
                <c:pt idx="170">
                  <c:v>-16750.832171429862</c:v>
                </c:pt>
                <c:pt idx="171">
                  <c:v>-2133.0079154976597</c:v>
                </c:pt>
                <c:pt idx="172">
                  <c:v>-17945.711864125289</c:v>
                </c:pt>
                <c:pt idx="173">
                  <c:v>-2866.0192015728162</c:v>
                </c:pt>
                <c:pt idx="174">
                  <c:v>-2888.0196471647587</c:v>
                </c:pt>
                <c:pt idx="175">
                  <c:v>-33448.476004911434</c:v>
                </c:pt>
                <c:pt idx="176">
                  <c:v>-28344.553612054231</c:v>
                </c:pt>
                <c:pt idx="177">
                  <c:v>-28306.47899994726</c:v>
                </c:pt>
                <c:pt idx="178">
                  <c:v>-32765.649211619497</c:v>
                </c:pt>
                <c:pt idx="179">
                  <c:v>-19427.978056142063</c:v>
                </c:pt>
                <c:pt idx="180">
                  <c:v>7228.3080234400004</c:v>
                </c:pt>
                <c:pt idx="181">
                  <c:v>-30743.670153155956</c:v>
                </c:pt>
                <c:pt idx="182">
                  <c:v>-24330.738518840051</c:v>
                </c:pt>
                <c:pt idx="183">
                  <c:v>1577.0031988811229</c:v>
                </c:pt>
                <c:pt idx="184">
                  <c:v>1579.0032110674158</c:v>
                </c:pt>
                <c:pt idx="185">
                  <c:v>-20325.84544117975</c:v>
                </c:pt>
                <c:pt idx="186">
                  <c:v>-20325.84544117975</c:v>
                </c:pt>
                <c:pt idx="187">
                  <c:v>-34147.424579609047</c:v>
                </c:pt>
                <c:pt idx="188">
                  <c:v>-34217.624748280185</c:v>
                </c:pt>
                <c:pt idx="189">
                  <c:v>-19343.900805744863</c:v>
                </c:pt>
                <c:pt idx="190">
                  <c:v>-28301.469197494665</c:v>
                </c:pt>
                <c:pt idx="191">
                  <c:v>-22971.880432092759</c:v>
                </c:pt>
                <c:pt idx="192">
                  <c:v>-30747.679406648869</c:v>
                </c:pt>
                <c:pt idx="193">
                  <c:v>-24329.737070230607</c:v>
                </c:pt>
                <c:pt idx="194">
                  <c:v>-32223.251204979297</c:v>
                </c:pt>
                <c:pt idx="195">
                  <c:v>-9349.6665626368067</c:v>
                </c:pt>
                <c:pt idx="196">
                  <c:v>-26006.332890471716</c:v>
                </c:pt>
                <c:pt idx="197">
                  <c:v>-9435.6851283540873</c:v>
                </c:pt>
                <c:pt idx="198">
                  <c:v>-9375.6721396868252</c:v>
                </c:pt>
                <c:pt idx="199">
                  <c:v>-11118.120791644153</c:v>
                </c:pt>
                <c:pt idx="200">
                  <c:v>-34601.734574484653</c:v>
                </c:pt>
                <c:pt idx="201">
                  <c:v>-27036.102587416892</c:v>
                </c:pt>
                <c:pt idx="202">
                  <c:v>-7235.3089192615644</c:v>
                </c:pt>
                <c:pt idx="203">
                  <c:v>-7232.3085351256223</c:v>
                </c:pt>
                <c:pt idx="204">
                  <c:v>1574.0031806595596</c:v>
                </c:pt>
                <c:pt idx="205">
                  <c:v>1576.0031927995594</c:v>
                </c:pt>
                <c:pt idx="206">
                  <c:v>-20325.84544117975</c:v>
                </c:pt>
                <c:pt idx="207">
                  <c:v>-20325.84544117975</c:v>
                </c:pt>
                <c:pt idx="208">
                  <c:v>-25234.094337217004</c:v>
                </c:pt>
                <c:pt idx="209">
                  <c:v>-23786.969342256976</c:v>
                </c:pt>
                <c:pt idx="210">
                  <c:v>-15498.035219737891</c:v>
                </c:pt>
                <c:pt idx="211">
                  <c:v>-14577.525971385547</c:v>
                </c:pt>
                <c:pt idx="212">
                  <c:v>-30174.380509913695</c:v>
                </c:pt>
                <c:pt idx="213">
                  <c:v>-13162.859736668941</c:v>
                </c:pt>
                <c:pt idx="214">
                  <c:v>-20990.538930567214</c:v>
                </c:pt>
                <c:pt idx="215">
                  <c:v>-798.00041447657952</c:v>
                </c:pt>
                <c:pt idx="216">
                  <c:v>-10274.884652055956</c:v>
                </c:pt>
                <c:pt idx="217">
                  <c:v>719.0003031618545</c:v>
                </c:pt>
                <c:pt idx="218">
                  <c:v>11961.395611420221</c:v>
                </c:pt>
                <c:pt idx="219">
                  <c:v>-24307.705230981512</c:v>
                </c:pt>
                <c:pt idx="220">
                  <c:v>-15322.933521153234</c:v>
                </c:pt>
                <c:pt idx="221">
                  <c:v>-10196.864654399866</c:v>
                </c:pt>
                <c:pt idx="222">
                  <c:v>-8225.453883234868</c:v>
                </c:pt>
                <c:pt idx="223">
                  <c:v>-200.00000652173637</c:v>
                </c:pt>
                <c:pt idx="224">
                  <c:v>905.00060456136055</c:v>
                </c:pt>
                <c:pt idx="225">
                  <c:v>-25697.829146770269</c:v>
                </c:pt>
                <c:pt idx="226">
                  <c:v>-25688.814607407792</c:v>
                </c:pt>
                <c:pt idx="227">
                  <c:v>-21608.223946534603</c:v>
                </c:pt>
                <c:pt idx="228">
                  <c:v>-21603.218234912281</c:v>
                </c:pt>
                <c:pt idx="229">
                  <c:v>-12959.774991537346</c:v>
                </c:pt>
                <c:pt idx="230">
                  <c:v>-8393.4822690296551</c:v>
                </c:pt>
                <c:pt idx="231">
                  <c:v>-8418.486591660052</c:v>
                </c:pt>
                <c:pt idx="232">
                  <c:v>-6489.2228732667254</c:v>
                </c:pt>
                <c:pt idx="233">
                  <c:v>-2711.016251605427</c:v>
                </c:pt>
                <c:pt idx="234">
                  <c:v>-1585.003247811896</c:v>
                </c:pt>
                <c:pt idx="235">
                  <c:v>-1595.0033096738098</c:v>
                </c:pt>
                <c:pt idx="236">
                  <c:v>-3426.0327998813318</c:v>
                </c:pt>
                <c:pt idx="237">
                  <c:v>-1058.0009659504171</c:v>
                </c:pt>
                <c:pt idx="238">
                  <c:v>-1081.0010303274828</c:v>
                </c:pt>
                <c:pt idx="239">
                  <c:v>-16912.944483421768</c:v>
                </c:pt>
                <c:pt idx="240">
                  <c:v>-20085.605660582296</c:v>
                </c:pt>
                <c:pt idx="241">
                  <c:v>-34243.699306200724</c:v>
                </c:pt>
                <c:pt idx="242">
                  <c:v>-26465.104373276696</c:v>
                </c:pt>
                <c:pt idx="243">
                  <c:v>-30631.412034052868</c:v>
                </c:pt>
                <c:pt idx="244">
                  <c:v>-30624.395964275442</c:v>
                </c:pt>
                <c:pt idx="245">
                  <c:v>17829.621037968216</c:v>
                </c:pt>
                <c:pt idx="246">
                  <c:v>17840.629600239496</c:v>
                </c:pt>
                <c:pt idx="247">
                  <c:v>8514.5034305665195</c:v>
                </c:pt>
                <c:pt idx="248">
                  <c:v>-11356.194334375848</c:v>
                </c:pt>
                <c:pt idx="249">
                  <c:v>-3583.0375189946012</c:v>
                </c:pt>
                <c:pt idx="250">
                  <c:v>3765.0435317763222</c:v>
                </c:pt>
                <c:pt idx="251">
                  <c:v>23696.845196641101</c:v>
                </c:pt>
                <c:pt idx="252">
                  <c:v>20190.709863147917</c:v>
                </c:pt>
                <c:pt idx="253">
                  <c:v>29386.674478798152</c:v>
                </c:pt>
                <c:pt idx="254">
                  <c:v>6281.202120240735</c:v>
                </c:pt>
                <c:pt idx="255">
                  <c:v>-7887.400192957235</c:v>
                </c:pt>
                <c:pt idx="256">
                  <c:v>-4397.0693399266884</c:v>
                </c:pt>
                <c:pt idx="257">
                  <c:v>-9181.6312683585747</c:v>
                </c:pt>
                <c:pt idx="258">
                  <c:v>-7613.3599145924154</c:v>
                </c:pt>
                <c:pt idx="259">
                  <c:v>-5638.1461823972222</c:v>
                </c:pt>
                <c:pt idx="260">
                  <c:v>-13781.134251068339</c:v>
                </c:pt>
                <c:pt idx="261">
                  <c:v>-10156.854517141282</c:v>
                </c:pt>
                <c:pt idx="262">
                  <c:v>-9792.7658850440985</c:v>
                </c:pt>
                <c:pt idx="263">
                  <c:v>-7516.3463311896858</c:v>
                </c:pt>
                <c:pt idx="264">
                  <c:v>-1275.0016905623859</c:v>
                </c:pt>
                <c:pt idx="265">
                  <c:v>3278.0287300589639</c:v>
                </c:pt>
                <c:pt idx="266">
                  <c:v>425.00006260673598</c:v>
                </c:pt>
                <c:pt idx="267">
                  <c:v>1955.0060946002063</c:v>
                </c:pt>
                <c:pt idx="268">
                  <c:v>-961.00072387927514</c:v>
                </c:pt>
                <c:pt idx="269">
                  <c:v>-39.000000047704077</c:v>
                </c:pt>
                <c:pt idx="270">
                  <c:v>-361.00003836683425</c:v>
                </c:pt>
                <c:pt idx="271">
                  <c:v>3346.0305553821922</c:v>
                </c:pt>
                <c:pt idx="272">
                  <c:v>8164.443858918331</c:v>
                </c:pt>
                <c:pt idx="273">
                  <c:v>8871.5694547628773</c:v>
                </c:pt>
                <c:pt idx="274">
                  <c:v>9467.692123565419</c:v>
                </c:pt>
                <c:pt idx="275">
                  <c:v>13559.03273337459</c:v>
                </c:pt>
                <c:pt idx="276">
                  <c:v>14126.298634599327</c:v>
                </c:pt>
                <c:pt idx="277">
                  <c:v>18372.055621769301</c:v>
                </c:pt>
                <c:pt idx="278">
                  <c:v>18477.142844900747</c:v>
                </c:pt>
                <c:pt idx="279">
                  <c:v>22931.828867589411</c:v>
                </c:pt>
                <c:pt idx="280">
                  <c:v>28263.394812213985</c:v>
                </c:pt>
                <c:pt idx="281">
                  <c:v>18467.134495033573</c:v>
                </c:pt>
                <c:pt idx="282">
                  <c:v>28823.509387147817</c:v>
                </c:pt>
                <c:pt idx="283">
                  <c:v>33391.320203252697</c:v>
                </c:pt>
                <c:pt idx="284">
                  <c:v>33416.38847169721</c:v>
                </c:pt>
                <c:pt idx="285">
                  <c:v>16100.402976351357</c:v>
                </c:pt>
                <c:pt idx="286">
                  <c:v>8083.4307775819225</c:v>
                </c:pt>
                <c:pt idx="287">
                  <c:v>8839.5633141151229</c:v>
                </c:pt>
                <c:pt idx="288">
                  <c:v>8008.4188967553928</c:v>
                </c:pt>
                <c:pt idx="289">
                  <c:v>-122.0000014789717</c:v>
                </c:pt>
                <c:pt idx="290">
                  <c:v>5822.1609672226314</c:v>
                </c:pt>
                <c:pt idx="291">
                  <c:v>25010.749914729269</c:v>
                </c:pt>
                <c:pt idx="292">
                  <c:v>29471.854635923351</c:v>
                </c:pt>
                <c:pt idx="293">
                  <c:v>22748.595248371752</c:v>
                </c:pt>
                <c:pt idx="294">
                  <c:v>28808.478906095082</c:v>
                </c:pt>
                <c:pt idx="295">
                  <c:v>-3198.0266774777888</c:v>
                </c:pt>
                <c:pt idx="296">
                  <c:v>-1777.0045768471089</c:v>
                </c:pt>
                <c:pt idx="297">
                  <c:v>19646.181679534056</c:v>
                </c:pt>
                <c:pt idx="298">
                  <c:v>28848.560259598496</c:v>
                </c:pt>
                <c:pt idx="299">
                  <c:v>18302.998844294441</c:v>
                </c:pt>
                <c:pt idx="300">
                  <c:v>-15771.198520476853</c:v>
                </c:pt>
                <c:pt idx="301">
                  <c:v>-15794.212539929653</c:v>
                </c:pt>
                <c:pt idx="302">
                  <c:v>-16260.505481543329</c:v>
                </c:pt>
                <c:pt idx="303">
                  <c:v>-16248.49772318844</c:v>
                </c:pt>
                <c:pt idx="304">
                  <c:v>-9941.801384509783</c:v>
                </c:pt>
                <c:pt idx="305">
                  <c:v>-9964.806960150041</c:v>
                </c:pt>
                <c:pt idx="306">
                  <c:v>-16936.961306617461</c:v>
                </c:pt>
                <c:pt idx="307">
                  <c:v>-16923.952188126321</c:v>
                </c:pt>
                <c:pt idx="308">
                  <c:v>-19241.807900332242</c:v>
                </c:pt>
                <c:pt idx="309">
                  <c:v>-3042.0229607715319</c:v>
                </c:pt>
                <c:pt idx="310">
                  <c:v>-3024.0225555876582</c:v>
                </c:pt>
                <c:pt idx="311">
                  <c:v>1763.0044695210709</c:v>
                </c:pt>
                <c:pt idx="312">
                  <c:v>1772.0045383214028</c:v>
                </c:pt>
                <c:pt idx="313">
                  <c:v>1783.004623364998</c:v>
                </c:pt>
                <c:pt idx="314">
                  <c:v>1774.0045537056506</c:v>
                </c:pt>
                <c:pt idx="315">
                  <c:v>19970.492778568907</c:v>
                </c:pt>
                <c:pt idx="316">
                  <c:v>-7900.4021752007029</c:v>
                </c:pt>
                <c:pt idx="317">
                  <c:v>1439.0024304375127</c:v>
                </c:pt>
                <c:pt idx="318">
                  <c:v>-100.00000081390795</c:v>
                </c:pt>
                <c:pt idx="319">
                  <c:v>-2094.0074892018947</c:v>
                </c:pt>
                <c:pt idx="320">
                  <c:v>-312.00002476703025</c:v>
                </c:pt>
                <c:pt idx="321">
                  <c:v>7009.2808640006924</c:v>
                </c:pt>
                <c:pt idx="322">
                  <c:v>4442.0714907470874</c:v>
                </c:pt>
                <c:pt idx="323">
                  <c:v>6174.1919652790084</c:v>
                </c:pt>
                <c:pt idx="324">
                  <c:v>6161.190755189129</c:v>
                </c:pt>
                <c:pt idx="325">
                  <c:v>4419.0703859666201</c:v>
                </c:pt>
                <c:pt idx="326">
                  <c:v>-318.00002622377201</c:v>
                </c:pt>
                <c:pt idx="327">
                  <c:v>-420.00006042280631</c:v>
                </c:pt>
                <c:pt idx="328">
                  <c:v>5278.1199295445322</c:v>
                </c:pt>
                <c:pt idx="329">
                  <c:v>5283.1202707124021</c:v>
                </c:pt>
                <c:pt idx="330">
                  <c:v>6821.2588635166494</c:v>
                </c:pt>
                <c:pt idx="331">
                  <c:v>6786.2548989486495</c:v>
                </c:pt>
                <c:pt idx="332">
                  <c:v>8795.5549430378633</c:v>
                </c:pt>
                <c:pt idx="333">
                  <c:v>11755.32472520075</c:v>
                </c:pt>
                <c:pt idx="334">
                  <c:v>11610.276296626842</c:v>
                </c:pt>
                <c:pt idx="335">
                  <c:v>24382.814011001956</c:v>
                </c:pt>
                <c:pt idx="336">
                  <c:v>17044.036892355183</c:v>
                </c:pt>
                <c:pt idx="337">
                  <c:v>21847.500060573857</c:v>
                </c:pt>
                <c:pt idx="338">
                  <c:v>18853.463411437475</c:v>
                </c:pt>
                <c:pt idx="339">
                  <c:v>18945.54382615376</c:v>
                </c:pt>
                <c:pt idx="340">
                  <c:v>27222.4375970289</c:v>
                </c:pt>
                <c:pt idx="341">
                  <c:v>24076.374390565637</c:v>
                </c:pt>
                <c:pt idx="342">
                  <c:v>24030.309262712752</c:v>
                </c:pt>
                <c:pt idx="343">
                  <c:v>-17305.225286065455</c:v>
                </c:pt>
                <c:pt idx="344">
                  <c:v>-13461.989406853652</c:v>
                </c:pt>
                <c:pt idx="345">
                  <c:v>30792.783674843933</c:v>
                </c:pt>
                <c:pt idx="346">
                  <c:v>21027.578894260405</c:v>
                </c:pt>
                <c:pt idx="347">
                  <c:v>13963.219955653623</c:v>
                </c:pt>
                <c:pt idx="348">
                  <c:v>12679.662383870882</c:v>
                </c:pt>
                <c:pt idx="349">
                  <c:v>12679.662383870882</c:v>
                </c:pt>
                <c:pt idx="350">
                  <c:v>-377.00004369827866</c:v>
                </c:pt>
                <c:pt idx="351">
                  <c:v>-377.00004369827866</c:v>
                </c:pt>
                <c:pt idx="352">
                  <c:v>9362.6693472891802</c:v>
                </c:pt>
                <c:pt idx="353">
                  <c:v>9362.6693472891802</c:v>
                </c:pt>
                <c:pt idx="354">
                  <c:v>10542.955708389909</c:v>
                </c:pt>
                <c:pt idx="355">
                  <c:v>10541.955436422781</c:v>
                </c:pt>
                <c:pt idx="356">
                  <c:v>1330.0019189165928</c:v>
                </c:pt>
                <c:pt idx="357">
                  <c:v>1332.0019275864659</c:v>
                </c:pt>
                <c:pt idx="358">
                  <c:v>24784.407079214721</c:v>
                </c:pt>
                <c:pt idx="359">
                  <c:v>24776.395057497193</c:v>
                </c:pt>
                <c:pt idx="360">
                  <c:v>26073.444067888297</c:v>
                </c:pt>
                <c:pt idx="361">
                  <c:v>26068.435751270095</c:v>
                </c:pt>
                <c:pt idx="362">
                  <c:v>25999.321307969996</c:v>
                </c:pt>
                <c:pt idx="363">
                  <c:v>-18442.113659930717</c:v>
                </c:pt>
                <c:pt idx="364">
                  <c:v>-18641.28107770006</c:v>
                </c:pt>
                <c:pt idx="365">
                  <c:v>-18016.768039039704</c:v>
                </c:pt>
                <c:pt idx="366">
                  <c:v>-15633.115259670793</c:v>
                </c:pt>
                <c:pt idx="367">
                  <c:v>-13993.234299412155</c:v>
                </c:pt>
                <c:pt idx="368">
                  <c:v>-14376.422886080343</c:v>
                </c:pt>
                <c:pt idx="369">
                  <c:v>-12436.56860519677</c:v>
                </c:pt>
                <c:pt idx="370">
                  <c:v>-12450.57390980522</c:v>
                </c:pt>
                <c:pt idx="371">
                  <c:v>-9543.7089276885217</c:v>
                </c:pt>
                <c:pt idx="372">
                  <c:v>-9491.6974011093389</c:v>
                </c:pt>
                <c:pt idx="373">
                  <c:v>-9483.6956389576899</c:v>
                </c:pt>
                <c:pt idx="374">
                  <c:v>-9522.70425755627</c:v>
                </c:pt>
                <c:pt idx="375">
                  <c:v>-8797.5553217298457</c:v>
                </c:pt>
                <c:pt idx="376">
                  <c:v>-7663.3670530133504</c:v>
                </c:pt>
                <c:pt idx="377">
                  <c:v>-3409.032314031163</c:v>
                </c:pt>
                <c:pt idx="378">
                  <c:v>-3690.0409817276491</c:v>
                </c:pt>
                <c:pt idx="379">
                  <c:v>-3610.0383735936871</c:v>
                </c:pt>
                <c:pt idx="380">
                  <c:v>400.00005219484461</c:v>
                </c:pt>
                <c:pt idx="381">
                  <c:v>487.00009420054658</c:v>
                </c:pt>
                <c:pt idx="382">
                  <c:v>935.00066669964292</c:v>
                </c:pt>
                <c:pt idx="383">
                  <c:v>1738.0042820648678</c:v>
                </c:pt>
                <c:pt idx="384">
                  <c:v>6527.2268118406846</c:v>
                </c:pt>
                <c:pt idx="385">
                  <c:v>6350.2088550622375</c:v>
                </c:pt>
                <c:pt idx="386">
                  <c:v>6646.2394454674304</c:v>
                </c:pt>
                <c:pt idx="387">
                  <c:v>9864.7829052655416</c:v>
                </c:pt>
                <c:pt idx="388">
                  <c:v>10518.949195412966</c:v>
                </c:pt>
                <c:pt idx="389">
                  <c:v>10521.950007911664</c:v>
                </c:pt>
                <c:pt idx="390">
                  <c:v>11596.271684266107</c:v>
                </c:pt>
                <c:pt idx="391">
                  <c:v>11575.264786584388</c:v>
                </c:pt>
                <c:pt idx="392">
                  <c:v>14728.605308458213</c:v>
                </c:pt>
                <c:pt idx="393">
                  <c:v>15355.952521992715</c:v>
                </c:pt>
                <c:pt idx="394">
                  <c:v>15249.891779056756</c:v>
                </c:pt>
                <c:pt idx="395">
                  <c:v>15949.30808883899</c:v>
                </c:pt>
                <c:pt idx="396">
                  <c:v>16917.947984317121</c:v>
                </c:pt>
                <c:pt idx="397">
                  <c:v>21382.969534777276</c:v>
                </c:pt>
                <c:pt idx="398">
                  <c:v>21376.962823322177</c:v>
                </c:pt>
                <c:pt idx="399">
                  <c:v>20777.311599956054</c:v>
                </c:pt>
                <c:pt idx="400">
                  <c:v>30729.637784934021</c:v>
                </c:pt>
                <c:pt idx="401">
                  <c:v>30738.658589683506</c:v>
                </c:pt>
                <c:pt idx="402">
                  <c:v>29189.260937121519</c:v>
                </c:pt>
                <c:pt idx="403">
                  <c:v>24892.570134463185</c:v>
                </c:pt>
                <c:pt idx="404">
                  <c:v>21036.588636476052</c:v>
                </c:pt>
                <c:pt idx="405">
                  <c:v>26056.415804421929</c:v>
                </c:pt>
                <c:pt idx="406">
                  <c:v>26050.405837896837</c:v>
                </c:pt>
                <c:pt idx="407">
                  <c:v>28502.865996927132</c:v>
                </c:pt>
                <c:pt idx="408">
                  <c:v>20193.712856362057</c:v>
                </c:pt>
                <c:pt idx="409">
                  <c:v>10669.990669385765</c:v>
                </c:pt>
                <c:pt idx="410">
                  <c:v>16340.557497372356</c:v>
                </c:pt>
                <c:pt idx="411">
                  <c:v>14632.554679656891</c:v>
                </c:pt>
                <c:pt idx="412">
                  <c:v>15400.978564236364</c:v>
                </c:pt>
                <c:pt idx="413">
                  <c:v>9555.7116055829374</c:v>
                </c:pt>
                <c:pt idx="414">
                  <c:v>6055.1810775359554</c:v>
                </c:pt>
                <c:pt idx="415">
                  <c:v>-500.00010194796829</c:v>
                </c:pt>
                <c:pt idx="416">
                  <c:v>-525.00011801845937</c:v>
                </c:pt>
                <c:pt idx="417">
                  <c:v>428.00006394201165</c:v>
                </c:pt>
                <c:pt idx="418">
                  <c:v>5345.1245550925914</c:v>
                </c:pt>
                <c:pt idx="419">
                  <c:v>2623.0147198128402</c:v>
                </c:pt>
                <c:pt idx="420">
                  <c:v>2626.0147703774032</c:v>
                </c:pt>
                <c:pt idx="421">
                  <c:v>-2539.0133504292512</c:v>
                </c:pt>
                <c:pt idx="422">
                  <c:v>-2550.0135247020426</c:v>
                </c:pt>
                <c:pt idx="423">
                  <c:v>-2170.0083346046108</c:v>
                </c:pt>
                <c:pt idx="424">
                  <c:v>-2252.0093156092971</c:v>
                </c:pt>
                <c:pt idx="425">
                  <c:v>-17415.306410173336</c:v>
                </c:pt>
                <c:pt idx="426">
                  <c:v>-26864.79864205937</c:v>
                </c:pt>
                <c:pt idx="427">
                  <c:v>-19374.929236817079</c:v>
                </c:pt>
                <c:pt idx="428">
                  <c:v>-21308.887023446594</c:v>
                </c:pt>
                <c:pt idx="429">
                  <c:v>-24129.449738813037</c:v>
                </c:pt>
                <c:pt idx="430">
                  <c:v>-18188.905972446097</c:v>
                </c:pt>
                <c:pt idx="431">
                  <c:v>-30029.058975839216</c:v>
                </c:pt>
                <c:pt idx="432">
                  <c:v>-34250.719398900786</c:v>
                </c:pt>
                <c:pt idx="433">
                  <c:v>-28655.169812448617</c:v>
                </c:pt>
                <c:pt idx="434">
                  <c:v>-2441.0118634259543</c:v>
                </c:pt>
                <c:pt idx="435">
                  <c:v>2468.0122614645397</c:v>
                </c:pt>
                <c:pt idx="436">
                  <c:v>4304.0650324893668</c:v>
                </c:pt>
                <c:pt idx="437">
                  <c:v>-4956.0992911104449</c:v>
                </c:pt>
                <c:pt idx="438">
                  <c:v>1166.0012929896775</c:v>
                </c:pt>
                <c:pt idx="439">
                  <c:v>13450.984532773262</c:v>
                </c:pt>
                <c:pt idx="440">
                  <c:v>-749.00034271630852</c:v>
                </c:pt>
                <c:pt idx="441">
                  <c:v>15178.851562352716</c:v>
                </c:pt>
                <c:pt idx="442">
                  <c:v>6578.2321703742709</c:v>
                </c:pt>
                <c:pt idx="443">
                  <c:v>22544.339219793896</c:v>
                </c:pt>
                <c:pt idx="444">
                  <c:v>-24222.582757062701</c:v>
                </c:pt>
                <c:pt idx="445">
                  <c:v>25797.991382685559</c:v>
                </c:pt>
                <c:pt idx="446">
                  <c:v>15159.840863761165</c:v>
                </c:pt>
                <c:pt idx="447">
                  <c:v>8164.443858918331</c:v>
                </c:pt>
                <c:pt idx="448">
                  <c:v>-20514.037272342812</c:v>
                </c:pt>
                <c:pt idx="449">
                  <c:v>-22300.039024415022</c:v>
                </c:pt>
                <c:pt idx="450">
                  <c:v>-16989.998627202705</c:v>
                </c:pt>
                <c:pt idx="451">
                  <c:v>-32085.90455652964</c:v>
                </c:pt>
                <c:pt idx="452">
                  <c:v>-25041.79742796893</c:v>
                </c:pt>
                <c:pt idx="453">
                  <c:v>-22813.677798770259</c:v>
                </c:pt>
                <c:pt idx="454">
                  <c:v>-12948.77047448986</c:v>
                </c:pt>
                <c:pt idx="455">
                  <c:v>266.00001534684725</c:v>
                </c:pt>
                <c:pt idx="456">
                  <c:v>291.00002009439208</c:v>
                </c:pt>
                <c:pt idx="457">
                  <c:v>-5262.1188421440875</c:v>
                </c:pt>
                <c:pt idx="458">
                  <c:v>-13120.8419866483</c:v>
                </c:pt>
                <c:pt idx="459">
                  <c:v>-28415.693557019331</c:v>
                </c:pt>
                <c:pt idx="460">
                  <c:v>-20948.493736986497</c:v>
                </c:pt>
                <c:pt idx="461">
                  <c:v>-757.00035381586588</c:v>
                </c:pt>
                <c:pt idx="462">
                  <c:v>-30015.028095373909</c:v>
                </c:pt>
                <c:pt idx="463">
                  <c:v>-10238.875384483183</c:v>
                </c:pt>
                <c:pt idx="464">
                  <c:v>666.00024093925254</c:v>
                </c:pt>
                <c:pt idx="465">
                  <c:v>12003.410367539194</c:v>
                </c:pt>
                <c:pt idx="466">
                  <c:v>-9678.7394438656665</c:v>
                </c:pt>
                <c:pt idx="467">
                  <c:v>-8182.4468013977294</c:v>
                </c:pt>
                <c:pt idx="468">
                  <c:v>-151.00000280561844</c:v>
                </c:pt>
                <c:pt idx="469">
                  <c:v>10823.033907514957</c:v>
                </c:pt>
                <c:pt idx="470">
                  <c:v>-20400.921545756861</c:v>
                </c:pt>
                <c:pt idx="471">
                  <c:v>-17019.019146793056</c:v>
                </c:pt>
                <c:pt idx="472">
                  <c:v>-23143.102905264564</c:v>
                </c:pt>
                <c:pt idx="473">
                  <c:v>-13547.027339624592</c:v>
                </c:pt>
                <c:pt idx="474">
                  <c:v>-9378.6727851875312</c:v>
                </c:pt>
                <c:pt idx="475">
                  <c:v>31307.996465331649</c:v>
                </c:pt>
                <c:pt idx="476">
                  <c:v>22665.490522423435</c:v>
                </c:pt>
                <c:pt idx="477">
                  <c:v>22676.504357718601</c:v>
                </c:pt>
                <c:pt idx="478">
                  <c:v>22658.48172514317</c:v>
                </c:pt>
                <c:pt idx="479">
                  <c:v>22651.472933303467</c:v>
                </c:pt>
                <c:pt idx="480">
                  <c:v>16494.659071949292</c:v>
                </c:pt>
                <c:pt idx="481">
                  <c:v>16446.627207670492</c:v>
                </c:pt>
                <c:pt idx="482">
                  <c:v>16460.636482224461</c:v>
                </c:pt>
                <c:pt idx="483">
                  <c:v>12919.758602664389</c:v>
                </c:pt>
                <c:pt idx="484">
                  <c:v>28899.664313706409</c:v>
                </c:pt>
                <c:pt idx="485">
                  <c:v>29451.812152153088</c:v>
                </c:pt>
                <c:pt idx="486">
                  <c:v>29288.468060638334</c:v>
                </c:pt>
                <c:pt idx="487">
                  <c:v>27458.86931437521</c:v>
                </c:pt>
                <c:pt idx="488">
                  <c:v>17007.010647432489</c:v>
                </c:pt>
                <c:pt idx="489">
                  <c:v>21619.236521422234</c:v>
                </c:pt>
                <c:pt idx="490">
                  <c:v>27692.302900844992</c:v>
                </c:pt>
                <c:pt idx="491">
                  <c:v>27134.27852418898</c:v>
                </c:pt>
                <c:pt idx="492">
                  <c:v>-31860.341650095612</c:v>
                </c:pt>
                <c:pt idx="493">
                  <c:v>-20046.567233394861</c:v>
                </c:pt>
                <c:pt idx="494">
                  <c:v>-16471.643780457573</c:v>
                </c:pt>
                <c:pt idx="495">
                  <c:v>-23859.069338524707</c:v>
                </c:pt>
                <c:pt idx="496">
                  <c:v>-34210.604694400092</c:v>
                </c:pt>
                <c:pt idx="497">
                  <c:v>-34640.848978812719</c:v>
                </c:pt>
                <c:pt idx="498">
                  <c:v>-26433.049591574556</c:v>
                </c:pt>
                <c:pt idx="499">
                  <c:v>-21454.049240360338</c:v>
                </c:pt>
                <c:pt idx="500">
                  <c:v>-34454.305678225042</c:v>
                </c:pt>
                <c:pt idx="501">
                  <c:v>960.000721621823</c:v>
                </c:pt>
                <c:pt idx="502">
                  <c:v>8230.4547115283931</c:v>
                </c:pt>
                <c:pt idx="503">
                  <c:v>3500.0349715270904</c:v>
                </c:pt>
                <c:pt idx="504">
                  <c:v>10599.971295980298</c:v>
                </c:pt>
                <c:pt idx="505">
                  <c:v>10556.959521350835</c:v>
                </c:pt>
                <c:pt idx="506">
                  <c:v>-662.00023662388571</c:v>
                </c:pt>
                <c:pt idx="507">
                  <c:v>4358.0675111481805</c:v>
                </c:pt>
                <c:pt idx="508">
                  <c:v>11826.348878876914</c:v>
                </c:pt>
                <c:pt idx="509">
                  <c:v>11798.339318725577</c:v>
                </c:pt>
                <c:pt idx="510">
                  <c:v>-3325.0299836696581</c:v>
                </c:pt>
                <c:pt idx="511">
                  <c:v>-500.00010194796829</c:v>
                </c:pt>
                <c:pt idx="512">
                  <c:v>17434.320526870004</c:v>
                </c:pt>
                <c:pt idx="513">
                  <c:v>15914.286349904369</c:v>
                </c:pt>
                <c:pt idx="514">
                  <c:v>-16091.397270586895</c:v>
                </c:pt>
                <c:pt idx="515">
                  <c:v>-18047.792705534324</c:v>
                </c:pt>
                <c:pt idx="516">
                  <c:v>-24750.356040585852</c:v>
                </c:pt>
                <c:pt idx="517">
                  <c:v>-18677.311749462497</c:v>
                </c:pt>
                <c:pt idx="518">
                  <c:v>-27804.513939981316</c:v>
                </c:pt>
                <c:pt idx="519">
                  <c:v>13371.949761752112</c:v>
                </c:pt>
                <c:pt idx="520">
                  <c:v>27908.711436303296</c:v>
                </c:pt>
                <c:pt idx="521">
                  <c:v>14176.323136592613</c:v>
                </c:pt>
                <c:pt idx="522">
                  <c:v>-26133.544116762121</c:v>
                </c:pt>
                <c:pt idx="523">
                  <c:v>-26009.337856313483</c:v>
                </c:pt>
                <c:pt idx="524">
                  <c:v>13488.000959123669</c:v>
                </c:pt>
                <c:pt idx="525">
                  <c:v>133.00000191661681</c:v>
                </c:pt>
                <c:pt idx="526">
                  <c:v>17437.322758639617</c:v>
                </c:pt>
                <c:pt idx="527">
                  <c:v>3184.0263286455092</c:v>
                </c:pt>
                <c:pt idx="528">
                  <c:v>22988.902401534629</c:v>
                </c:pt>
                <c:pt idx="529">
                  <c:v>22983.895936554996</c:v>
                </c:pt>
                <c:pt idx="530">
                  <c:v>-23781.962420536322</c:v>
                </c:pt>
                <c:pt idx="531">
                  <c:v>-27404.769872243261</c:v>
                </c:pt>
                <c:pt idx="532">
                  <c:v>-27380.725801573521</c:v>
                </c:pt>
                <c:pt idx="533">
                  <c:v>-19556.09706335486</c:v>
                </c:pt>
                <c:pt idx="534">
                  <c:v>-19558.098935270347</c:v>
                </c:pt>
                <c:pt idx="535">
                  <c:v>-1973.0062644979162</c:v>
                </c:pt>
                <c:pt idx="536">
                  <c:v>-1981.006341010522</c:v>
                </c:pt>
                <c:pt idx="537">
                  <c:v>1829.0049905164024</c:v>
                </c:pt>
                <c:pt idx="538">
                  <c:v>1823.0049415631556</c:v>
                </c:pt>
                <c:pt idx="539">
                  <c:v>1818.0049010141558</c:v>
                </c:pt>
                <c:pt idx="540">
                  <c:v>17388.286402566329</c:v>
                </c:pt>
                <c:pt idx="541">
                  <c:v>17382.28196486619</c:v>
                </c:pt>
                <c:pt idx="542">
                  <c:v>19952.475227383457</c:v>
                </c:pt>
                <c:pt idx="543">
                  <c:v>24323.72838107686</c:v>
                </c:pt>
                <c:pt idx="544">
                  <c:v>20829.366670553231</c:v>
                </c:pt>
                <c:pt idx="545">
                  <c:v>20844.382607555202</c:v>
                </c:pt>
                <c:pt idx="546">
                  <c:v>26541.235012662321</c:v>
                </c:pt>
                <c:pt idx="547">
                  <c:v>26552.253983214108</c:v>
                </c:pt>
                <c:pt idx="548">
                  <c:v>28697.254333323184</c:v>
                </c:pt>
                <c:pt idx="549">
                  <c:v>31852.321781695005</c:v>
                </c:pt>
                <c:pt idx="550">
                  <c:v>31008.286075694672</c:v>
                </c:pt>
                <c:pt idx="551">
                  <c:v>30989.241394903125</c:v>
                </c:pt>
                <c:pt idx="552">
                  <c:v>22395.155126393653</c:v>
                </c:pt>
                <c:pt idx="553">
                  <c:v>21887.54686768855</c:v>
                </c:pt>
                <c:pt idx="554">
                  <c:v>21392.980728918741</c:v>
                </c:pt>
                <c:pt idx="555">
                  <c:v>22519.308160835812</c:v>
                </c:pt>
                <c:pt idx="556">
                  <c:v>22789.647263687017</c:v>
                </c:pt>
                <c:pt idx="557">
                  <c:v>18691.323709379416</c:v>
                </c:pt>
                <c:pt idx="558">
                  <c:v>21813.460409216968</c:v>
                </c:pt>
                <c:pt idx="559">
                  <c:v>8952.5851973825011</c:v>
                </c:pt>
                <c:pt idx="560">
                  <c:v>8974.589522697619</c:v>
                </c:pt>
                <c:pt idx="561">
                  <c:v>18118.849520104672</c:v>
                </c:pt>
                <c:pt idx="562">
                  <c:v>-3259.0282333676887</c:v>
                </c:pt>
                <c:pt idx="563">
                  <c:v>27503.952482729237</c:v>
                </c:pt>
                <c:pt idx="564">
                  <c:v>27503.952482729237</c:v>
                </c:pt>
                <c:pt idx="565">
                  <c:v>28330.526100042949</c:v>
                </c:pt>
                <c:pt idx="566">
                  <c:v>-29505.926991069929</c:v>
                </c:pt>
                <c:pt idx="567">
                  <c:v>-29516.950435901181</c:v>
                </c:pt>
                <c:pt idx="568">
                  <c:v>-26762.619176973927</c:v>
                </c:pt>
                <c:pt idx="569">
                  <c:v>-21086.642912031552</c:v>
                </c:pt>
                <c:pt idx="570">
                  <c:v>6562.2304802811186</c:v>
                </c:pt>
                <c:pt idx="571">
                  <c:v>-9751.756304137949</c:v>
                </c:pt>
                <c:pt idx="572">
                  <c:v>20404.925620441758</c:v>
                </c:pt>
                <c:pt idx="573">
                  <c:v>4219.0612550381529</c:v>
                </c:pt>
                <c:pt idx="574">
                  <c:v>11181.139956085884</c:v>
                </c:pt>
                <c:pt idx="575">
                  <c:v>9931.7989683520373</c:v>
                </c:pt>
                <c:pt idx="576">
                  <c:v>20091.611585734623</c:v>
                </c:pt>
                <c:pt idx="577">
                  <c:v>15847.245001502228</c:v>
                </c:pt>
                <c:pt idx="578">
                  <c:v>19788.316771842092</c:v>
                </c:pt>
                <c:pt idx="579">
                  <c:v>20249.768893277687</c:v>
                </c:pt>
                <c:pt idx="580">
                  <c:v>16124.418222957171</c:v>
                </c:pt>
                <c:pt idx="581">
                  <c:v>20290.810117535144</c:v>
                </c:pt>
                <c:pt idx="582">
                  <c:v>18973.568455938625</c:v>
                </c:pt>
                <c:pt idx="583">
                  <c:v>18972.567575049317</c:v>
                </c:pt>
                <c:pt idx="584">
                  <c:v>-25932.210762637016</c:v>
                </c:pt>
                <c:pt idx="585">
                  <c:v>-25927.202535888882</c:v>
                </c:pt>
                <c:pt idx="586">
                  <c:v>-15554.068252916712</c:v>
                </c:pt>
                <c:pt idx="587">
                  <c:v>-19801.329236906284</c:v>
                </c:pt>
                <c:pt idx="588">
                  <c:v>-19329.887995764711</c:v>
                </c:pt>
                <c:pt idx="589">
                  <c:v>-15187.856639469948</c:v>
                </c:pt>
                <c:pt idx="590">
                  <c:v>-15194.860592504047</c:v>
                </c:pt>
                <c:pt idx="591">
                  <c:v>-15195.861157520767</c:v>
                </c:pt>
                <c:pt idx="592">
                  <c:v>-15189.857768536474</c:v>
                </c:pt>
                <c:pt idx="593">
                  <c:v>-4725.0860440517718</c:v>
                </c:pt>
                <c:pt idx="594">
                  <c:v>-10028.82261096509</c:v>
                </c:pt>
                <c:pt idx="595">
                  <c:v>-5271.1194529942595</c:v>
                </c:pt>
                <c:pt idx="596">
                  <c:v>6560.2302695980234</c:v>
                </c:pt>
                <c:pt idx="597">
                  <c:v>-20057.578056695042</c:v>
                </c:pt>
                <c:pt idx="598">
                  <c:v>4185.0597859983673</c:v>
                </c:pt>
                <c:pt idx="599">
                  <c:v>4119.0570017524151</c:v>
                </c:pt>
                <c:pt idx="600">
                  <c:v>11189.142405186009</c:v>
                </c:pt>
                <c:pt idx="601">
                  <c:v>11188.142098856877</c:v>
                </c:pt>
                <c:pt idx="602">
                  <c:v>321.00002697308133</c:v>
                </c:pt>
                <c:pt idx="603">
                  <c:v>314.00002524645265</c:v>
                </c:pt>
                <c:pt idx="604">
                  <c:v>20083.603686318897</c:v>
                </c:pt>
                <c:pt idx="605">
                  <c:v>19786.314855594384</c:v>
                </c:pt>
                <c:pt idx="606">
                  <c:v>20252.771904027461</c:v>
                </c:pt>
                <c:pt idx="607">
                  <c:v>4321.0658061465301</c:v>
                </c:pt>
                <c:pt idx="608">
                  <c:v>-18268.971024072511</c:v>
                </c:pt>
                <c:pt idx="609">
                  <c:v>-34369.059345875881</c:v>
                </c:pt>
                <c:pt idx="610">
                  <c:v>-32901.005374746092</c:v>
                </c:pt>
                <c:pt idx="611">
                  <c:v>-32247.312236879909</c:v>
                </c:pt>
                <c:pt idx="612">
                  <c:v>-25209.055419667162</c:v>
                </c:pt>
                <c:pt idx="613">
                  <c:v>-6292.2031840592854</c:v>
                </c:pt>
                <c:pt idx="614">
                  <c:v>28823.509387147817</c:v>
                </c:pt>
                <c:pt idx="615">
                  <c:v>7877.3986725949344</c:v>
                </c:pt>
                <c:pt idx="616">
                  <c:v>-32910.029223461774</c:v>
                </c:pt>
                <c:pt idx="617">
                  <c:v>-25209.055419667162</c:v>
                </c:pt>
                <c:pt idx="618">
                  <c:v>-6303.2042516042311</c:v>
                </c:pt>
                <c:pt idx="619">
                  <c:v>-5525.1375675880608</c:v>
                </c:pt>
                <c:pt idx="620">
                  <c:v>-6888.2665670939759</c:v>
                </c:pt>
                <c:pt idx="621">
                  <c:v>263.00001483332778</c:v>
                </c:pt>
                <c:pt idx="622">
                  <c:v>-54.000000127494495</c:v>
                </c:pt>
                <c:pt idx="623">
                  <c:v>-281.00001809284635</c:v>
                </c:pt>
                <c:pt idx="624">
                  <c:v>3650.0396633697687</c:v>
                </c:pt>
                <c:pt idx="625">
                  <c:v>4288.0643099028748</c:v>
                </c:pt>
                <c:pt idx="626">
                  <c:v>9177.6304435715792</c:v>
                </c:pt>
                <c:pt idx="627">
                  <c:v>13928.203299031276</c:v>
                </c:pt>
                <c:pt idx="628">
                  <c:v>19086.668596270116</c:v>
                </c:pt>
                <c:pt idx="629">
                  <c:v>18675.310042366931</c:v>
                </c:pt>
                <c:pt idx="630">
                  <c:v>18785.40447710222</c:v>
                </c:pt>
                <c:pt idx="631">
                  <c:v>23982.241568930556</c:v>
                </c:pt>
                <c:pt idx="632">
                  <c:v>23235.223969068316</c:v>
                </c:pt>
                <c:pt idx="633">
                  <c:v>-9166.6281791126348</c:v>
                </c:pt>
                <c:pt idx="634">
                  <c:v>6624.2370753749165</c:v>
                </c:pt>
                <c:pt idx="635">
                  <c:v>-11966.397362677124</c:v>
                </c:pt>
                <c:pt idx="636">
                  <c:v>-16211.473873692545</c:v>
                </c:pt>
                <c:pt idx="637">
                  <c:v>-20481.00334372852</c:v>
                </c:pt>
                <c:pt idx="638">
                  <c:v>11651.289868392125</c:v>
                </c:pt>
                <c:pt idx="639">
                  <c:v>5738.1540997829443</c:v>
                </c:pt>
                <c:pt idx="640">
                  <c:v>5685.1498689001628</c:v>
                </c:pt>
                <c:pt idx="641">
                  <c:v>3329.0300920126274</c:v>
                </c:pt>
                <c:pt idx="642">
                  <c:v>4922.0972615404944</c:v>
                </c:pt>
                <c:pt idx="643">
                  <c:v>7302.3175815881514</c:v>
                </c:pt>
                <c:pt idx="644">
                  <c:v>25506.522773258821</c:v>
                </c:pt>
                <c:pt idx="645">
                  <c:v>25552.596141223908</c:v>
                </c:pt>
                <c:pt idx="646">
                  <c:v>20476.999238598117</c:v>
                </c:pt>
                <c:pt idx="647">
                  <c:v>16207.471301883363</c:v>
                </c:pt>
                <c:pt idx="648">
                  <c:v>-21336.918176601372</c:v>
                </c:pt>
                <c:pt idx="649">
                  <c:v>-21369.954998056572</c:v>
                </c:pt>
                <c:pt idx="650">
                  <c:v>-7485.3420633072847</c:v>
                </c:pt>
                <c:pt idx="651">
                  <c:v>-7503.3445371364605</c:v>
                </c:pt>
                <c:pt idx="652">
                  <c:v>-7496.3435736793854</c:v>
                </c:pt>
                <c:pt idx="653">
                  <c:v>-15130.824585989503</c:v>
                </c:pt>
                <c:pt idx="654">
                  <c:v>-15128.823465682874</c:v>
                </c:pt>
                <c:pt idx="655">
                  <c:v>-20801.336982907913</c:v>
                </c:pt>
                <c:pt idx="656">
                  <c:v>-20797.332748340872</c:v>
                </c:pt>
                <c:pt idx="657">
                  <c:v>-20789.32428409818</c:v>
                </c:pt>
                <c:pt idx="658">
                  <c:v>-25436.411633881216</c:v>
                </c:pt>
                <c:pt idx="659">
                  <c:v>-27900.696191791361</c:v>
                </c:pt>
                <c:pt idx="660">
                  <c:v>-27893.682860027049</c:v>
                </c:pt>
                <c:pt idx="661">
                  <c:v>-16516.673738580692</c:v>
                </c:pt>
                <c:pt idx="662">
                  <c:v>-23925.161534285897</c:v>
                </c:pt>
                <c:pt idx="663">
                  <c:v>-23908.137738107296</c:v>
                </c:pt>
                <c:pt idx="664">
                  <c:v>-13604.053045150496</c:v>
                </c:pt>
                <c:pt idx="665">
                  <c:v>-7573.3542709620551</c:v>
                </c:pt>
                <c:pt idx="666">
                  <c:v>-7568.3535696849867</c:v>
                </c:pt>
                <c:pt idx="667">
                  <c:v>-1648.0036506909016</c:v>
                </c:pt>
                <c:pt idx="668">
                  <c:v>-1644.0036241724772</c:v>
                </c:pt>
                <c:pt idx="669">
                  <c:v>-6983.2777498647565</c:v>
                </c:pt>
                <c:pt idx="670">
                  <c:v>-1668.00378522493</c:v>
                </c:pt>
                <c:pt idx="671">
                  <c:v>-681.00025758889069</c:v>
                </c:pt>
                <c:pt idx="672">
                  <c:v>9627.7278146969657</c:v>
                </c:pt>
                <c:pt idx="673">
                  <c:v>27203.403164368901</c:v>
                </c:pt>
                <c:pt idx="674">
                  <c:v>11517.245865534398</c:v>
                </c:pt>
                <c:pt idx="675">
                  <c:v>11536.252042872411</c:v>
                </c:pt>
                <c:pt idx="676">
                  <c:v>2273.009578654126</c:v>
                </c:pt>
                <c:pt idx="677">
                  <c:v>4857.0934588268465</c:v>
                </c:pt>
                <c:pt idx="678">
                  <c:v>10461.933845842996</c:v>
                </c:pt>
                <c:pt idx="679">
                  <c:v>10526.951363106295</c:v>
                </c:pt>
                <c:pt idx="680">
                  <c:v>10038.825074537001</c:v>
                </c:pt>
                <c:pt idx="681">
                  <c:v>15225.878142646861</c:v>
                </c:pt>
                <c:pt idx="682">
                  <c:v>14652.565172724206</c:v>
                </c:pt>
                <c:pt idx="683">
                  <c:v>19338.896228620182</c:v>
                </c:pt>
                <c:pt idx="684">
                  <c:v>19848.374439769628</c:v>
                </c:pt>
                <c:pt idx="685">
                  <c:v>35139.329655115755</c:v>
                </c:pt>
                <c:pt idx="686">
                  <c:v>-35069.118544528093</c:v>
                </c:pt>
                <c:pt idx="687">
                  <c:v>-27791.489356754326</c:v>
                </c:pt>
                <c:pt idx="688">
                  <c:v>-34952.770560938865</c:v>
                </c:pt>
                <c:pt idx="689">
                  <c:v>-29902.782089493121</c:v>
                </c:pt>
                <c:pt idx="690">
                  <c:v>-2197.0086496009567</c:v>
                </c:pt>
                <c:pt idx="691">
                  <c:v>400.00005219484461</c:v>
                </c:pt>
                <c:pt idx="692">
                  <c:v>-1345.0019845779598</c:v>
                </c:pt>
                <c:pt idx="693">
                  <c:v>-14267.36817598456</c:v>
                </c:pt>
                <c:pt idx="694">
                  <c:v>-9120.6187683083626</c:v>
                </c:pt>
                <c:pt idx="695">
                  <c:v>-5159.1119989694935</c:v>
                </c:pt>
                <c:pt idx="696">
                  <c:v>-7713.374285208869</c:v>
                </c:pt>
                <c:pt idx="697">
                  <c:v>-28579.017499873156</c:v>
                </c:pt>
                <c:pt idx="698">
                  <c:v>-32778.68338108842</c:v>
                </c:pt>
                <c:pt idx="699">
                  <c:v>-27672.265394745929</c:v>
                </c:pt>
                <c:pt idx="700">
                  <c:v>-29713.371123614721</c:v>
                </c:pt>
                <c:pt idx="701">
                  <c:v>-29971.933428624121</c:v>
                </c:pt>
                <c:pt idx="702">
                  <c:v>-27637.199889665157</c:v>
                </c:pt>
                <c:pt idx="703">
                  <c:v>-26725.554414619321</c:v>
                </c:pt>
                <c:pt idx="704">
                  <c:v>-23983.242976453512</c:v>
                </c:pt>
                <c:pt idx="705">
                  <c:v>-32097.934801617121</c:v>
                </c:pt>
                <c:pt idx="706">
                  <c:v>-33019.319097764244</c:v>
                </c:pt>
                <c:pt idx="707">
                  <c:v>-29887.749282155513</c:v>
                </c:pt>
                <c:pt idx="708">
                  <c:v>-34112.324803418203</c:v>
                </c:pt>
                <c:pt idx="709">
                  <c:v>-28516.893844628739</c:v>
                </c:pt>
                <c:pt idx="710">
                  <c:v>-2307.0100149570671</c:v>
                </c:pt>
                <c:pt idx="711">
                  <c:v>18470.136999043694</c:v>
                </c:pt>
                <c:pt idx="712">
                  <c:v>18510.170463705152</c:v>
                </c:pt>
                <c:pt idx="713">
                  <c:v>22302.041458489512</c:v>
                </c:pt>
                <c:pt idx="714">
                  <c:v>2611.0145187086591</c:v>
                </c:pt>
                <c:pt idx="715">
                  <c:v>1651.0036706643789</c:v>
                </c:pt>
                <c:pt idx="716">
                  <c:v>11716.311581247603</c:v>
                </c:pt>
                <c:pt idx="717">
                  <c:v>22703.538374103045</c:v>
                </c:pt>
                <c:pt idx="718">
                  <c:v>25656.76299449072</c:v>
                </c:pt>
                <c:pt idx="719">
                  <c:v>8541.5082355271843</c:v>
                </c:pt>
                <c:pt idx="720">
                  <c:v>14013.243896168498</c:v>
                </c:pt>
                <c:pt idx="721">
                  <c:v>-23418.467649945866</c:v>
                </c:pt>
                <c:pt idx="722">
                  <c:v>-25510.529142571086</c:v>
                </c:pt>
                <c:pt idx="723">
                  <c:v>-23607.72335559472</c:v>
                </c:pt>
                <c:pt idx="724">
                  <c:v>-25456.443325565022</c:v>
                </c:pt>
                <c:pt idx="725">
                  <c:v>-28449.760821579461</c:v>
                </c:pt>
                <c:pt idx="726">
                  <c:v>-31321.027662430392</c:v>
                </c:pt>
                <c:pt idx="727">
                  <c:v>-30613.370726642352</c:v>
                </c:pt>
                <c:pt idx="728">
                  <c:v>-30628.405146103825</c:v>
                </c:pt>
                <c:pt idx="729">
                  <c:v>-25837.054997244159</c:v>
                </c:pt>
                <c:pt idx="730">
                  <c:v>-24216.574144293925</c:v>
                </c:pt>
                <c:pt idx="731">
                  <c:v>-25147.960784847321</c:v>
                </c:pt>
                <c:pt idx="732">
                  <c:v>-27326.626925235116</c:v>
                </c:pt>
                <c:pt idx="733">
                  <c:v>-27317.610483856472</c:v>
                </c:pt>
                <c:pt idx="734">
                  <c:v>-27321.617789796084</c:v>
                </c:pt>
                <c:pt idx="735">
                  <c:v>-32290.421813718902</c:v>
                </c:pt>
                <c:pt idx="736">
                  <c:v>-27383.731306176171</c:v>
                </c:pt>
                <c:pt idx="737">
                  <c:v>-27381.727636306856</c:v>
                </c:pt>
                <c:pt idx="738">
                  <c:v>-27388.740483200349</c:v>
                </c:pt>
                <c:pt idx="739">
                  <c:v>-28517.895834799161</c:v>
                </c:pt>
                <c:pt idx="740">
                  <c:v>-28448.758840908675</c:v>
                </c:pt>
                <c:pt idx="741">
                  <c:v>-23422.473019120869</c:v>
                </c:pt>
                <c:pt idx="742">
                  <c:v>-23410.456917105057</c:v>
                </c:pt>
                <c:pt idx="743">
                  <c:v>-23516.599724167401</c:v>
                </c:pt>
                <c:pt idx="744">
                  <c:v>-21460.056000302786</c:v>
                </c:pt>
                <c:pt idx="745">
                  <c:v>-21465.061636479692</c:v>
                </c:pt>
                <c:pt idx="746">
                  <c:v>-21469.066147314421</c:v>
                </c:pt>
                <c:pt idx="747">
                  <c:v>-21456.051493254283</c:v>
                </c:pt>
                <c:pt idx="748">
                  <c:v>-25160.980914421765</c:v>
                </c:pt>
                <c:pt idx="749">
                  <c:v>-23242.233219854756</c:v>
                </c:pt>
                <c:pt idx="750">
                  <c:v>-26806.696425533701</c:v>
                </c:pt>
                <c:pt idx="751">
                  <c:v>-26794.675332525272</c:v>
                </c:pt>
                <c:pt idx="752">
                  <c:v>-26829.73690671346</c:v>
                </c:pt>
                <c:pt idx="753">
                  <c:v>-26839.75452892981</c:v>
                </c:pt>
                <c:pt idx="754">
                  <c:v>-31502.464725196161</c:v>
                </c:pt>
                <c:pt idx="755">
                  <c:v>-31510.484159536518</c:v>
                </c:pt>
                <c:pt idx="756">
                  <c:v>-32716.520663196112</c:v>
                </c:pt>
                <c:pt idx="757">
                  <c:v>-32716.520663196112</c:v>
                </c:pt>
                <c:pt idx="758">
                  <c:v>-17961.72448452211</c:v>
                </c:pt>
                <c:pt idx="759">
                  <c:v>-22389.147764378497</c:v>
                </c:pt>
                <c:pt idx="760">
                  <c:v>-30163.356008762261</c:v>
                </c:pt>
                <c:pt idx="761">
                  <c:v>-20906.448724465521</c:v>
                </c:pt>
                <c:pt idx="762">
                  <c:v>-34341.981354401833</c:v>
                </c:pt>
                <c:pt idx="763">
                  <c:v>-8758.5479682560108</c:v>
                </c:pt>
                <c:pt idx="764">
                  <c:v>-33486.580168986307</c:v>
                </c:pt>
                <c:pt idx="765">
                  <c:v>-25418.383154014929</c:v>
                </c:pt>
                <c:pt idx="766">
                  <c:v>-8842.5638879161543</c:v>
                </c:pt>
                <c:pt idx="767">
                  <c:v>-8780.5521083337335</c:v>
                </c:pt>
                <c:pt idx="768">
                  <c:v>-10524.950820873903</c:v>
                </c:pt>
                <c:pt idx="769">
                  <c:v>-34010.035196406461</c:v>
                </c:pt>
                <c:pt idx="770">
                  <c:v>-6643.2391213470555</c:v>
                </c:pt>
                <c:pt idx="771">
                  <c:v>-6640.2387975192978</c:v>
                </c:pt>
                <c:pt idx="772">
                  <c:v>-1079.0010246192348</c:v>
                </c:pt>
                <c:pt idx="773">
                  <c:v>-12871.739069587526</c:v>
                </c:pt>
                <c:pt idx="774">
                  <c:v>2157.0081857067967</c:v>
                </c:pt>
                <c:pt idx="775">
                  <c:v>2160.0082199091107</c:v>
                </c:pt>
                <c:pt idx="776">
                  <c:v>-19743.273749986296</c:v>
                </c:pt>
                <c:pt idx="777">
                  <c:v>-19743.273749986296</c:v>
                </c:pt>
                <c:pt idx="778">
                  <c:v>-34418.201200210584</c:v>
                </c:pt>
                <c:pt idx="779">
                  <c:v>-35195.499152230535</c:v>
                </c:pt>
                <c:pt idx="780">
                  <c:v>-29405.714658724515</c:v>
                </c:pt>
                <c:pt idx="781">
                  <c:v>-29115.10703426852</c:v>
                </c:pt>
                <c:pt idx="782">
                  <c:v>-24234.599995424465</c:v>
                </c:pt>
                <c:pt idx="783">
                  <c:v>-23976.233126262101</c:v>
                </c:pt>
                <c:pt idx="784">
                  <c:v>-24019.293725604966</c:v>
                </c:pt>
                <c:pt idx="785">
                  <c:v>-18675.310042366931</c:v>
                </c:pt>
                <c:pt idx="786">
                  <c:v>-14118.29473034379</c:v>
                </c:pt>
                <c:pt idx="787">
                  <c:v>-24230.594247403496</c:v>
                </c:pt>
                <c:pt idx="788">
                  <c:v>-18850.460802399928</c:v>
                </c:pt>
                <c:pt idx="789">
                  <c:v>-14288.378651713329</c:v>
                </c:pt>
                <c:pt idx="790">
                  <c:v>-14047.260273664768</c:v>
                </c:pt>
                <c:pt idx="791">
                  <c:v>-19261.826039621221</c:v>
                </c:pt>
                <c:pt idx="792">
                  <c:v>-19384.938427581706</c:v>
                </c:pt>
                <c:pt idx="793">
                  <c:v>-10471.936526688602</c:v>
                </c:pt>
                <c:pt idx="794">
                  <c:v>-20807.343337815892</c:v>
                </c:pt>
                <c:pt idx="795">
                  <c:v>-20824.361363322831</c:v>
                </c:pt>
                <c:pt idx="796">
                  <c:v>-22097.7954277801</c:v>
                </c:pt>
                <c:pt idx="797">
                  <c:v>-31340.073304914265</c:v>
                </c:pt>
                <c:pt idx="798">
                  <c:v>-13168.862281658327</c:v>
                </c:pt>
                <c:pt idx="799">
                  <c:v>-16016.349970445381</c:v>
                </c:pt>
                <c:pt idx="800">
                  <c:v>-24440.898595093829</c:v>
                </c:pt>
                <c:pt idx="801">
                  <c:v>-24591.119218359196</c:v>
                </c:pt>
                <c:pt idx="802">
                  <c:v>-23146.106837834446</c:v>
                </c:pt>
                <c:pt idx="803">
                  <c:v>-18872.479954649782</c:v>
                </c:pt>
                <c:pt idx="804">
                  <c:v>-19346.903553156291</c:v>
                </c:pt>
                <c:pt idx="805">
                  <c:v>-18435.107836223375</c:v>
                </c:pt>
                <c:pt idx="806">
                  <c:v>-14858.674928593155</c:v>
                </c:pt>
                <c:pt idx="807">
                  <c:v>-13933.205673428798</c:v>
                </c:pt>
                <c:pt idx="808">
                  <c:v>-29528.976032062521</c:v>
                </c:pt>
                <c:pt idx="809">
                  <c:v>-18500.162083951465</c:v>
                </c:pt>
                <c:pt idx="810">
                  <c:v>-26177.617779039239</c:v>
                </c:pt>
                <c:pt idx="811">
                  <c:v>-33914.767026834554</c:v>
                </c:pt>
                <c:pt idx="812">
                  <c:v>-2930.0205168803486</c:v>
                </c:pt>
                <c:pt idx="813">
                  <c:v>-17966.728433013908</c:v>
                </c:pt>
                <c:pt idx="814">
                  <c:v>-6399.2137275217547</c:v>
                </c:pt>
                <c:pt idx="815">
                  <c:v>-2151.008117587156</c:v>
                </c:pt>
                <c:pt idx="816">
                  <c:v>-1595.0033096738098</c:v>
                </c:pt>
                <c:pt idx="817">
                  <c:v>-1195.0013918854097</c:v>
                </c:pt>
                <c:pt idx="818">
                  <c:v>-1229.0015141043486</c:v>
                </c:pt>
                <c:pt idx="819">
                  <c:v>-26289.806405240335</c:v>
                </c:pt>
                <c:pt idx="820">
                  <c:v>-29753.457665028989</c:v>
                </c:pt>
                <c:pt idx="821">
                  <c:v>-29738.425184648553</c:v>
                </c:pt>
                <c:pt idx="822">
                  <c:v>-25917.186091925661</c:v>
                </c:pt>
                <c:pt idx="823">
                  <c:v>-25920.191023780186</c:v>
                </c:pt>
                <c:pt idx="824">
                  <c:v>-25912.177874709327</c:v>
                </c:pt>
                <c:pt idx="825">
                  <c:v>-21823.472058545296</c:v>
                </c:pt>
                <c:pt idx="826">
                  <c:v>-22817.682894210262</c:v>
                </c:pt>
                <c:pt idx="827">
                  <c:v>-19488.033645986496</c:v>
                </c:pt>
                <c:pt idx="828">
                  <c:v>-19484.029929315704</c:v>
                </c:pt>
                <c:pt idx="829">
                  <c:v>-19501.045735717125</c:v>
                </c:pt>
                <c:pt idx="830">
                  <c:v>-11407.210500993397</c:v>
                </c:pt>
                <c:pt idx="831">
                  <c:v>-13535.021955426482</c:v>
                </c:pt>
                <c:pt idx="832">
                  <c:v>-13176.865678588219</c:v>
                </c:pt>
                <c:pt idx="833">
                  <c:v>-13788.137505878774</c:v>
                </c:pt>
                <c:pt idx="834">
                  <c:v>-8615.5215612084321</c:v>
                </c:pt>
                <c:pt idx="835">
                  <c:v>-8641.5262979263698</c:v>
                </c:pt>
                <c:pt idx="836">
                  <c:v>-2930.0205168803486</c:v>
                </c:pt>
                <c:pt idx="837">
                  <c:v>-1807.0048125884578</c:v>
                </c:pt>
                <c:pt idx="838">
                  <c:v>-1282.0017185603708</c:v>
                </c:pt>
                <c:pt idx="839">
                  <c:v>-1306.001816897734</c:v>
                </c:pt>
                <c:pt idx="840">
                  <c:v>30176.384966592716</c:v>
                </c:pt>
                <c:pt idx="841">
                  <c:v>28099.076073613305</c:v>
                </c:pt>
                <c:pt idx="842">
                  <c:v>30019.036915418488</c:v>
                </c:pt>
                <c:pt idx="843">
                  <c:v>28185.242753440922</c:v>
                </c:pt>
                <c:pt idx="844">
                  <c:v>25197.036766683297</c:v>
                </c:pt>
                <c:pt idx="845">
                  <c:v>17734.547530101867</c:v>
                </c:pt>
                <c:pt idx="846">
                  <c:v>22348.097562934116</c:v>
                </c:pt>
                <c:pt idx="847">
                  <c:v>15502.037571347359</c:v>
                </c:pt>
                <c:pt idx="848">
                  <c:v>15504.03874760759</c:v>
                </c:pt>
                <c:pt idx="849">
                  <c:v>23068.004922438497</c:v>
                </c:pt>
                <c:pt idx="850">
                  <c:v>23056.990605148701</c:v>
                </c:pt>
                <c:pt idx="851">
                  <c:v>28418.699485644425</c:v>
                </c:pt>
                <c:pt idx="852">
                  <c:v>15994.336179521923</c:v>
                </c:pt>
                <c:pt idx="853">
                  <c:v>23526.613263291216</c:v>
                </c:pt>
                <c:pt idx="854">
                  <c:v>27862.623899905888</c:v>
                </c:pt>
                <c:pt idx="855">
                  <c:v>-31229.809827569152</c:v>
                </c:pt>
                <c:pt idx="856">
                  <c:v>-28250.369410582756</c:v>
                </c:pt>
                <c:pt idx="857">
                  <c:v>-16240.492557318619</c:v>
                </c:pt>
                <c:pt idx="858">
                  <c:v>-19413.965134518588</c:v>
                </c:pt>
                <c:pt idx="859">
                  <c:v>-15841.241315678088</c:v>
                </c:pt>
                <c:pt idx="860">
                  <c:v>-23228.214723861951</c:v>
                </c:pt>
                <c:pt idx="861">
                  <c:v>-34002.012555662339</c:v>
                </c:pt>
                <c:pt idx="862">
                  <c:v>-25791.981612912521</c:v>
                </c:pt>
                <c:pt idx="863">
                  <c:v>-20817.353937485233</c:v>
                </c:pt>
                <c:pt idx="864">
                  <c:v>-14494.483056537352</c:v>
                </c:pt>
                <c:pt idx="865">
                  <c:v>-11483.234862131445</c:v>
                </c:pt>
                <c:pt idx="866">
                  <c:v>-3735.0424994345999</c:v>
                </c:pt>
                <c:pt idx="867">
                  <c:v>-8101.4336620196573</c:v>
                </c:pt>
                <c:pt idx="868">
                  <c:v>-8111.4352700349282</c:v>
                </c:pt>
                <c:pt idx="869">
                  <c:v>-16749.831484853661</c:v>
                </c:pt>
                <c:pt idx="870">
                  <c:v>-16749.831484853661</c:v>
                </c:pt>
                <c:pt idx="871">
                  <c:v>-14477.474327169642</c:v>
                </c:pt>
                <c:pt idx="872">
                  <c:v>-14472.471763608683</c:v>
                </c:pt>
                <c:pt idx="873">
                  <c:v>-22353.103675198156</c:v>
                </c:pt>
                <c:pt idx="874">
                  <c:v>-28222.314778892003</c:v>
                </c:pt>
                <c:pt idx="875">
                  <c:v>-28421.705415523931</c:v>
                </c:pt>
                <c:pt idx="876">
                  <c:v>-28346.557544565556</c:v>
                </c:pt>
                <c:pt idx="877">
                  <c:v>-28356.57721546436</c:v>
                </c:pt>
                <c:pt idx="878">
                  <c:v>-28355.575247748697</c:v>
                </c:pt>
                <c:pt idx="879">
                  <c:v>-28349.563444375206</c:v>
                </c:pt>
                <c:pt idx="880">
                  <c:v>-25456.443325565022</c:v>
                </c:pt>
                <c:pt idx="881">
                  <c:v>-25461.451256284057</c:v>
                </c:pt>
                <c:pt idx="882">
                  <c:v>-25462.452842802424</c:v>
                </c:pt>
                <c:pt idx="883">
                  <c:v>-25471.467127085099</c:v>
                </c:pt>
                <c:pt idx="884">
                  <c:v>-20293.813140501617</c:v>
                </c:pt>
                <c:pt idx="885">
                  <c:v>-20148.668051568828</c:v>
                </c:pt>
                <c:pt idx="886">
                  <c:v>-19968.490826872297</c:v>
                </c:pt>
                <c:pt idx="887">
                  <c:v>-19964.486924653269</c:v>
                </c:pt>
                <c:pt idx="888">
                  <c:v>-17654.486236967714</c:v>
                </c:pt>
                <c:pt idx="889">
                  <c:v>-17648.481662323709</c:v>
                </c:pt>
                <c:pt idx="890">
                  <c:v>-17644.478614289968</c:v>
                </c:pt>
                <c:pt idx="891">
                  <c:v>-15471.019378120474</c:v>
                </c:pt>
                <c:pt idx="892">
                  <c:v>-15505.039335851578</c:v>
                </c:pt>
                <c:pt idx="893">
                  <c:v>-15514.04463346474</c:v>
                </c:pt>
                <c:pt idx="894">
                  <c:v>-31299.977280022125</c:v>
                </c:pt>
                <c:pt idx="895">
                  <c:v>-31298.974882549799</c:v>
                </c:pt>
                <c:pt idx="896">
                  <c:v>-31320.025261731596</c:v>
                </c:pt>
                <c:pt idx="897">
                  <c:v>-32192.172506911116</c:v>
                </c:pt>
                <c:pt idx="898">
                  <c:v>-32209.215645106586</c:v>
                </c:pt>
                <c:pt idx="899">
                  <c:v>-31598.698590963471</c:v>
                </c:pt>
                <c:pt idx="900">
                  <c:v>-31586.669279683021</c:v>
                </c:pt>
                <c:pt idx="901">
                  <c:v>-32559.111377314268</c:v>
                </c:pt>
                <c:pt idx="902">
                  <c:v>-32566.129541694056</c:v>
                </c:pt>
                <c:pt idx="903">
                  <c:v>-27423.804816417582</c:v>
                </c:pt>
                <c:pt idx="904">
                  <c:v>-27421.801135797828</c:v>
                </c:pt>
                <c:pt idx="905">
                  <c:v>-26211.674870057472</c:v>
                </c:pt>
                <c:pt idx="906">
                  <c:v>-26198.653023607018</c:v>
                </c:pt>
                <c:pt idx="907">
                  <c:v>-26207.668145760174</c:v>
                </c:pt>
                <c:pt idx="908">
                  <c:v>-25189.024341243101</c:v>
                </c:pt>
                <c:pt idx="909">
                  <c:v>2211.0088160122054</c:v>
                </c:pt>
                <c:pt idx="910">
                  <c:v>2929.0204958802792</c:v>
                </c:pt>
                <c:pt idx="911">
                  <c:v>3247.027922636737</c:v>
                </c:pt>
                <c:pt idx="912">
                  <c:v>3148.0254456404173</c:v>
                </c:pt>
                <c:pt idx="913">
                  <c:v>3632.0390794522727</c:v>
                </c:pt>
                <c:pt idx="914">
                  <c:v>13985.23046838584</c:v>
                </c:pt>
                <c:pt idx="915">
                  <c:v>19147.723150079517</c:v>
                </c:pt>
                <c:pt idx="916">
                  <c:v>18846.457324975956</c:v>
                </c:pt>
                <c:pt idx="917">
                  <c:v>24216.574144293925</c:v>
                </c:pt>
                <c:pt idx="918">
                  <c:v>28624.107587042316</c:v>
                </c:pt>
                <c:pt idx="919">
                  <c:v>-9104.6155171535447</c:v>
                </c:pt>
                <c:pt idx="920">
                  <c:v>18840.452111609509</c:v>
                </c:pt>
                <c:pt idx="921">
                  <c:v>-1405.0022621989078</c:v>
                </c:pt>
                <c:pt idx="922">
                  <c:v>-1235.0015363886782</c:v>
                </c:pt>
                <c:pt idx="923">
                  <c:v>-1135.0011925774043</c:v>
                </c:pt>
                <c:pt idx="924">
                  <c:v>-845.00049211098496</c:v>
                </c:pt>
                <c:pt idx="925">
                  <c:v>-785.00039454795353</c:v>
                </c:pt>
                <c:pt idx="926">
                  <c:v>-31296.970088065267</c:v>
                </c:pt>
                <c:pt idx="927">
                  <c:v>-26955.959909693956</c:v>
                </c:pt>
                <c:pt idx="928">
                  <c:v>-26965.977698094968</c:v>
                </c:pt>
                <c:pt idx="929">
                  <c:v>-27242.473893996121</c:v>
                </c:pt>
                <c:pt idx="930">
                  <c:v>-22494.277170851663</c:v>
                </c:pt>
                <c:pt idx="931">
                  <c:v>-19631.167522795386</c:v>
                </c:pt>
                <c:pt idx="932">
                  <c:v>-19601.139274218192</c:v>
                </c:pt>
                <c:pt idx="933">
                  <c:v>-14197.33347914363</c:v>
                </c:pt>
                <c:pt idx="934">
                  <c:v>-14457.464083553365</c:v>
                </c:pt>
                <c:pt idx="935">
                  <c:v>-9295.6550782913091</c:v>
                </c:pt>
                <c:pt idx="936">
                  <c:v>-2478.0124111156133</c:v>
                </c:pt>
                <c:pt idx="937">
                  <c:v>-4316.065577966925</c:v>
                </c:pt>
                <c:pt idx="938">
                  <c:v>-1945.006001553902</c:v>
                </c:pt>
                <c:pt idx="939">
                  <c:v>686.00026330459241</c:v>
                </c:pt>
                <c:pt idx="940">
                  <c:v>17515.381054827576</c:v>
                </c:pt>
                <c:pt idx="941">
                  <c:v>31051.387398242721</c:v>
                </c:pt>
                <c:pt idx="942">
                  <c:v>30208.456354019763</c:v>
                </c:pt>
                <c:pt idx="943">
                  <c:v>30115.249304099205</c:v>
                </c:pt>
                <c:pt idx="944">
                  <c:v>34645.863664736586</c:v>
                </c:pt>
                <c:pt idx="945">
                  <c:v>30330.729912181618</c:v>
                </c:pt>
                <c:pt idx="946">
                  <c:v>33174.734621821524</c:v>
                </c:pt>
                <c:pt idx="947">
                  <c:v>33562.789209484443</c:v>
                </c:pt>
                <c:pt idx="948">
                  <c:v>23512.594311745517</c:v>
                </c:pt>
                <c:pt idx="949">
                  <c:v>23240.230576203416</c:v>
                </c:pt>
                <c:pt idx="950">
                  <c:v>19751.281383988309</c:v>
                </c:pt>
                <c:pt idx="951">
                  <c:v>26290.808096675297</c:v>
                </c:pt>
                <c:pt idx="952">
                  <c:v>23471.538940673603</c:v>
                </c:pt>
                <c:pt idx="953">
                  <c:v>-35066.109515799013</c:v>
                </c:pt>
                <c:pt idx="954">
                  <c:v>-35078.145640014576</c:v>
                </c:pt>
                <c:pt idx="955">
                  <c:v>-13343.937536048845</c:v>
                </c:pt>
                <c:pt idx="956">
                  <c:v>-30468.039744991896</c:v>
                </c:pt>
                <c:pt idx="957">
                  <c:v>17694.516814199869</c:v>
                </c:pt>
                <c:pt idx="958">
                  <c:v>20103.623446671016</c:v>
                </c:pt>
                <c:pt idx="959">
                  <c:v>24638.188904254508</c:v>
                </c:pt>
                <c:pt idx="960">
                  <c:v>24611.148839355497</c:v>
                </c:pt>
                <c:pt idx="961">
                  <c:v>26856.784516903936</c:v>
                </c:pt>
                <c:pt idx="962">
                  <c:v>28994.859123531096</c:v>
                </c:pt>
                <c:pt idx="963">
                  <c:v>31871.368985485507</c:v>
                </c:pt>
                <c:pt idx="964">
                  <c:v>31902.446123424263</c:v>
                </c:pt>
                <c:pt idx="965">
                  <c:v>23364.395345697547</c:v>
                </c:pt>
                <c:pt idx="966">
                  <c:v>22655.477956545616</c:v>
                </c:pt>
                <c:pt idx="967">
                  <c:v>22634.451604335642</c:v>
                </c:pt>
                <c:pt idx="968">
                  <c:v>22644.464146903421</c:v>
                </c:pt>
                <c:pt idx="969">
                  <c:v>21633.252544364303</c:v>
                </c:pt>
                <c:pt idx="970">
                  <c:v>22294.031724815017</c:v>
                </c:pt>
                <c:pt idx="971">
                  <c:v>22053.742954579157</c:v>
                </c:pt>
                <c:pt idx="972">
                  <c:v>-3017.0223993126947</c:v>
                </c:pt>
                <c:pt idx="973">
                  <c:v>23355.383327474516</c:v>
                </c:pt>
                <c:pt idx="974">
                  <c:v>22654.476700568568</c:v>
                </c:pt>
                <c:pt idx="975">
                  <c:v>22635.45285809326</c:v>
                </c:pt>
                <c:pt idx="976">
                  <c:v>22644.464146903421</c:v>
                </c:pt>
                <c:pt idx="977">
                  <c:v>22113.814560899598</c:v>
                </c:pt>
                <c:pt idx="978">
                  <c:v>21633.252544364303</c:v>
                </c:pt>
                <c:pt idx="979">
                  <c:v>18927.528031149755</c:v>
                </c:pt>
                <c:pt idx="980">
                  <c:v>22293.03050859709</c:v>
                </c:pt>
                <c:pt idx="981">
                  <c:v>22053.742954579157</c:v>
                </c:pt>
                <c:pt idx="982">
                  <c:v>27742.396903836056</c:v>
                </c:pt>
                <c:pt idx="983">
                  <c:v>-33144.653893065137</c:v>
                </c:pt>
                <c:pt idx="984">
                  <c:v>-30578.290545959873</c:v>
                </c:pt>
                <c:pt idx="985">
                  <c:v>-33516.66257143228</c:v>
                </c:pt>
                <c:pt idx="986">
                  <c:v>-28402.667880804365</c:v>
                </c:pt>
                <c:pt idx="987">
                  <c:v>-25989.304772373496</c:v>
                </c:pt>
                <c:pt idx="988">
                  <c:v>-33444.465054068482</c:v>
                </c:pt>
                <c:pt idx="989">
                  <c:v>-30934.112365074096</c:v>
                </c:pt>
                <c:pt idx="990">
                  <c:v>-33373.271113408606</c:v>
                </c:pt>
                <c:pt idx="991">
                  <c:v>-31559.603410896216</c:v>
                </c:pt>
                <c:pt idx="992">
                  <c:v>-11462.228098389814</c:v>
                </c:pt>
                <c:pt idx="993">
                  <c:v>-1356.0020336699724</c:v>
                </c:pt>
                <c:pt idx="994">
                  <c:v>-7530.3482702004894</c:v>
                </c:pt>
                <c:pt idx="995">
                  <c:v>-6770.2531001392936</c:v>
                </c:pt>
                <c:pt idx="996">
                  <c:v>-32746.599320511817</c:v>
                </c:pt>
                <c:pt idx="997">
                  <c:v>-1325.0018973557401</c:v>
                </c:pt>
                <c:pt idx="998">
                  <c:v>3896.0482357231781</c:v>
                </c:pt>
                <c:pt idx="999">
                  <c:v>705.00028579491129</c:v>
                </c:pt>
                <c:pt idx="1000">
                  <c:v>-1296.0017754803207</c:v>
                </c:pt>
                <c:pt idx="1001">
                  <c:v>4165.0589329301865</c:v>
                </c:pt>
                <c:pt idx="1002">
                  <c:v>24117.432649763621</c:v>
                </c:pt>
                <c:pt idx="1003">
                  <c:v>29807.574866439496</c:v>
                </c:pt>
                <c:pt idx="1004">
                  <c:v>-27627.181204431912</c:v>
                </c:pt>
                <c:pt idx="1005">
                  <c:v>-16221.480308773715</c:v>
                </c:pt>
                <c:pt idx="1006">
                  <c:v>-11883.368480988302</c:v>
                </c:pt>
                <c:pt idx="1007">
                  <c:v>-15983.329298280183</c:v>
                </c:pt>
                <c:pt idx="1008">
                  <c:v>-21292.86925840348</c:v>
                </c:pt>
                <c:pt idx="1009">
                  <c:v>-22499.283363334263</c:v>
                </c:pt>
                <c:pt idx="1010">
                  <c:v>-1774.0045537056506</c:v>
                </c:pt>
                <c:pt idx="1011">
                  <c:v>2924.0203910950145</c:v>
                </c:pt>
                <c:pt idx="1012">
                  <c:v>443.00007090380575</c:v>
                </c:pt>
                <c:pt idx="1013">
                  <c:v>-4599.0793423541336</c:v>
                </c:pt>
                <c:pt idx="1014">
                  <c:v>-1397.0022237756423</c:v>
                </c:pt>
                <c:pt idx="1015">
                  <c:v>-27184.368779865152</c:v>
                </c:pt>
                <c:pt idx="1016">
                  <c:v>-30488.085210442172</c:v>
                </c:pt>
                <c:pt idx="1017">
                  <c:v>-12566.618323151964</c:v>
                </c:pt>
                <c:pt idx="1018">
                  <c:v>-566.00014788565238</c:v>
                </c:pt>
                <c:pt idx="1019">
                  <c:v>3829.0457896991884</c:v>
                </c:pt>
                <c:pt idx="1020">
                  <c:v>6234.1976166568811</c:v>
                </c:pt>
                <c:pt idx="1021">
                  <c:v>5653.1473522936185</c:v>
                </c:pt>
                <c:pt idx="1022">
                  <c:v>8145.4407670145165</c:v>
                </c:pt>
                <c:pt idx="1023">
                  <c:v>7571.3539903400015</c:v>
                </c:pt>
                <c:pt idx="1024">
                  <c:v>19180.752808208781</c:v>
                </c:pt>
                <c:pt idx="1025">
                  <c:v>17050.041159050619</c:v>
                </c:pt>
                <c:pt idx="1026">
                  <c:v>23034.962011581621</c:v>
                </c:pt>
                <c:pt idx="1027">
                  <c:v>26529.214335473622</c:v>
                </c:pt>
                <c:pt idx="1028">
                  <c:v>29167.215100411835</c:v>
                </c:pt>
                <c:pt idx="1029">
                  <c:v>28278.42415089834</c:v>
                </c:pt>
                <c:pt idx="1030">
                  <c:v>28277.422194015329</c:v>
                </c:pt>
                <c:pt idx="1031">
                  <c:v>31911.468546482902</c:v>
                </c:pt>
                <c:pt idx="1032">
                  <c:v>26339.891134997582</c:v>
                </c:pt>
                <c:pt idx="1033">
                  <c:v>8876.5704182519166</c:v>
                </c:pt>
                <c:pt idx="1034">
                  <c:v>8526.5055623479275</c:v>
                </c:pt>
                <c:pt idx="1035">
                  <c:v>34183.527420794184</c:v>
                </c:pt>
                <c:pt idx="1036">
                  <c:v>31129.571911881496</c:v>
                </c:pt>
                <c:pt idx="1037">
                  <c:v>-21877.535149834097</c:v>
                </c:pt>
                <c:pt idx="1038">
                  <c:v>-12299.517323539993</c:v>
                </c:pt>
                <c:pt idx="1039">
                  <c:v>18058.801478574696</c:v>
                </c:pt>
                <c:pt idx="1040">
                  <c:v>32722.536383093709</c:v>
                </c:pt>
                <c:pt idx="1041">
                  <c:v>13308.922325939653</c:v>
                </c:pt>
                <c:pt idx="1042">
                  <c:v>16994.001453327717</c:v>
                </c:pt>
                <c:pt idx="1043">
                  <c:v>-33054.412584774291</c:v>
                </c:pt>
                <c:pt idx="1044">
                  <c:v>-29097.069716764468</c:v>
                </c:pt>
                <c:pt idx="1045">
                  <c:v>-28866.59694251879</c:v>
                </c:pt>
                <c:pt idx="1046">
                  <c:v>-28358.581151312868</c:v>
                </c:pt>
                <c:pt idx="1047">
                  <c:v>-28964.797466175096</c:v>
                </c:pt>
                <c:pt idx="1048">
                  <c:v>-23195.171214425282</c:v>
                </c:pt>
                <c:pt idx="1049">
                  <c:v>-24607.142911297004</c:v>
                </c:pt>
                <c:pt idx="1050">
                  <c:v>-19019.609077399167</c:v>
                </c:pt>
                <c:pt idx="1051">
                  <c:v>-19708.240423978703</c:v>
                </c:pt>
                <c:pt idx="1052">
                  <c:v>-14177.323628400547</c:v>
                </c:pt>
                <c:pt idx="1053">
                  <c:v>-14680.579911243254</c:v>
                </c:pt>
                <c:pt idx="1054">
                  <c:v>-11391.205413507269</c:v>
                </c:pt>
                <c:pt idx="1055">
                  <c:v>-12546.610606826574</c:v>
                </c:pt>
                <c:pt idx="1056">
                  <c:v>-7854.3951903862044</c:v>
                </c:pt>
                <c:pt idx="1057">
                  <c:v>-4015.0527921154162</c:v>
                </c:pt>
                <c:pt idx="1058">
                  <c:v>-5235.1170220959639</c:v>
                </c:pt>
                <c:pt idx="1059">
                  <c:v>-1584.0032416684658</c:v>
                </c:pt>
                <c:pt idx="1060">
                  <c:v>-1814.0048687351377</c:v>
                </c:pt>
                <c:pt idx="1061">
                  <c:v>-17533.394581831497</c:v>
                </c:pt>
                <c:pt idx="1062">
                  <c:v>-3994.0519680611828</c:v>
                </c:pt>
                <c:pt idx="1063">
                  <c:v>-31239.833703337092</c:v>
                </c:pt>
                <c:pt idx="1064">
                  <c:v>-17679.505331504362</c:v>
                </c:pt>
                <c:pt idx="1065">
                  <c:v>-16770.845920189313</c:v>
                </c:pt>
                <c:pt idx="1066">
                  <c:v>-31380.169575857064</c:v>
                </c:pt>
                <c:pt idx="1067">
                  <c:v>29702.347365625021</c:v>
                </c:pt>
                <c:pt idx="1068">
                  <c:v>30276.608556388142</c:v>
                </c:pt>
                <c:pt idx="1069">
                  <c:v>25078.854291763721</c:v>
                </c:pt>
                <c:pt idx="1070">
                  <c:v>19372.927399803721</c:v>
                </c:pt>
                <c:pt idx="1071">
                  <c:v>19031.619706706311</c:v>
                </c:pt>
                <c:pt idx="1072">
                  <c:v>13376.951950311704</c:v>
                </c:pt>
                <c:pt idx="1073">
                  <c:v>13377.952388220125</c:v>
                </c:pt>
                <c:pt idx="1074">
                  <c:v>13416.969517788169</c:v>
                </c:pt>
                <c:pt idx="1075">
                  <c:v>11816.345459331798</c:v>
                </c:pt>
                <c:pt idx="1076">
                  <c:v>12600.631497407134</c:v>
                </c:pt>
                <c:pt idx="1077">
                  <c:v>16277.516492177832</c:v>
                </c:pt>
                <c:pt idx="1078">
                  <c:v>21337.919290729405</c:v>
                </c:pt>
                <c:pt idx="1079">
                  <c:v>21686.313390970216</c:v>
                </c:pt>
                <c:pt idx="1080">
                  <c:v>24041.324814072901</c:v>
                </c:pt>
                <c:pt idx="1081">
                  <c:v>9484.6958590640861</c:v>
                </c:pt>
                <c:pt idx="1082">
                  <c:v>10035.824334949681</c:v>
                </c:pt>
                <c:pt idx="1083">
                  <c:v>15457.011185698459</c:v>
                </c:pt>
                <c:pt idx="1084">
                  <c:v>28325.516280925272</c:v>
                </c:pt>
                <c:pt idx="1085">
                  <c:v>35231.608400795136</c:v>
                </c:pt>
                <c:pt idx="1086">
                  <c:v>11146.129282430618</c:v>
                </c:pt>
                <c:pt idx="1087">
                  <c:v>3173.0260567063074</c:v>
                </c:pt>
                <c:pt idx="1088">
                  <c:v>4827.0917376843581</c:v>
                </c:pt>
                <c:pt idx="1089">
                  <c:v>11776.331838952572</c:v>
                </c:pt>
                <c:pt idx="1090">
                  <c:v>22573.375334697404</c:v>
                </c:pt>
                <c:pt idx="1091">
                  <c:v>21301.879247952213</c:v>
                </c:pt>
                <c:pt idx="1092">
                  <c:v>27655.233557242496</c:v>
                </c:pt>
                <c:pt idx="1093">
                  <c:v>1657.0037108296399</c:v>
                </c:pt>
                <c:pt idx="1094">
                  <c:v>-22195.913053987617</c:v>
                </c:pt>
                <c:pt idx="1095">
                  <c:v>-19999.521122168509</c:v>
                </c:pt>
                <c:pt idx="1096">
                  <c:v>13635.067116147202</c:v>
                </c:pt>
                <c:pt idx="1097">
                  <c:v>-13148.853807381609</c:v>
                </c:pt>
                <c:pt idx="1098">
                  <c:v>18688.32114502992</c:v>
                </c:pt>
                <c:pt idx="1099">
                  <c:v>10596.970471385659</c:v>
                </c:pt>
                <c:pt idx="1100">
                  <c:v>9356.6680611032225</c:v>
                </c:pt>
                <c:pt idx="1101">
                  <c:v>-34292.840128187032</c:v>
                </c:pt>
                <c:pt idx="1102">
                  <c:v>-28258.385039583962</c:v>
                </c:pt>
                <c:pt idx="1103">
                  <c:v>-28204.279715830096</c:v>
                </c:pt>
                <c:pt idx="1104">
                  <c:v>-27116.246113608329</c:v>
                </c:pt>
                <c:pt idx="1105">
                  <c:v>-32343.557276734497</c:v>
                </c:pt>
                <c:pt idx="1106">
                  <c:v>-23748.916810236758</c:v>
                </c:pt>
                <c:pt idx="1107">
                  <c:v>-25498.510040635851</c:v>
                </c:pt>
                <c:pt idx="1108">
                  <c:v>-32262.350428104517</c:v>
                </c:pt>
                <c:pt idx="1109">
                  <c:v>-3204.0268279156126</c:v>
                </c:pt>
                <c:pt idx="1110">
                  <c:v>-3176.0261306849206</c:v>
                </c:pt>
                <c:pt idx="1111">
                  <c:v>-17009.012063159618</c:v>
                </c:pt>
                <c:pt idx="1112">
                  <c:v>-5577.1414886096754</c:v>
                </c:pt>
                <c:pt idx="1113">
                  <c:v>2673.0155777404771</c:v>
                </c:pt>
                <c:pt idx="1114">
                  <c:v>-5418.1297285998053</c:v>
                </c:pt>
                <c:pt idx="1115">
                  <c:v>11038.096767021976</c:v>
                </c:pt>
                <c:pt idx="1116">
                  <c:v>11294.174875529226</c:v>
                </c:pt>
                <c:pt idx="1117">
                  <c:v>22776.630750715216</c:v>
                </c:pt>
                <c:pt idx="1118">
                  <c:v>-18668.304070414695</c:v>
                </c:pt>
                <c:pt idx="1119">
                  <c:v>-32523.018084150721</c:v>
                </c:pt>
                <c:pt idx="1120">
                  <c:v>-29957.902665577716</c:v>
                </c:pt>
                <c:pt idx="1121">
                  <c:v>-32890.978891513878</c:v>
                </c:pt>
                <c:pt idx="1122">
                  <c:v>-29200.283881460127</c:v>
                </c:pt>
                <c:pt idx="1123">
                  <c:v>-26765.624435846286</c:v>
                </c:pt>
                <c:pt idx="1124">
                  <c:v>-32213.225801908229</c:v>
                </c:pt>
                <c:pt idx="1125">
                  <c:v>-27780.468573553109</c:v>
                </c:pt>
                <c:pt idx="1126">
                  <c:v>-32416.744588034922</c:v>
                </c:pt>
                <c:pt idx="1127">
                  <c:v>-20951.496959090611</c:v>
                </c:pt>
                <c:pt idx="1128">
                  <c:v>-25379.321586105656</c:v>
                </c:pt>
                <c:pt idx="1129">
                  <c:v>-18928.52890786159</c:v>
                </c:pt>
                <c:pt idx="1130">
                  <c:v>-14629.553108169726</c:v>
                </c:pt>
                <c:pt idx="1131">
                  <c:v>-17673.500743882498</c:v>
                </c:pt>
                <c:pt idx="1132">
                  <c:v>-1768.0045076569706</c:v>
                </c:pt>
                <c:pt idx="1133">
                  <c:v>-32819.791324482554</c:v>
                </c:pt>
                <c:pt idx="1134">
                  <c:v>-30314.693909708116</c:v>
                </c:pt>
                <c:pt idx="1135">
                  <c:v>-32758.630823932657</c:v>
                </c:pt>
                <c:pt idx="1136">
                  <c:v>-30935.114706970184</c:v>
                </c:pt>
                <c:pt idx="1137">
                  <c:v>-22808.671431985898</c:v>
                </c:pt>
                <c:pt idx="1138">
                  <c:v>-19296.857874222325</c:v>
                </c:pt>
                <c:pt idx="1139">
                  <c:v>-21435.027858838712</c:v>
                </c:pt>
                <c:pt idx="1140">
                  <c:v>-15414.986697394961</c:v>
                </c:pt>
                <c:pt idx="1141">
                  <c:v>-11883.368480988302</c:v>
                </c:pt>
                <c:pt idx="1142">
                  <c:v>-15070.791105538892</c:v>
                </c:pt>
                <c:pt idx="1143">
                  <c:v>-11915.379568470455</c:v>
                </c:pt>
                <c:pt idx="1144">
                  <c:v>-10843.039650844064</c:v>
                </c:pt>
                <c:pt idx="1145">
                  <c:v>-14137.30401017947</c:v>
                </c:pt>
                <c:pt idx="1146">
                  <c:v>-9307.6576188742292</c:v>
                </c:pt>
                <c:pt idx="1147">
                  <c:v>-10173.858815737505</c:v>
                </c:pt>
                <c:pt idx="1148">
                  <c:v>-10155.854264730408</c:v>
                </c:pt>
                <c:pt idx="1149">
                  <c:v>-6558.2300590433715</c:v>
                </c:pt>
                <c:pt idx="1150">
                  <c:v>-12130.455619375211</c:v>
                </c:pt>
                <c:pt idx="1151">
                  <c:v>-9916.7953532296451</c:v>
                </c:pt>
                <c:pt idx="1152">
                  <c:v>-4375.0683043024137</c:v>
                </c:pt>
                <c:pt idx="1153">
                  <c:v>-12107.447353424723</c:v>
                </c:pt>
                <c:pt idx="1154">
                  <c:v>-738.00032783694633</c:v>
                </c:pt>
                <c:pt idx="1155">
                  <c:v>-1789.00467019702</c:v>
                </c:pt>
                <c:pt idx="1156">
                  <c:v>-6904.2684290856751</c:v>
                </c:pt>
                <c:pt idx="1157">
                  <c:v>-10862.045126672969</c:v>
                </c:pt>
                <c:pt idx="1158">
                  <c:v>-617.00019157413362</c:v>
                </c:pt>
                <c:pt idx="1159">
                  <c:v>-32129.013039768077</c:v>
                </c:pt>
                <c:pt idx="1160">
                  <c:v>-29715.375445143705</c:v>
                </c:pt>
                <c:pt idx="1161">
                  <c:v>-2509.0128827626722</c:v>
                </c:pt>
                <c:pt idx="1162">
                  <c:v>-7379.3277350439757</c:v>
                </c:pt>
                <c:pt idx="1163">
                  <c:v>-8041.4240970317524</c:v>
                </c:pt>
                <c:pt idx="1164">
                  <c:v>-715.00029813008257</c:v>
                </c:pt>
                <c:pt idx="1165">
                  <c:v>30479.064743587747</c:v>
                </c:pt>
                <c:pt idx="1166">
                  <c:v>32811.770241104481</c:v>
                </c:pt>
                <c:pt idx="1167">
                  <c:v>30800.80224342845</c:v>
                </c:pt>
                <c:pt idx="1168">
                  <c:v>-33932.817722403961</c:v>
                </c:pt>
                <c:pt idx="1169">
                  <c:v>-28614.087543118421</c:v>
                </c:pt>
                <c:pt idx="1170">
                  <c:v>-34297.854520496796</c:v>
                </c:pt>
                <c:pt idx="1171">
                  <c:v>-28227.324526589178</c:v>
                </c:pt>
                <c:pt idx="1172">
                  <c:v>-28202.275822701529</c:v>
                </c:pt>
                <c:pt idx="1173">
                  <c:v>-29510.937645639904</c:v>
                </c:pt>
                <c:pt idx="1174">
                  <c:v>3634.0391440470726</c:v>
                </c:pt>
                <c:pt idx="1175">
                  <c:v>23433.487793823871</c:v>
                </c:pt>
                <c:pt idx="1176">
                  <c:v>20390.911366040404</c:v>
                </c:pt>
                <c:pt idx="1177">
                  <c:v>21538.144224423901</c:v>
                </c:pt>
                <c:pt idx="1178">
                  <c:v>-23319.335347264918</c:v>
                </c:pt>
                <c:pt idx="1179">
                  <c:v>-26960.968802242311</c:v>
                </c:pt>
                <c:pt idx="1180">
                  <c:v>-3998.0521243579024</c:v>
                </c:pt>
                <c:pt idx="1181">
                  <c:v>-1524.0028870717911</c:v>
                </c:pt>
                <c:pt idx="1182">
                  <c:v>2264.0094653225733</c:v>
                </c:pt>
                <c:pt idx="1183">
                  <c:v>-33441.456842660031</c:v>
                </c:pt>
                <c:pt idx="1184">
                  <c:v>-33475.549991829939</c:v>
                </c:pt>
                <c:pt idx="1185">
                  <c:v>-29796.550957521256</c:v>
                </c:pt>
                <c:pt idx="1186">
                  <c:v>-28739.339102487258</c:v>
                </c:pt>
                <c:pt idx="1187">
                  <c:v>-29355.60903377759</c:v>
                </c:pt>
                <c:pt idx="1188">
                  <c:v>-28510.881906543462</c:v>
                </c:pt>
                <c:pt idx="1189">
                  <c:v>-27682.284141007745</c:v>
                </c:pt>
                <c:pt idx="1190">
                  <c:v>-23575.679771769352</c:v>
                </c:pt>
                <c:pt idx="1191">
                  <c:v>-24650.206739131518</c:v>
                </c:pt>
                <c:pt idx="1192">
                  <c:v>-19400.953152559367</c:v>
                </c:pt>
                <c:pt idx="1193">
                  <c:v>-20094.614549639231</c:v>
                </c:pt>
                <c:pt idx="1194">
                  <c:v>-14948.723846828998</c:v>
                </c:pt>
                <c:pt idx="1195">
                  <c:v>-14557.515585593643</c:v>
                </c:pt>
                <c:pt idx="1196">
                  <c:v>-15069.790549785188</c:v>
                </c:pt>
                <c:pt idx="1197">
                  <c:v>-12927.761872332225</c:v>
                </c:pt>
                <c:pt idx="1198">
                  <c:v>-4400.069481954024</c:v>
                </c:pt>
                <c:pt idx="1199">
                  <c:v>-2707.0161797747332</c:v>
                </c:pt>
                <c:pt idx="1200">
                  <c:v>-17919.691403966033</c:v>
                </c:pt>
                <c:pt idx="1201">
                  <c:v>-4380.0685387597259</c:v>
                </c:pt>
                <c:pt idx="1202">
                  <c:v>-31310.001263195096</c:v>
                </c:pt>
                <c:pt idx="1203">
                  <c:v>-31630.776863561321</c:v>
                </c:pt>
                <c:pt idx="1204">
                  <c:v>-31773.126117992007</c:v>
                </c:pt>
                <c:pt idx="1205">
                  <c:v>-13555.030934396123</c:v>
                </c:pt>
                <c:pt idx="1206">
                  <c:v>-8410.485205619987</c:v>
                </c:pt>
                <c:pt idx="1207">
                  <c:v>-10479.938675056099</c:v>
                </c:pt>
                <c:pt idx="1208">
                  <c:v>-12566.618323151964</c:v>
                </c:pt>
                <c:pt idx="1209">
                  <c:v>-6746.2504178247691</c:v>
                </c:pt>
                <c:pt idx="1210">
                  <c:v>-506.00010566252649</c:v>
                </c:pt>
                <c:pt idx="1211">
                  <c:v>4049.0541446912212</c:v>
                </c:pt>
                <c:pt idx="1212">
                  <c:v>2725.0165046866891</c:v>
                </c:pt>
                <c:pt idx="1213">
                  <c:v>-190.00000559124882</c:v>
                </c:pt>
                <c:pt idx="1214">
                  <c:v>-31917.483502235689</c:v>
                </c:pt>
                <c:pt idx="1215">
                  <c:v>-2865.0191814803352</c:v>
                </c:pt>
                <c:pt idx="1216">
                  <c:v>-2835.018585203868</c:v>
                </c:pt>
                <c:pt idx="1217">
                  <c:v>-2850.0188817729227</c:v>
                </c:pt>
                <c:pt idx="1218">
                  <c:v>19501.045735717125</c:v>
                </c:pt>
                <c:pt idx="1219">
                  <c:v>-14237.353264091071</c:v>
                </c:pt>
                <c:pt idx="1220">
                  <c:v>-5225.1163527492245</c:v>
                </c:pt>
                <c:pt idx="1221">
                  <c:v>-22050.739384484619</c:v>
                </c:pt>
                <c:pt idx="1222">
                  <c:v>-22033.719172314512</c:v>
                </c:pt>
                <c:pt idx="1223">
                  <c:v>-22140.846910956356</c:v>
                </c:pt>
                <c:pt idx="1224">
                  <c:v>-25431.403718755631</c:v>
                </c:pt>
                <c:pt idx="1225">
                  <c:v>-25421.387897854725</c:v>
                </c:pt>
                <c:pt idx="1226">
                  <c:v>-30127.275948331215</c:v>
                </c:pt>
                <c:pt idx="1227">
                  <c:v>-30137.298168115936</c:v>
                </c:pt>
                <c:pt idx="1228">
                  <c:v>-31340.073304914265</c:v>
                </c:pt>
                <c:pt idx="1229">
                  <c:v>-31340.073304914265</c:v>
                </c:pt>
                <c:pt idx="1230">
                  <c:v>2875.0193830369312</c:v>
                </c:pt>
                <c:pt idx="1231">
                  <c:v>18962.5587712673</c:v>
                </c:pt>
                <c:pt idx="1232">
                  <c:v>2866.0192015728162</c:v>
                </c:pt>
                <c:pt idx="1233">
                  <c:v>31765.106358246296</c:v>
                </c:pt>
                <c:pt idx="1234">
                  <c:v>34616.778545554036</c:v>
                </c:pt>
                <c:pt idx="1235">
                  <c:v>21199.766527263379</c:v>
                </c:pt>
                <c:pt idx="1236">
                  <c:v>28139.153472141112</c:v>
                </c:pt>
                <c:pt idx="1237">
                  <c:v>30864.951140502795</c:v>
                </c:pt>
                <c:pt idx="1238">
                  <c:v>14803.645324476191</c:v>
                </c:pt>
                <c:pt idx="1239">
                  <c:v>-768.00036946542139</c:v>
                </c:pt>
                <c:pt idx="1240">
                  <c:v>13380.953702338396</c:v>
                </c:pt>
                <c:pt idx="1241">
                  <c:v>33981.956000534541</c:v>
                </c:pt>
                <c:pt idx="1242">
                  <c:v>-1207.0014342396096</c:v>
                </c:pt>
                <c:pt idx="1243">
                  <c:v>21633.252544364303</c:v>
                </c:pt>
                <c:pt idx="1244">
                  <c:v>20912.455143754323</c:v>
                </c:pt>
                <c:pt idx="1245">
                  <c:v>20197.716848699441</c:v>
                </c:pt>
                <c:pt idx="1246">
                  <c:v>19905.429548529297</c:v>
                </c:pt>
                <c:pt idx="1247">
                  <c:v>21302.880358424318</c:v>
                </c:pt>
                <c:pt idx="1248">
                  <c:v>17200.148806223569</c:v>
                </c:pt>
                <c:pt idx="1249">
                  <c:v>20330.850497368116</c:v>
                </c:pt>
                <c:pt idx="1250">
                  <c:v>-15778.202782939017</c:v>
                </c:pt>
                <c:pt idx="1251">
                  <c:v>-19210.779858934056</c:v>
                </c:pt>
                <c:pt idx="1252">
                  <c:v>-30208.456354019763</c:v>
                </c:pt>
                <c:pt idx="1253">
                  <c:v>24221.581321304424</c:v>
                </c:pt>
                <c:pt idx="1254">
                  <c:v>-34997.905279985702</c:v>
                </c:pt>
                <c:pt idx="1255">
                  <c:v>-27176.354316577861</c:v>
                </c:pt>
                <c:pt idx="1256">
                  <c:v>-28388.640255823517</c:v>
                </c:pt>
                <c:pt idx="1257">
                  <c:v>-28319.504502568459</c:v>
                </c:pt>
                <c:pt idx="1258">
                  <c:v>-23955.203610231689</c:v>
                </c:pt>
                <c:pt idx="1259">
                  <c:v>-24224.585628935296</c:v>
                </c:pt>
                <c:pt idx="1260">
                  <c:v>-19672.206269190156</c:v>
                </c:pt>
                <c:pt idx="1261">
                  <c:v>-14969.735346269226</c:v>
                </c:pt>
                <c:pt idx="1262">
                  <c:v>-14818.653376544726</c:v>
                </c:pt>
                <c:pt idx="1263">
                  <c:v>46.000000078588762</c:v>
                </c:pt>
                <c:pt idx="1264">
                  <c:v>-11295.175187692083</c:v>
                </c:pt>
                <c:pt idx="1265">
                  <c:v>-27064.152724941356</c:v>
                </c:pt>
                <c:pt idx="1266">
                  <c:v>-31263.891067731096</c:v>
                </c:pt>
                <c:pt idx="1267">
                  <c:v>-26161.590964028936</c:v>
                </c:pt>
                <c:pt idx="1268">
                  <c:v>-28461.784600513925</c:v>
                </c:pt>
                <c:pt idx="1269">
                  <c:v>-22339.086567758055</c:v>
                </c:pt>
                <c:pt idx="1270">
                  <c:v>-26129.53743249835</c:v>
                </c:pt>
                <c:pt idx="1271">
                  <c:v>-22646.466656748526</c:v>
                </c:pt>
                <c:pt idx="1272">
                  <c:v>-19200.770832621321</c:v>
                </c:pt>
                <c:pt idx="1273">
                  <c:v>-30591.320305891346</c:v>
                </c:pt>
                <c:pt idx="1274">
                  <c:v>-17253.187293890714</c:v>
                </c:pt>
                <c:pt idx="1275">
                  <c:v>9401.6777477618689</c:v>
                </c:pt>
                <c:pt idx="1276">
                  <c:v>16239.491911942729</c:v>
                </c:pt>
                <c:pt idx="1277">
                  <c:v>20435.95725350851</c:v>
                </c:pt>
                <c:pt idx="1278">
                  <c:v>-22697.53080790029</c:v>
                </c:pt>
                <c:pt idx="1279">
                  <c:v>-22845.718612403518</c:v>
                </c:pt>
                <c:pt idx="1280">
                  <c:v>-21409.999783019121</c:v>
                </c:pt>
                <c:pt idx="1281">
                  <c:v>-17125.094746738396</c:v>
                </c:pt>
                <c:pt idx="1282">
                  <c:v>-22504.289558573131</c:v>
                </c:pt>
                <c:pt idx="1283">
                  <c:v>-18477.142844900773</c:v>
                </c:pt>
                <c:pt idx="1284">
                  <c:v>-15091.802793421013</c:v>
                </c:pt>
                <c:pt idx="1285">
                  <c:v>-21211.779732327217</c:v>
                </c:pt>
                <c:pt idx="1286">
                  <c:v>-11621.279928439479</c:v>
                </c:pt>
                <c:pt idx="1287">
                  <c:v>-7446.3367440291404</c:v>
                </c:pt>
                <c:pt idx="1288">
                  <c:v>-2219.0089120556918</c:v>
                </c:pt>
                <c:pt idx="1289">
                  <c:v>-22121.824137861648</c:v>
                </c:pt>
                <c:pt idx="1290">
                  <c:v>-31485.423460068501</c:v>
                </c:pt>
                <c:pt idx="1291">
                  <c:v>-31580.654632413502</c:v>
                </c:pt>
                <c:pt idx="1292">
                  <c:v>-30692.552382564321</c:v>
                </c:pt>
                <c:pt idx="1293">
                  <c:v>-26346.903022914321</c:v>
                </c:pt>
                <c:pt idx="1294">
                  <c:v>-26819.719297652697</c:v>
                </c:pt>
                <c:pt idx="1295">
                  <c:v>-22285.020782788921</c:v>
                </c:pt>
                <c:pt idx="1296">
                  <c:v>-16896.933294468719</c:v>
                </c:pt>
                <c:pt idx="1297">
                  <c:v>-5820.1608013870637</c:v>
                </c:pt>
                <c:pt idx="1298">
                  <c:v>256.00001367992468</c:v>
                </c:pt>
                <c:pt idx="1299">
                  <c:v>3333.0302006162601</c:v>
                </c:pt>
                <c:pt idx="1300">
                  <c:v>7643.3641864262954</c:v>
                </c:pt>
                <c:pt idx="1301">
                  <c:v>20591.116865065622</c:v>
                </c:pt>
                <c:pt idx="1302">
                  <c:v>19530.072763312313</c:v>
                </c:pt>
                <c:pt idx="1303">
                  <c:v>23576.681131972047</c:v>
                </c:pt>
                <c:pt idx="1304">
                  <c:v>32873.933907065584</c:v>
                </c:pt>
                <c:pt idx="1305">
                  <c:v>33068.450035215603</c:v>
                </c:pt>
                <c:pt idx="1306">
                  <c:v>32044.801390177756</c:v>
                </c:pt>
                <c:pt idx="1307">
                  <c:v>32119.990309862915</c:v>
                </c:pt>
                <c:pt idx="1308">
                  <c:v>32329.521450747186</c:v>
                </c:pt>
                <c:pt idx="1309">
                  <c:v>35181.456727177203</c:v>
                </c:pt>
                <c:pt idx="1310">
                  <c:v>20743.275741134188</c:v>
                </c:pt>
                <c:pt idx="1311">
                  <c:v>16563.705203068861</c:v>
                </c:pt>
                <c:pt idx="1312">
                  <c:v>25521.546668498697</c:v>
                </c:pt>
                <c:pt idx="1313">
                  <c:v>21758.396528845409</c:v>
                </c:pt>
                <c:pt idx="1314">
                  <c:v>25473.470302743721</c:v>
                </c:pt>
                <c:pt idx="1315">
                  <c:v>17317.234086012577</c:v>
                </c:pt>
                <c:pt idx="1316">
                  <c:v>16422.611345157686</c:v>
                </c:pt>
                <c:pt idx="1317">
                  <c:v>19560.100807569117</c:v>
                </c:pt>
                <c:pt idx="1318">
                  <c:v>15357.953676188949</c:v>
                </c:pt>
                <c:pt idx="1319">
                  <c:v>20942.487295549818</c:v>
                </c:pt>
                <c:pt idx="1320">
                  <c:v>-27732.378076047255</c:v>
                </c:pt>
                <c:pt idx="1321">
                  <c:v>-25532.56420956583</c:v>
                </c:pt>
                <c:pt idx="1322">
                  <c:v>-25547.588153613338</c:v>
                </c:pt>
                <c:pt idx="1323">
                  <c:v>-31729.017562810692</c:v>
                </c:pt>
                <c:pt idx="1324">
                  <c:v>27003.043630189717</c:v>
                </c:pt>
                <c:pt idx="1325">
                  <c:v>19743.273749986296</c:v>
                </c:pt>
                <c:pt idx="1326">
                  <c:v>5616.1444777756724</c:v>
                </c:pt>
                <c:pt idx="1327">
                  <c:v>3363.0310234843437</c:v>
                </c:pt>
                <c:pt idx="1328">
                  <c:v>16598.728750451599</c:v>
                </c:pt>
                <c:pt idx="1329">
                  <c:v>15292.916318577007</c:v>
                </c:pt>
                <c:pt idx="1330">
                  <c:v>20459.981809699329</c:v>
                </c:pt>
                <c:pt idx="1331">
                  <c:v>15712.162744220959</c:v>
                </c:pt>
                <c:pt idx="1332">
                  <c:v>11083.110238156914</c:v>
                </c:pt>
                <c:pt idx="1333">
                  <c:v>-6246.198760080124</c:v>
                </c:pt>
                <c:pt idx="1334">
                  <c:v>-20490.012586142206</c:v>
                </c:pt>
                <c:pt idx="1335">
                  <c:v>-20885.426285988429</c:v>
                </c:pt>
                <c:pt idx="1336">
                  <c:v>-26482.133530091782</c:v>
                </c:pt>
                <c:pt idx="1337">
                  <c:v>-23598.711085675001</c:v>
                </c:pt>
                <c:pt idx="1338">
                  <c:v>-25582.644132677146</c:v>
                </c:pt>
                <c:pt idx="1339">
                  <c:v>16518.675073851457</c:v>
                </c:pt>
                <c:pt idx="1340">
                  <c:v>-11439.220718875271</c:v>
                </c:pt>
                <c:pt idx="1341">
                  <c:v>-4512.0749241365984</c:v>
                </c:pt>
                <c:pt idx="1342">
                  <c:v>20390.911366040404</c:v>
                </c:pt>
                <c:pt idx="1343">
                  <c:v>22385.142858562922</c:v>
                </c:pt>
                <c:pt idx="1344">
                  <c:v>18709.339112786682</c:v>
                </c:pt>
                <c:pt idx="1345">
                  <c:v>20665.193920398171</c:v>
                </c:pt>
                <c:pt idx="1346">
                  <c:v>17024.022691735288</c:v>
                </c:pt>
                <c:pt idx="1347">
                  <c:v>11067.105435855286</c:v>
                </c:pt>
                <c:pt idx="1348">
                  <c:v>1975.0062835680351</c:v>
                </c:pt>
                <c:pt idx="1349">
                  <c:v>-3219.0272064822761</c:v>
                </c:pt>
                <c:pt idx="1350">
                  <c:v>-2775.0174299803502</c:v>
                </c:pt>
                <c:pt idx="1351">
                  <c:v>32340.549597118556</c:v>
                </c:pt>
                <c:pt idx="1352">
                  <c:v>31879.388877655267</c:v>
                </c:pt>
                <c:pt idx="1353">
                  <c:v>25052.814315855496</c:v>
                </c:pt>
                <c:pt idx="1354">
                  <c:v>16180.453975373901</c:v>
                </c:pt>
                <c:pt idx="1355">
                  <c:v>9327.6618677630013</c:v>
                </c:pt>
                <c:pt idx="1356">
                  <c:v>25281.167711581511</c:v>
                </c:pt>
                <c:pt idx="1357">
                  <c:v>-23402.446191607662</c:v>
                </c:pt>
                <c:pt idx="1358">
                  <c:v>-22200.919083293629</c:v>
                </c:pt>
                <c:pt idx="1359">
                  <c:v>-18470.136999043676</c:v>
                </c:pt>
                <c:pt idx="1360">
                  <c:v>-14627.552060869844</c:v>
                </c:pt>
                <c:pt idx="1361">
                  <c:v>29651.237445203569</c:v>
                </c:pt>
                <c:pt idx="1362">
                  <c:v>19870.395672329996</c:v>
                </c:pt>
                <c:pt idx="1363">
                  <c:v>19868.393740151219</c:v>
                </c:pt>
                <c:pt idx="1364">
                  <c:v>12807.713251260016</c:v>
                </c:pt>
                <c:pt idx="1365">
                  <c:v>12807.713251260016</c:v>
                </c:pt>
                <c:pt idx="1366">
                  <c:v>11523.247814072072</c:v>
                </c:pt>
                <c:pt idx="1367">
                  <c:v>-30661.480987957901</c:v>
                </c:pt>
                <c:pt idx="1368">
                  <c:v>32230.268996538078</c:v>
                </c:pt>
                <c:pt idx="1369">
                  <c:v>33146.659270425611</c:v>
                </c:pt>
                <c:pt idx="1370">
                  <c:v>34986.872316546243</c:v>
                </c:pt>
                <c:pt idx="1371">
                  <c:v>22003.683579884502</c:v>
                </c:pt>
                <c:pt idx="1372">
                  <c:v>22006.687134758729</c:v>
                </c:pt>
                <c:pt idx="1373">
                  <c:v>16299.530775436799</c:v>
                </c:pt>
                <c:pt idx="1374">
                  <c:v>15959.314317528324</c:v>
                </c:pt>
                <c:pt idx="1375">
                  <c:v>15955.311825114986</c:v>
                </c:pt>
                <c:pt idx="1376">
                  <c:v>10524.950820873883</c:v>
                </c:pt>
                <c:pt idx="1377">
                  <c:v>10515.948383377769</c:v>
                </c:pt>
                <c:pt idx="1378">
                  <c:v>10299.891126209301</c:v>
                </c:pt>
                <c:pt idx="1379">
                  <c:v>10336.900765812068</c:v>
                </c:pt>
                <c:pt idx="1380">
                  <c:v>10331.899459120268</c:v>
                </c:pt>
                <c:pt idx="1381">
                  <c:v>10326.898153692897</c:v>
                </c:pt>
                <c:pt idx="1382">
                  <c:v>10337.90102730209</c:v>
                </c:pt>
                <c:pt idx="1383">
                  <c:v>9531.7062565216329</c:v>
                </c:pt>
                <c:pt idx="1384">
                  <c:v>13199.875467770949</c:v>
                </c:pt>
                <c:pt idx="1385">
                  <c:v>18257.962045570021</c:v>
                </c:pt>
                <c:pt idx="1386">
                  <c:v>18408.085414784997</c:v>
                </c:pt>
                <c:pt idx="1387">
                  <c:v>18610.254760743035</c:v>
                </c:pt>
                <c:pt idx="1388">
                  <c:v>23137.095043187237</c:v>
                </c:pt>
                <c:pt idx="1389">
                  <c:v>6957.2746588344971</c:v>
                </c:pt>
                <c:pt idx="1390">
                  <c:v>5950.1718194978585</c:v>
                </c:pt>
                <c:pt idx="1391">
                  <c:v>5950.1718194978585</c:v>
                </c:pt>
                <c:pt idx="1392">
                  <c:v>12364.541512572181</c:v>
                </c:pt>
                <c:pt idx="1393">
                  <c:v>22505.290797952031</c:v>
                </c:pt>
                <c:pt idx="1394">
                  <c:v>22504.289558573131</c:v>
                </c:pt>
                <c:pt idx="1395">
                  <c:v>25241.105247982403</c:v>
                </c:pt>
                <c:pt idx="1396">
                  <c:v>25291.183358453156</c:v>
                </c:pt>
                <c:pt idx="1397">
                  <c:v>25299.195884877343</c:v>
                </c:pt>
                <c:pt idx="1398">
                  <c:v>-31271.910208828482</c:v>
                </c:pt>
                <c:pt idx="1399">
                  <c:v>-31063.415724563925</c:v>
                </c:pt>
                <c:pt idx="1400">
                  <c:v>-31314.010860765902</c:v>
                </c:pt>
                <c:pt idx="1401">
                  <c:v>-25923.195956778334</c:v>
                </c:pt>
                <c:pt idx="1402">
                  <c:v>-21890.550385136183</c:v>
                </c:pt>
                <c:pt idx="1403">
                  <c:v>-16059.377035095706</c:v>
                </c:pt>
                <c:pt idx="1404">
                  <c:v>-26881.828686010322</c:v>
                </c:pt>
                <c:pt idx="1405">
                  <c:v>-21146.70838370841</c:v>
                </c:pt>
                <c:pt idx="1406">
                  <c:v>-21270.844875076746</c:v>
                </c:pt>
                <c:pt idx="1407">
                  <c:v>-12349.535907835792</c:v>
                </c:pt>
                <c:pt idx="1408">
                  <c:v>-22683.513168998092</c:v>
                </c:pt>
                <c:pt idx="1409">
                  <c:v>-23969.223281829105</c:v>
                </c:pt>
                <c:pt idx="1410">
                  <c:v>-33207.82359272676</c:v>
                </c:pt>
                <c:pt idx="1411">
                  <c:v>-17899.675705762325</c:v>
                </c:pt>
                <c:pt idx="1412">
                  <c:v>-30305.673675049657</c:v>
                </c:pt>
                <c:pt idx="1413">
                  <c:v>-26270.774292459835</c:v>
                </c:pt>
                <c:pt idx="1414">
                  <c:v>-24970.688781404129</c:v>
                </c:pt>
                <c:pt idx="1415">
                  <c:v>-31354.106971739857</c:v>
                </c:pt>
                <c:pt idx="1416">
                  <c:v>34255.733755873574</c:v>
                </c:pt>
                <c:pt idx="1417">
                  <c:v>34178.513124295583</c:v>
                </c:pt>
                <c:pt idx="1418">
                  <c:v>21341.923748286918</c:v>
                </c:pt>
                <c:pt idx="1419">
                  <c:v>21351.934899501721</c:v>
                </c:pt>
                <c:pt idx="1420">
                  <c:v>15174.849307788843</c:v>
                </c:pt>
                <c:pt idx="1421">
                  <c:v>15125.821785778537</c:v>
                </c:pt>
                <c:pt idx="1422">
                  <c:v>15143.83187520862</c:v>
                </c:pt>
                <c:pt idx="1423">
                  <c:v>11603.273989054715</c:v>
                </c:pt>
                <c:pt idx="1424">
                  <c:v>26337.887739612361</c:v>
                </c:pt>
                <c:pt idx="1425">
                  <c:v>28254.377223974756</c:v>
                </c:pt>
                <c:pt idx="1426">
                  <c:v>12925.761054535556</c:v>
                </c:pt>
                <c:pt idx="1427">
                  <c:v>10428.925035362105</c:v>
                </c:pt>
                <c:pt idx="1428">
                  <c:v>25513.533920868482</c:v>
                </c:pt>
                <c:pt idx="1429">
                  <c:v>9098.6143009130174</c:v>
                </c:pt>
                <c:pt idx="1430">
                  <c:v>13754.12172775667</c:v>
                </c:pt>
                <c:pt idx="1431">
                  <c:v>26667.453256184312</c:v>
                </c:pt>
                <c:pt idx="1432">
                  <c:v>14243.356241446125</c:v>
                </c:pt>
                <c:pt idx="1433">
                  <c:v>26111.507378672653</c:v>
                </c:pt>
                <c:pt idx="1434">
                  <c:v>-33634.988125616379</c:v>
                </c:pt>
                <c:pt idx="1435">
                  <c:v>-30655.467186349921</c:v>
                </c:pt>
                <c:pt idx="1436">
                  <c:v>-18651.289585753595</c:v>
                </c:pt>
                <c:pt idx="1437">
                  <c:v>-21822.470893131365</c:v>
                </c:pt>
                <c:pt idx="1438">
                  <c:v>-18242.949819595684</c:v>
                </c:pt>
                <c:pt idx="1439">
                  <c:v>-25634.727585335957</c:v>
                </c:pt>
                <c:pt idx="1440">
                  <c:v>-28196.264146634509</c:v>
                </c:pt>
                <c:pt idx="1441">
                  <c:v>-23220.204164742321</c:v>
                </c:pt>
                <c:pt idx="1442">
                  <c:v>-16893.931198899194</c:v>
                </c:pt>
                <c:pt idx="1443">
                  <c:v>397.00005102913872</c:v>
                </c:pt>
                <c:pt idx="1444">
                  <c:v>400.00005219484461</c:v>
                </c:pt>
                <c:pt idx="1445">
                  <c:v>-937.00067098715965</c:v>
                </c:pt>
                <c:pt idx="1446">
                  <c:v>-937.00067098715965</c:v>
                </c:pt>
                <c:pt idx="1447">
                  <c:v>-945.00068832104341</c:v>
                </c:pt>
                <c:pt idx="1448">
                  <c:v>6785.2547862741585</c:v>
                </c:pt>
                <c:pt idx="1449">
                  <c:v>6780.254223399801</c:v>
                </c:pt>
                <c:pt idx="1450">
                  <c:v>-3673.040417913141</c:v>
                </c:pt>
                <c:pt idx="1451">
                  <c:v>-4792.0897565487985</c:v>
                </c:pt>
                <c:pt idx="1452">
                  <c:v>-8846.5646535901851</c:v>
                </c:pt>
                <c:pt idx="1453">
                  <c:v>-8846.5646535901851</c:v>
                </c:pt>
                <c:pt idx="1454">
                  <c:v>-7972.4132724061374</c:v>
                </c:pt>
                <c:pt idx="1455">
                  <c:v>-6173.1918720139947</c:v>
                </c:pt>
                <c:pt idx="1456">
                  <c:v>-10545.956524600764</c:v>
                </c:pt>
                <c:pt idx="1457">
                  <c:v>-10546.956796774501</c:v>
                </c:pt>
                <c:pt idx="1458">
                  <c:v>-15091.802793421013</c:v>
                </c:pt>
                <c:pt idx="1459">
                  <c:v>-15100.807812487659</c:v>
                </c:pt>
                <c:pt idx="1460">
                  <c:v>-15100.807812487659</c:v>
                </c:pt>
                <c:pt idx="1461">
                  <c:v>-14336.402712170378</c:v>
                </c:pt>
                <c:pt idx="1462">
                  <c:v>-16919.949385255321</c:v>
                </c:pt>
                <c:pt idx="1463">
                  <c:v>-16911.943783490929</c:v>
                </c:pt>
                <c:pt idx="1464">
                  <c:v>-24797.426631090264</c:v>
                </c:pt>
                <c:pt idx="1465">
                  <c:v>-24805.438673223925</c:v>
                </c:pt>
                <c:pt idx="1466">
                  <c:v>-24795.423621772581</c:v>
                </c:pt>
                <c:pt idx="1467">
                  <c:v>-24789.414596736297</c:v>
                </c:pt>
                <c:pt idx="1468">
                  <c:v>-25762.934456496816</c:v>
                </c:pt>
                <c:pt idx="1469">
                  <c:v>-25759.929584311678</c:v>
                </c:pt>
                <c:pt idx="1470">
                  <c:v>-25187.021236118017</c:v>
                </c:pt>
                <c:pt idx="1471">
                  <c:v>-30666.492493434929</c:v>
                </c:pt>
                <c:pt idx="1472">
                  <c:v>-30668.497096678755</c:v>
                </c:pt>
                <c:pt idx="1473">
                  <c:v>-30676.515515673796</c:v>
                </c:pt>
                <c:pt idx="1474">
                  <c:v>-30673.508607421987</c:v>
                </c:pt>
                <c:pt idx="1475">
                  <c:v>-30860.94181627646</c:v>
                </c:pt>
                <c:pt idx="1476">
                  <c:v>-30788.774394177759</c:v>
                </c:pt>
                <c:pt idx="1477">
                  <c:v>-30795.790636929862</c:v>
                </c:pt>
                <c:pt idx="1478">
                  <c:v>-30798.797600375656</c:v>
                </c:pt>
                <c:pt idx="1479">
                  <c:v>-30787.772074388897</c:v>
                </c:pt>
                <c:pt idx="1480">
                  <c:v>-32388.672642479931</c:v>
                </c:pt>
                <c:pt idx="1481">
                  <c:v>-32380.652109501756</c:v>
                </c:pt>
                <c:pt idx="1482">
                  <c:v>-27896.688572819447</c:v>
                </c:pt>
                <c:pt idx="1483">
                  <c:v>-27903.701907456896</c:v>
                </c:pt>
                <c:pt idx="1484">
                  <c:v>-27906.707624354305</c:v>
                </c:pt>
                <c:pt idx="1485">
                  <c:v>-27913.720968571452</c:v>
                </c:pt>
                <c:pt idx="1486">
                  <c:v>-22770.623135706875</c:v>
                </c:pt>
                <c:pt idx="1487">
                  <c:v>-22744.590183746321</c:v>
                </c:pt>
                <c:pt idx="1488">
                  <c:v>-22598.406542901572</c:v>
                </c:pt>
                <c:pt idx="1489">
                  <c:v>-22590.396548749097</c:v>
                </c:pt>
                <c:pt idx="1490">
                  <c:v>-22414.178465511661</c:v>
                </c:pt>
                <c:pt idx="1491">
                  <c:v>-22412.176006895428</c:v>
                </c:pt>
                <c:pt idx="1492">
                  <c:v>-20090.610597963096</c:v>
                </c:pt>
                <c:pt idx="1493">
                  <c:v>-20088.608622715557</c:v>
                </c:pt>
                <c:pt idx="1494">
                  <c:v>-17906.681196142345</c:v>
                </c:pt>
                <c:pt idx="1495">
                  <c:v>-17911.685120473558</c:v>
                </c:pt>
                <c:pt idx="1496">
                  <c:v>-17957.721327311894</c:v>
                </c:pt>
                <c:pt idx="1497">
                  <c:v>-33745.293678629976</c:v>
                </c:pt>
                <c:pt idx="1498">
                  <c:v>-34640.848978812719</c:v>
                </c:pt>
                <c:pt idx="1499">
                  <c:v>-34651.881293459213</c:v>
                </c:pt>
                <c:pt idx="1500">
                  <c:v>-34042.125866263574</c:v>
                </c:pt>
                <c:pt idx="1501">
                  <c:v>-34032.097513557674</c:v>
                </c:pt>
                <c:pt idx="1502">
                  <c:v>-35011.947263527836</c:v>
                </c:pt>
                <c:pt idx="1503">
                  <c:v>-35010.944263586141</c:v>
                </c:pt>
                <c:pt idx="1504">
                  <c:v>-35018.96826793356</c:v>
                </c:pt>
                <c:pt idx="1505">
                  <c:v>-29900.777713274761</c:v>
                </c:pt>
                <c:pt idx="1506">
                  <c:v>-28651.161775777546</c:v>
                </c:pt>
                <c:pt idx="1507">
                  <c:v>-27632.190545354657</c:v>
                </c:pt>
                <c:pt idx="1508">
                  <c:v>-27633.192413945697</c:v>
                </c:pt>
                <c:pt idx="1509">
                  <c:v>-5184.1136351117229</c:v>
                </c:pt>
                <c:pt idx="1510">
                  <c:v>-5175.1130442776912</c:v>
                </c:pt>
                <c:pt idx="1511">
                  <c:v>-5178.113240994202</c:v>
                </c:pt>
                <c:pt idx="1512">
                  <c:v>-5185.1137008866917</c:v>
                </c:pt>
                <c:pt idx="1513">
                  <c:v>2388.0111073272365</c:v>
                </c:pt>
                <c:pt idx="1514">
                  <c:v>2382.0110238133057</c:v>
                </c:pt>
                <c:pt idx="1515">
                  <c:v>6862.2635597568624</c:v>
                </c:pt>
                <c:pt idx="1516">
                  <c:v>11035.095872841972</c:v>
                </c:pt>
                <c:pt idx="1517">
                  <c:v>11106.117165805004</c:v>
                </c:pt>
                <c:pt idx="1518">
                  <c:v>-15747.18393504204</c:v>
                </c:pt>
                <c:pt idx="1519">
                  <c:v>-15747.18393504204</c:v>
                </c:pt>
                <c:pt idx="1520">
                  <c:v>-13056.81515678514</c:v>
                </c:pt>
                <c:pt idx="1521">
                  <c:v>-13053.813905570169</c:v>
                </c:pt>
                <c:pt idx="1522">
                  <c:v>-15742.180902003</c:v>
                </c:pt>
                <c:pt idx="1523">
                  <c:v>-15738.178476959512</c:v>
                </c:pt>
                <c:pt idx="1524">
                  <c:v>-8826.560832142286</c:v>
                </c:pt>
                <c:pt idx="1525">
                  <c:v>1457.002522788651</c:v>
                </c:pt>
                <c:pt idx="1526">
                  <c:v>16071.384613958493</c:v>
                </c:pt>
                <c:pt idx="1527">
                  <c:v>16080.390305542967</c:v>
                </c:pt>
                <c:pt idx="1528">
                  <c:v>15977.325548868024</c:v>
                </c:pt>
                <c:pt idx="1529">
                  <c:v>12679.662383870882</c:v>
                </c:pt>
                <c:pt idx="1530">
                  <c:v>8004.4182693231342</c:v>
                </c:pt>
                <c:pt idx="1531">
                  <c:v>7997.4171728248675</c:v>
                </c:pt>
                <c:pt idx="1532">
                  <c:v>6750.2508635546756</c:v>
                </c:pt>
                <c:pt idx="1533">
                  <c:v>6752.2510866177454</c:v>
                </c:pt>
                <c:pt idx="1534">
                  <c:v>-31460.362857162225</c:v>
                </c:pt>
                <c:pt idx="1535">
                  <c:v>-31685.911766033496</c:v>
                </c:pt>
                <c:pt idx="1536">
                  <c:v>-26518.195397839096</c:v>
                </c:pt>
                <c:pt idx="1537">
                  <c:v>-26433.049591574556</c:v>
                </c:pt>
                <c:pt idx="1538">
                  <c:v>-20712.243148726629</c:v>
                </c:pt>
                <c:pt idx="1539">
                  <c:v>-10713.002696987438</c:v>
                </c:pt>
                <c:pt idx="1540">
                  <c:v>-11259.163984629093</c:v>
                </c:pt>
                <c:pt idx="1541">
                  <c:v>-6769.25298799558</c:v>
                </c:pt>
                <c:pt idx="1542">
                  <c:v>-6278.2018307542749</c:v>
                </c:pt>
                <c:pt idx="1543">
                  <c:v>-6289.2028935577464</c:v>
                </c:pt>
                <c:pt idx="1544">
                  <c:v>-6297.2036688446306</c:v>
                </c:pt>
                <c:pt idx="1545">
                  <c:v>-6309.2048354744438</c:v>
                </c:pt>
                <c:pt idx="1546">
                  <c:v>-6640.2387975192978</c:v>
                </c:pt>
                <c:pt idx="1547">
                  <c:v>-2385.0110655177223</c:v>
                </c:pt>
                <c:pt idx="1548">
                  <c:v>-26077.450723483962</c:v>
                </c:pt>
                <c:pt idx="1549">
                  <c:v>-26812.706979135412</c:v>
                </c:pt>
                <c:pt idx="1550">
                  <c:v>-26252.743912718735</c:v>
                </c:pt>
                <c:pt idx="1551">
                  <c:v>-9306.6574069085291</c:v>
                </c:pt>
                <c:pt idx="1552">
                  <c:v>-6200.1944007904931</c:v>
                </c:pt>
                <c:pt idx="1553">
                  <c:v>-1083.0010360568792</c:v>
                </c:pt>
                <c:pt idx="1554">
                  <c:v>-1754.0044014196098</c:v>
                </c:pt>
                <c:pt idx="1555">
                  <c:v>7945.4090873457517</c:v>
                </c:pt>
                <c:pt idx="1556">
                  <c:v>7947.4093963767555</c:v>
                </c:pt>
                <c:pt idx="1557">
                  <c:v>7936.4076986307509</c:v>
                </c:pt>
                <c:pt idx="1558">
                  <c:v>8384.4807191726268</c:v>
                </c:pt>
                <c:pt idx="1559">
                  <c:v>13380.953702338396</c:v>
                </c:pt>
                <c:pt idx="1560">
                  <c:v>13308.922325939653</c:v>
                </c:pt>
                <c:pt idx="1561">
                  <c:v>13315.925361568707</c:v>
                </c:pt>
                <c:pt idx="1562">
                  <c:v>13298.917994865165</c:v>
                </c:pt>
                <c:pt idx="1563">
                  <c:v>13401.962917683739</c:v>
                </c:pt>
                <c:pt idx="1564">
                  <c:v>13664.080337418231</c:v>
                </c:pt>
                <c:pt idx="1565">
                  <c:v>13445.98231991698</c:v>
                </c:pt>
                <c:pt idx="1566">
                  <c:v>22372.126926782312</c:v>
                </c:pt>
                <c:pt idx="1567">
                  <c:v>28696.252318037292</c:v>
                </c:pt>
                <c:pt idx="1568">
                  <c:v>4430.07091290877</c:v>
                </c:pt>
                <c:pt idx="1569">
                  <c:v>17816.610932543492</c:v>
                </c:pt>
                <c:pt idx="1570">
                  <c:v>23868.081880646329</c:v>
                </c:pt>
                <c:pt idx="1571">
                  <c:v>16086.394103476165</c:v>
                </c:pt>
                <c:pt idx="1572">
                  <c:v>21466.062764030605</c:v>
                </c:pt>
                <c:pt idx="1573">
                  <c:v>25678.798464525265</c:v>
                </c:pt>
                <c:pt idx="1574">
                  <c:v>-19753.283293456348</c:v>
                </c:pt>
                <c:pt idx="1575">
                  <c:v>-9797.7670589534246</c:v>
                </c:pt>
                <c:pt idx="1576">
                  <c:v>-8867.5686847532052</c:v>
                </c:pt>
                <c:pt idx="1577">
                  <c:v>-4517.0751734994046</c:v>
                </c:pt>
                <c:pt idx="1578">
                  <c:v>663.00023769785878</c:v>
                </c:pt>
                <c:pt idx="1579">
                  <c:v>15013.759545214512</c:v>
                </c:pt>
                <c:pt idx="1580">
                  <c:v>-14519.495931111584</c:v>
                </c:pt>
                <c:pt idx="1581">
                  <c:v>-5379.1269472110134</c:v>
                </c:pt>
                <c:pt idx="1582">
                  <c:v>-5338.1240663580429</c:v>
                </c:pt>
                <c:pt idx="1583">
                  <c:v>-23343.367317599306</c:v>
                </c:pt>
                <c:pt idx="1584">
                  <c:v>-23352.379323460696</c:v>
                </c:pt>
                <c:pt idx="1585">
                  <c:v>-23343.367317599306</c:v>
                </c:pt>
                <c:pt idx="1586">
                  <c:v>-23333.353988621981</c:v>
                </c:pt>
                <c:pt idx="1587">
                  <c:v>-21189.755534470096</c:v>
                </c:pt>
                <c:pt idx="1588">
                  <c:v>-21191.757732198101</c:v>
                </c:pt>
                <c:pt idx="1589">
                  <c:v>-21350.933783909524</c:v>
                </c:pt>
                <c:pt idx="1590">
                  <c:v>-18179.898689867063</c:v>
                </c:pt>
                <c:pt idx="1591">
                  <c:v>-34080.233759001574</c:v>
                </c:pt>
                <c:pt idx="1592">
                  <c:v>-32808.762337495093</c:v>
                </c:pt>
                <c:pt idx="1593">
                  <c:v>-32922.061042102854</c:v>
                </c:pt>
                <c:pt idx="1594">
                  <c:v>-32244.304602908833</c:v>
                </c:pt>
                <c:pt idx="1595">
                  <c:v>-32188.162363384017</c:v>
                </c:pt>
                <c:pt idx="1596">
                  <c:v>-26998.034709859916</c:v>
                </c:pt>
                <c:pt idx="1597">
                  <c:v>-27008.052553829897</c:v>
                </c:pt>
                <c:pt idx="1598">
                  <c:v>-27006.048983976558</c:v>
                </c:pt>
                <c:pt idx="1599">
                  <c:v>-27016.066838540919</c:v>
                </c:pt>
                <c:pt idx="1600">
                  <c:v>-17373.275314062521</c:v>
                </c:pt>
                <c:pt idx="1601">
                  <c:v>-16429.61596693494</c:v>
                </c:pt>
                <c:pt idx="1602">
                  <c:v>-16447.62786961496</c:v>
                </c:pt>
                <c:pt idx="1603">
                  <c:v>-16439.622576314508</c:v>
                </c:pt>
                <c:pt idx="1604">
                  <c:v>-16568.708560891617</c:v>
                </c:pt>
                <c:pt idx="1605">
                  <c:v>-16217.477733788061</c:v>
                </c:pt>
                <c:pt idx="1606">
                  <c:v>-16271.512603442085</c:v>
                </c:pt>
                <c:pt idx="1607">
                  <c:v>-12324.526596831694</c:v>
                </c:pt>
                <c:pt idx="1608">
                  <c:v>-11927.383741668093</c:v>
                </c:pt>
                <c:pt idx="1609">
                  <c:v>-8356.4759186381452</c:v>
                </c:pt>
                <c:pt idx="1610">
                  <c:v>-8363.4771157611049</c:v>
                </c:pt>
                <c:pt idx="1611">
                  <c:v>-8050.4255227207514</c:v>
                </c:pt>
                <c:pt idx="1612">
                  <c:v>-8399.4833041162528</c:v>
                </c:pt>
                <c:pt idx="1613">
                  <c:v>-6283.2023133853991</c:v>
                </c:pt>
                <c:pt idx="1614">
                  <c:v>-6786.2548989486377</c:v>
                </c:pt>
                <c:pt idx="1615">
                  <c:v>-6798.2562536347741</c:v>
                </c:pt>
                <c:pt idx="1616">
                  <c:v>1002.0008205404365</c:v>
                </c:pt>
                <c:pt idx="1617">
                  <c:v>214.00000798995021</c:v>
                </c:pt>
                <c:pt idx="1618">
                  <c:v>188.00000541646946</c:v>
                </c:pt>
                <c:pt idx="1619">
                  <c:v>166.00000372813992</c:v>
                </c:pt>
                <c:pt idx="1620">
                  <c:v>-254.00001336173278</c:v>
                </c:pt>
                <c:pt idx="1621">
                  <c:v>-36.000000037425963</c:v>
                </c:pt>
                <c:pt idx="1622">
                  <c:v>67.000000244147827</c:v>
                </c:pt>
                <c:pt idx="1623">
                  <c:v>459.00007886778923</c:v>
                </c:pt>
                <c:pt idx="1624">
                  <c:v>890.00057499526906</c:v>
                </c:pt>
                <c:pt idx="1625">
                  <c:v>1963.0061697259011</c:v>
                </c:pt>
                <c:pt idx="1626">
                  <c:v>2827.0184283112153</c:v>
                </c:pt>
                <c:pt idx="1627">
                  <c:v>-8569.5132506442205</c:v>
                </c:pt>
                <c:pt idx="1628">
                  <c:v>-1420.0023354306056</c:v>
                </c:pt>
                <c:pt idx="1629">
                  <c:v>1966.0061980564024</c:v>
                </c:pt>
                <c:pt idx="1630">
                  <c:v>2612.0145353969342</c:v>
                </c:pt>
                <c:pt idx="1631">
                  <c:v>6784.2546736328504</c:v>
                </c:pt>
                <c:pt idx="1632">
                  <c:v>7498.3438487692956</c:v>
                </c:pt>
                <c:pt idx="1633">
                  <c:v>8089.4317376353465</c:v>
                </c:pt>
                <c:pt idx="1634">
                  <c:v>12244.497054668793</c:v>
                </c:pt>
                <c:pt idx="1635">
                  <c:v>12750.690473098568</c:v>
                </c:pt>
                <c:pt idx="1636">
                  <c:v>16758.837666993379</c:v>
                </c:pt>
                <c:pt idx="1637">
                  <c:v>16996.002866889496</c:v>
                </c:pt>
                <c:pt idx="1638">
                  <c:v>22122.825335469635</c:v>
                </c:pt>
                <c:pt idx="1639">
                  <c:v>32845.859916673493</c:v>
                </c:pt>
                <c:pt idx="1640">
                  <c:v>-1417.0023206597048</c:v>
                </c:pt>
                <c:pt idx="1641">
                  <c:v>8661.529961008795</c:v>
                </c:pt>
                <c:pt idx="1642">
                  <c:v>11631.283236061039</c:v>
                </c:pt>
                <c:pt idx="1643">
                  <c:v>23625.747923554565</c:v>
                </c:pt>
                <c:pt idx="1644">
                  <c:v>20443.965432494129</c:v>
                </c:pt>
                <c:pt idx="1645">
                  <c:v>24126.445464954584</c:v>
                </c:pt>
                <c:pt idx="1646">
                  <c:v>16712.806139161661</c:v>
                </c:pt>
                <c:pt idx="1647">
                  <c:v>25544.583362549711</c:v>
                </c:pt>
                <c:pt idx="1648">
                  <c:v>-501.0001025609152</c:v>
                </c:pt>
                <c:pt idx="1649">
                  <c:v>-3262.0283114089684</c:v>
                </c:pt>
                <c:pt idx="1650">
                  <c:v>-6195.1939308323572</c:v>
                </c:pt>
                <c:pt idx="1651">
                  <c:v>2710.0162336278695</c:v>
                </c:pt>
                <c:pt idx="1652">
                  <c:v>32693.460457131136</c:v>
                </c:pt>
                <c:pt idx="1653">
                  <c:v>32693.460457131136</c:v>
                </c:pt>
                <c:pt idx="1654">
                  <c:v>27092.20296651145</c:v>
                </c:pt>
                <c:pt idx="1655">
                  <c:v>27092.20296651145</c:v>
                </c:pt>
                <c:pt idx="1656">
                  <c:v>33609.918960607625</c:v>
                </c:pt>
                <c:pt idx="1657">
                  <c:v>26543.238460681983</c:v>
                </c:pt>
                <c:pt idx="1658">
                  <c:v>26536.226394890025</c:v>
                </c:pt>
                <c:pt idx="1659">
                  <c:v>24717.306637221245</c:v>
                </c:pt>
                <c:pt idx="1660">
                  <c:v>16761.839729184096</c:v>
                </c:pt>
                <c:pt idx="1661">
                  <c:v>16752.833544828482</c:v>
                </c:pt>
                <c:pt idx="1662">
                  <c:v>16762.840416745152</c:v>
                </c:pt>
                <c:pt idx="1663">
                  <c:v>16769.845231971296</c:v>
                </c:pt>
                <c:pt idx="1664">
                  <c:v>15846.244387004246</c:v>
                </c:pt>
                <c:pt idx="1665">
                  <c:v>15849.246230730992</c:v>
                </c:pt>
                <c:pt idx="1666">
                  <c:v>15826.232113334154</c:v>
                </c:pt>
                <c:pt idx="1667">
                  <c:v>15825.231500464786</c:v>
                </c:pt>
                <c:pt idx="1668">
                  <c:v>16419.609365602297</c:v>
                </c:pt>
                <c:pt idx="1669">
                  <c:v>10986.081336630547</c:v>
                </c:pt>
                <c:pt idx="1670">
                  <c:v>10983.080450859405</c:v>
                </c:pt>
                <c:pt idx="1671">
                  <c:v>10975.078091168109</c:v>
                </c:pt>
                <c:pt idx="1672">
                  <c:v>10978.078975649085</c:v>
                </c:pt>
                <c:pt idx="1673">
                  <c:v>10758.015387859792</c:v>
                </c:pt>
                <c:pt idx="1674">
                  <c:v>13656.076684556147</c:v>
                </c:pt>
                <c:pt idx="1675">
                  <c:v>13651.074403690649</c:v>
                </c:pt>
                <c:pt idx="1676">
                  <c:v>13646.072124496141</c:v>
                </c:pt>
                <c:pt idx="1677">
                  <c:v>18715.344253853062</c:v>
                </c:pt>
                <c:pt idx="1678">
                  <c:v>18859.468632006319</c:v>
                </c:pt>
                <c:pt idx="1679">
                  <c:v>18866.474726873606</c:v>
                </c:pt>
                <c:pt idx="1680">
                  <c:v>19070.654344715847</c:v>
                </c:pt>
                <c:pt idx="1681">
                  <c:v>19074.657905361513</c:v>
                </c:pt>
                <c:pt idx="1682">
                  <c:v>19072.65612485183</c:v>
                </c:pt>
                <c:pt idx="1683">
                  <c:v>21427.018867438012</c:v>
                </c:pt>
                <c:pt idx="1684">
                  <c:v>21432.024486275845</c:v>
                </c:pt>
                <c:pt idx="1685">
                  <c:v>21439.032357059652</c:v>
                </c:pt>
                <c:pt idx="1686">
                  <c:v>23600.713811514121</c:v>
                </c:pt>
                <c:pt idx="1687">
                  <c:v>23588.697463418772</c:v>
                </c:pt>
                <c:pt idx="1688">
                  <c:v>7766.3820544009714</c:v>
                </c:pt>
                <c:pt idx="1689">
                  <c:v>7785.3848655467464</c:v>
                </c:pt>
                <c:pt idx="1690">
                  <c:v>7785.3848655467464</c:v>
                </c:pt>
                <c:pt idx="1691">
                  <c:v>7765.3819068262983</c:v>
                </c:pt>
                <c:pt idx="1692">
                  <c:v>6865.2639055969039</c:v>
                </c:pt>
                <c:pt idx="1693">
                  <c:v>6852.2624091392354</c:v>
                </c:pt>
                <c:pt idx="1694">
                  <c:v>7413.3322864125284</c:v>
                </c:pt>
                <c:pt idx="1695">
                  <c:v>7420.3332286596442</c:v>
                </c:pt>
                <c:pt idx="1696">
                  <c:v>7427.33417268639</c:v>
                </c:pt>
                <c:pt idx="1697">
                  <c:v>6410.2148316545754</c:v>
                </c:pt>
                <c:pt idx="1698">
                  <c:v>6413.2151334403034</c:v>
                </c:pt>
                <c:pt idx="1699">
                  <c:v>6401.2139279911089</c:v>
                </c:pt>
                <c:pt idx="1700">
                  <c:v>12832.723305903235</c:v>
                </c:pt>
                <c:pt idx="1701">
                  <c:v>13884.182477781998</c:v>
                </c:pt>
                <c:pt idx="1702">
                  <c:v>13881.181062948912</c:v>
                </c:pt>
                <c:pt idx="1703">
                  <c:v>33295.059003708833</c:v>
                </c:pt>
                <c:pt idx="1704">
                  <c:v>22961.867524091937</c:v>
                </c:pt>
                <c:pt idx="1705">
                  <c:v>25705.842079215156</c:v>
                </c:pt>
                <c:pt idx="1706">
                  <c:v>25700.833995492201</c:v>
                </c:pt>
                <c:pt idx="1707">
                  <c:v>28426.715301443783</c:v>
                </c:pt>
                <c:pt idx="1708">
                  <c:v>28429.721234668901</c:v>
                </c:pt>
                <c:pt idx="1709">
                  <c:v>32611.246499782777</c:v>
                </c:pt>
                <c:pt idx="1710">
                  <c:v>32618.2647223815</c:v>
                </c:pt>
                <c:pt idx="1711">
                  <c:v>10890.053231314268</c:v>
                </c:pt>
                <c:pt idx="1712">
                  <c:v>10923.06283687983</c:v>
                </c:pt>
                <c:pt idx="1713">
                  <c:v>19173.746508545872</c:v>
                </c:pt>
                <c:pt idx="1714">
                  <c:v>30574.281394159425</c:v>
                </c:pt>
                <c:pt idx="1715">
                  <c:v>30613.370726642352</c:v>
                </c:pt>
                <c:pt idx="1716">
                  <c:v>20952.49803333059</c:v>
                </c:pt>
                <c:pt idx="1717">
                  <c:v>25423.391061037612</c:v>
                </c:pt>
                <c:pt idx="1718">
                  <c:v>19541.083036201195</c:v>
                </c:pt>
                <c:pt idx="1719">
                  <c:v>16204.469373859973</c:v>
                </c:pt>
                <c:pt idx="1720">
                  <c:v>34125.361839187011</c:v>
                </c:pt>
                <c:pt idx="1721">
                  <c:v>24109.421266521604</c:v>
                </c:pt>
                <c:pt idx="1722">
                  <c:v>-15448.005926976703</c:v>
                </c:pt>
                <c:pt idx="1723">
                  <c:v>-15467.017035913841</c:v>
                </c:pt>
                <c:pt idx="1724">
                  <c:v>-15446.004759204146</c:v>
                </c:pt>
                <c:pt idx="1725">
                  <c:v>-28218.306983226124</c:v>
                </c:pt>
                <c:pt idx="1726">
                  <c:v>-18678.312603147442</c:v>
                </c:pt>
                <c:pt idx="1727">
                  <c:v>-16819.879743583402</c:v>
                </c:pt>
                <c:pt idx="1728">
                  <c:v>-13908.193818484355</c:v>
                </c:pt>
                <c:pt idx="1729">
                  <c:v>-7877.3986725949344</c:v>
                </c:pt>
                <c:pt idx="1730">
                  <c:v>-1948.0060293676261</c:v>
                </c:pt>
                <c:pt idx="1731">
                  <c:v>17466.344372057411</c:v>
                </c:pt>
                <c:pt idx="1732">
                  <c:v>24257.633083438057</c:v>
                </c:pt>
                <c:pt idx="1733">
                  <c:v>24265.644607053262</c:v>
                </c:pt>
                <c:pt idx="1734">
                  <c:v>7503.3445371364705</c:v>
                </c:pt>
                <c:pt idx="1735">
                  <c:v>11218.151312579759</c:v>
                </c:pt>
                <c:pt idx="1736">
                  <c:v>11232.155629224093</c:v>
                </c:pt>
                <c:pt idx="1737">
                  <c:v>1947.0060200868541</c:v>
                </c:pt>
                <c:pt idx="1738">
                  <c:v>1956.0061039573793</c:v>
                </c:pt>
                <c:pt idx="1739">
                  <c:v>-12365.541886705259</c:v>
                </c:pt>
                <c:pt idx="1740">
                  <c:v>727.0003133946002</c:v>
                </c:pt>
                <c:pt idx="1741">
                  <c:v>10463.934381602188</c:v>
                </c:pt>
                <c:pt idx="1742">
                  <c:v>10462.934113696907</c:v>
                </c:pt>
                <c:pt idx="1743">
                  <c:v>11645.287876298795</c:v>
                </c:pt>
                <c:pt idx="1744">
                  <c:v>11648.288872088762</c:v>
                </c:pt>
                <c:pt idx="1745">
                  <c:v>2436.0117906737009</c:v>
                </c:pt>
                <c:pt idx="1746">
                  <c:v>13601.051686840605</c:v>
                </c:pt>
                <c:pt idx="1747">
                  <c:v>13238.892144988262</c:v>
                </c:pt>
                <c:pt idx="1748">
                  <c:v>13077.823931407598</c:v>
                </c:pt>
                <c:pt idx="1749">
                  <c:v>18143.869631645492</c:v>
                </c:pt>
                <c:pt idx="1750">
                  <c:v>33507.637835157002</c:v>
                </c:pt>
                <c:pt idx="1751">
                  <c:v>33519.670819818653</c:v>
                </c:pt>
                <c:pt idx="1752">
                  <c:v>18436.108667910616</c:v>
                </c:pt>
                <c:pt idx="1753">
                  <c:v>24421.870842171342</c:v>
                </c:pt>
                <c:pt idx="1754">
                  <c:v>24456.921999519749</c:v>
                </c:pt>
                <c:pt idx="1755">
                  <c:v>35314.861134162304</c:v>
                </c:pt>
                <c:pt idx="1756">
                  <c:v>12228.491192356492</c:v>
                </c:pt>
                <c:pt idx="1757">
                  <c:v>22636.454111961721</c:v>
                </c:pt>
                <c:pt idx="1758">
                  <c:v>17708.527548975526</c:v>
                </c:pt>
                <c:pt idx="1759">
                  <c:v>26838.752766115897</c:v>
                </c:pt>
                <c:pt idx="1760">
                  <c:v>26658.437598633784</c:v>
                </c:pt>
                <c:pt idx="1761">
                  <c:v>31926.505946437574</c:v>
                </c:pt>
                <c:pt idx="1762">
                  <c:v>1707.0040569936443</c:v>
                </c:pt>
                <c:pt idx="1763">
                  <c:v>-18869.477340345697</c:v>
                </c:pt>
                <c:pt idx="1764">
                  <c:v>-13641.069846972106</c:v>
                </c:pt>
                <c:pt idx="1765">
                  <c:v>-13657.077140929829</c:v>
                </c:pt>
                <c:pt idx="1766">
                  <c:v>-4898.0958456808012</c:v>
                </c:pt>
                <c:pt idx="1767">
                  <c:v>-4817.091168701756</c:v>
                </c:pt>
                <c:pt idx="1768">
                  <c:v>531.00012211143746</c:v>
                </c:pt>
                <c:pt idx="1769">
                  <c:v>5398.1282972263998</c:v>
                </c:pt>
                <c:pt idx="1770">
                  <c:v>6621.2367533974975</c:v>
                </c:pt>
                <c:pt idx="1771">
                  <c:v>-5255.1183684808784</c:v>
                </c:pt>
                <c:pt idx="1772">
                  <c:v>1177.0013299304628</c:v>
                </c:pt>
                <c:pt idx="1773">
                  <c:v>8352.4752354678094</c:v>
                </c:pt>
                <c:pt idx="1774">
                  <c:v>4851.0931128910115</c:v>
                </c:pt>
                <c:pt idx="1775">
                  <c:v>-1728.0042085751591</c:v>
                </c:pt>
                <c:pt idx="1776">
                  <c:v>-779.00038556976062</c:v>
                </c:pt>
                <c:pt idx="1777">
                  <c:v>4142.0579619793934</c:v>
                </c:pt>
                <c:pt idx="1778">
                  <c:v>-3738.0426019262359</c:v>
                </c:pt>
                <c:pt idx="1779">
                  <c:v>-3747.042910389679</c:v>
                </c:pt>
                <c:pt idx="1780">
                  <c:v>-3373.0313010589302</c:v>
                </c:pt>
                <c:pt idx="1781">
                  <c:v>-3455.0336398814275</c:v>
                </c:pt>
                <c:pt idx="1782">
                  <c:v>-4243.062306367583</c:v>
                </c:pt>
                <c:pt idx="1783">
                  <c:v>-18609.25391326832</c:v>
                </c:pt>
                <c:pt idx="1784">
                  <c:v>-15782.205220331372</c:v>
                </c:pt>
                <c:pt idx="1785">
                  <c:v>-15413.986115964421</c:v>
                </c:pt>
                <c:pt idx="1786">
                  <c:v>-10633.980674058805</c:v>
                </c:pt>
                <c:pt idx="1787">
                  <c:v>-9226.6405968370109</c:v>
                </c:pt>
                <c:pt idx="1788">
                  <c:v>-25374.313706476049</c:v>
                </c:pt>
                <c:pt idx="1789">
                  <c:v>-22225.949270633297</c:v>
                </c:pt>
                <c:pt idx="1790">
                  <c:v>-3810.045111424969</c:v>
                </c:pt>
                <c:pt idx="1791">
                  <c:v>1109.0011124827001</c:v>
                </c:pt>
                <c:pt idx="1792">
                  <c:v>16959.977473681749</c:v>
                </c:pt>
                <c:pt idx="1793">
                  <c:v>16993.000746671642</c:v>
                </c:pt>
                <c:pt idx="1794">
                  <c:v>2923.0203701809132</c:v>
                </c:pt>
                <c:pt idx="1795">
                  <c:v>10198.865163356661</c:v>
                </c:pt>
                <c:pt idx="1796">
                  <c:v>10198.865163356661</c:v>
                </c:pt>
                <c:pt idx="1797">
                  <c:v>6378.2116301501655</c:v>
                </c:pt>
                <c:pt idx="1798">
                  <c:v>12492.589895370471</c:v>
                </c:pt>
                <c:pt idx="1799">
                  <c:v>-16475.646436780356</c:v>
                </c:pt>
                <c:pt idx="1800">
                  <c:v>-18800.417440690544</c:v>
                </c:pt>
                <c:pt idx="1801">
                  <c:v>-26064.429100276117</c:v>
                </c:pt>
                <c:pt idx="1802">
                  <c:v>-30500.112518428872</c:v>
                </c:pt>
                <c:pt idx="1803">
                  <c:v>-25374.313706476049</c:v>
                </c:pt>
                <c:pt idx="1804">
                  <c:v>-25389.33735469649</c:v>
                </c:pt>
                <c:pt idx="1805">
                  <c:v>-34755.184875793741</c:v>
                </c:pt>
                <c:pt idx="1806">
                  <c:v>-34748.164186709575</c:v>
                </c:pt>
                <c:pt idx="1807">
                  <c:v>-34600.731644439184</c:v>
                </c:pt>
                <c:pt idx="1808">
                  <c:v>-34515.483210986611</c:v>
                </c:pt>
                <c:pt idx="1809">
                  <c:v>-34147.424579609047</c:v>
                </c:pt>
                <c:pt idx="1810">
                  <c:v>-34139.401755525076</c:v>
                </c:pt>
                <c:pt idx="1811">
                  <c:v>-29227.340272872629</c:v>
                </c:pt>
                <c:pt idx="1812">
                  <c:v>-29222.329822136297</c:v>
                </c:pt>
                <c:pt idx="1813">
                  <c:v>-29229.344454170954</c:v>
                </c:pt>
                <c:pt idx="1814">
                  <c:v>-30358.793008185716</c:v>
                </c:pt>
                <c:pt idx="1815">
                  <c:v>-30289.637732057356</c:v>
                </c:pt>
                <c:pt idx="1816">
                  <c:v>-25266.144264510694</c:v>
                </c:pt>
                <c:pt idx="1817">
                  <c:v>-25357.286938994821</c:v>
                </c:pt>
                <c:pt idx="1818">
                  <c:v>-23308.320716199956</c:v>
                </c:pt>
                <c:pt idx="1819">
                  <c:v>-23299.30875561016</c:v>
                </c:pt>
                <c:pt idx="1820">
                  <c:v>-27003.043630189717</c:v>
                </c:pt>
                <c:pt idx="1821">
                  <c:v>-26998.034709859916</c:v>
                </c:pt>
                <c:pt idx="1822">
                  <c:v>-25083.861988963621</c:v>
                </c:pt>
                <c:pt idx="1823">
                  <c:v>-28648.155749749742</c:v>
                </c:pt>
                <c:pt idx="1824">
                  <c:v>-28640.139686524552</c:v>
                </c:pt>
                <c:pt idx="1825">
                  <c:v>-28675.210029541417</c:v>
                </c:pt>
                <c:pt idx="1826">
                  <c:v>-28682.224118812923</c:v>
                </c:pt>
                <c:pt idx="1827">
                  <c:v>-33347.200299551485</c:v>
                </c:pt>
                <c:pt idx="1828">
                  <c:v>-33355.222076640996</c:v>
                </c:pt>
                <c:pt idx="1829">
                  <c:v>-15662.132635075875</c:v>
                </c:pt>
                <c:pt idx="1830">
                  <c:v>-15670.1374396376</c:v>
                </c:pt>
                <c:pt idx="1831">
                  <c:v>-16100.402976351357</c:v>
                </c:pt>
                <c:pt idx="1832">
                  <c:v>-21135.696352674637</c:v>
                </c:pt>
                <c:pt idx="1833">
                  <c:v>-20283.803067426696</c:v>
                </c:pt>
                <c:pt idx="1834">
                  <c:v>-16068.382718180668</c:v>
                </c:pt>
                <c:pt idx="1835">
                  <c:v>814.00043991129655</c:v>
                </c:pt>
                <c:pt idx="1836">
                  <c:v>8594.5177562137269</c:v>
                </c:pt>
                <c:pt idx="1837">
                  <c:v>8614.521379596832</c:v>
                </c:pt>
                <c:pt idx="1838">
                  <c:v>26830.738668342896</c:v>
                </c:pt>
                <c:pt idx="1839">
                  <c:v>26829.73690671346</c:v>
                </c:pt>
                <c:pt idx="1840">
                  <c:v>7001.2799033388765</c:v>
                </c:pt>
                <c:pt idx="1841">
                  <c:v>19060.645449640488</c:v>
                </c:pt>
                <c:pt idx="1842">
                  <c:v>26442.064985507321</c:v>
                </c:pt>
                <c:pt idx="1843">
                  <c:v>17619.459595395016</c:v>
                </c:pt>
                <c:pt idx="1844">
                  <c:v>7235.3089192615644</c:v>
                </c:pt>
                <c:pt idx="1845">
                  <c:v>-2587.0141220120772</c:v>
                </c:pt>
                <c:pt idx="1846">
                  <c:v>7484.3419262205944</c:v>
                </c:pt>
                <c:pt idx="1847">
                  <c:v>-6913.2694802564238</c:v>
                </c:pt>
                <c:pt idx="1848">
                  <c:v>-2787.0176570799072</c:v>
                </c:pt>
                <c:pt idx="1849">
                  <c:v>2489.0125771327052</c:v>
                </c:pt>
                <c:pt idx="1850">
                  <c:v>12184.475149964579</c:v>
                </c:pt>
                <c:pt idx="1851">
                  <c:v>7222.3072569727583</c:v>
                </c:pt>
                <c:pt idx="1852">
                  <c:v>2034.0068636971475</c:v>
                </c:pt>
                <c:pt idx="1853">
                  <c:v>-1153.0012502220693</c:v>
                </c:pt>
                <c:pt idx="1854">
                  <c:v>-3163.0258111195617</c:v>
                </c:pt>
                <c:pt idx="1855">
                  <c:v>2302.0099499809248</c:v>
                </c:pt>
                <c:pt idx="1856">
                  <c:v>22369.123252848942</c:v>
                </c:pt>
                <c:pt idx="1857">
                  <c:v>13012.796863225725</c:v>
                </c:pt>
                <c:pt idx="1858">
                  <c:v>21902.564464582061</c:v>
                </c:pt>
                <c:pt idx="1859">
                  <c:v>28115.107006547696</c:v>
                </c:pt>
                <c:pt idx="1860">
                  <c:v>23430.483762981199</c:v>
                </c:pt>
                <c:pt idx="1861">
                  <c:v>33611.924490012585</c:v>
                </c:pt>
                <c:pt idx="1862">
                  <c:v>27941.774412535484</c:v>
                </c:pt>
                <c:pt idx="1863">
                  <c:v>28236.342081166174</c:v>
                </c:pt>
                <c:pt idx="1864">
                  <c:v>32288.41671062736</c:v>
                </c:pt>
                <c:pt idx="1865">
                  <c:v>6287.2027000438311</c:v>
                </c:pt>
                <c:pt idx="1866">
                  <c:v>-1635.0035649762267</c:v>
                </c:pt>
                <c:pt idx="1867">
                  <c:v>-7503.3445371364605</c:v>
                </c:pt>
                <c:pt idx="1868">
                  <c:v>5017.1030028081796</c:v>
                </c:pt>
                <c:pt idx="1869">
                  <c:v>13290.91453469413</c:v>
                </c:pt>
                <c:pt idx="1870">
                  <c:v>20972.519539695528</c:v>
                </c:pt>
                <c:pt idx="1871">
                  <c:v>27541.021070185256</c:v>
                </c:pt>
                <c:pt idx="1872">
                  <c:v>26832.742191996724</c:v>
                </c:pt>
                <c:pt idx="1873">
                  <c:v>26825.729861510757</c:v>
                </c:pt>
                <c:pt idx="1874">
                  <c:v>7001.2799033388765</c:v>
                </c:pt>
                <c:pt idx="1875">
                  <c:v>7004.2802633299034</c:v>
                </c:pt>
                <c:pt idx="1876">
                  <c:v>1497.0027363263946</c:v>
                </c:pt>
                <c:pt idx="1877">
                  <c:v>8974.589522697619</c:v>
                </c:pt>
                <c:pt idx="1878">
                  <c:v>20169.688935569229</c:v>
                </c:pt>
                <c:pt idx="1879">
                  <c:v>24655.214175465302</c:v>
                </c:pt>
                <c:pt idx="1880">
                  <c:v>24643.196333339056</c:v>
                </c:pt>
                <c:pt idx="1881">
                  <c:v>33659.054621107913</c:v>
                </c:pt>
                <c:pt idx="1882">
                  <c:v>23398.440831611759</c:v>
                </c:pt>
                <c:pt idx="1883">
                  <c:v>22159.869723219155</c:v>
                </c:pt>
                <c:pt idx="1884">
                  <c:v>12914.756561178148</c:v>
                </c:pt>
                <c:pt idx="1885">
                  <c:v>30997.260201175672</c:v>
                </c:pt>
                <c:pt idx="1886">
                  <c:v>28065.010458238496</c:v>
                </c:pt>
                <c:pt idx="1887">
                  <c:v>-20228.747843020999</c:v>
                </c:pt>
                <c:pt idx="1888">
                  <c:v>-1120.0011459161854</c:v>
                </c:pt>
                <c:pt idx="1889">
                  <c:v>13359.944515885834</c:v>
                </c:pt>
                <c:pt idx="1890">
                  <c:v>-8560.5116350609533</c:v>
                </c:pt>
                <c:pt idx="1891">
                  <c:v>-538.00012700489947</c:v>
                </c:pt>
                <c:pt idx="1892">
                  <c:v>10444.929300156256</c:v>
                </c:pt>
                <c:pt idx="1893">
                  <c:v>-21603.218234912281</c:v>
                </c:pt>
                <c:pt idx="1894">
                  <c:v>-21605.220519243609</c:v>
                </c:pt>
                <c:pt idx="1895">
                  <c:v>-24336.747213002905</c:v>
                </c:pt>
                <c:pt idx="1896">
                  <c:v>-14739.611152037458</c:v>
                </c:pt>
                <c:pt idx="1897">
                  <c:v>-10572.963891424541</c:v>
                </c:pt>
                <c:pt idx="1898">
                  <c:v>-25249.117724853611</c:v>
                </c:pt>
                <c:pt idx="1899">
                  <c:v>-28989.848838419966</c:v>
                </c:pt>
                <c:pt idx="1900">
                  <c:v>-28999.869412197811</c:v>
                </c:pt>
                <c:pt idx="1901">
                  <c:v>-27093.204762778874</c:v>
                </c:pt>
                <c:pt idx="1902">
                  <c:v>-16002.341190014022</c:v>
                </c:pt>
                <c:pt idx="1903">
                  <c:v>-28995.861180979937</c:v>
                </c:pt>
                <c:pt idx="1904">
                  <c:v>-8622.5228336705259</c:v>
                </c:pt>
                <c:pt idx="1905">
                  <c:v>1576.0031927995594</c:v>
                </c:pt>
                <c:pt idx="1906">
                  <c:v>-904.0006025594696</c:v>
                </c:pt>
                <c:pt idx="1907">
                  <c:v>-28004.895054423469</c:v>
                </c:pt>
                <c:pt idx="1908">
                  <c:v>-13843.163194632893</c:v>
                </c:pt>
                <c:pt idx="1909">
                  <c:v>-16263.50742292346</c:v>
                </c:pt>
                <c:pt idx="1910">
                  <c:v>-2757.0170929952792</c:v>
                </c:pt>
                <c:pt idx="1911">
                  <c:v>-837.0004782654936</c:v>
                </c:pt>
                <c:pt idx="1912">
                  <c:v>-28542.945634529129</c:v>
                </c:pt>
                <c:pt idx="1913">
                  <c:v>-3426.0327998813318</c:v>
                </c:pt>
                <c:pt idx="1914">
                  <c:v>1876.0053852155518</c:v>
                </c:pt>
                <c:pt idx="1915">
                  <c:v>-23907.136339386714</c:v>
                </c:pt>
                <c:pt idx="1916">
                  <c:v>-7984.4151415586848</c:v>
                </c:pt>
                <c:pt idx="1917">
                  <c:v>-33337.173092921104</c:v>
                </c:pt>
                <c:pt idx="1918">
                  <c:v>-30360.797519510132</c:v>
                </c:pt>
                <c:pt idx="1919">
                  <c:v>-21523.127208452202</c:v>
                </c:pt>
                <c:pt idx="1920">
                  <c:v>-17944.711076097639</c:v>
                </c:pt>
                <c:pt idx="1921">
                  <c:v>-27896.688572819447</c:v>
                </c:pt>
                <c:pt idx="1922">
                  <c:v>-22917.810862511156</c:v>
                </c:pt>
                <c:pt idx="1923">
                  <c:v>-16594.726054285919</c:v>
                </c:pt>
                <c:pt idx="1924">
                  <c:v>23012.933472654571</c:v>
                </c:pt>
                <c:pt idx="1925">
                  <c:v>-629.00020297112053</c:v>
                </c:pt>
                <c:pt idx="1926">
                  <c:v>-638.00021180929298</c:v>
                </c:pt>
                <c:pt idx="1927">
                  <c:v>12595.62955554855</c:v>
                </c:pt>
                <c:pt idx="1928">
                  <c:v>16467.6411254255</c:v>
                </c:pt>
                <c:pt idx="1929">
                  <c:v>7083.2898545379394</c:v>
                </c:pt>
                <c:pt idx="1930">
                  <c:v>-8545.5089499630194</c:v>
                </c:pt>
                <c:pt idx="1931">
                  <c:v>-16611.737521974552</c:v>
                </c:pt>
                <c:pt idx="1932">
                  <c:v>-24489.970368096296</c:v>
                </c:pt>
                <c:pt idx="1933">
                  <c:v>-30555.237955876812</c:v>
                </c:pt>
                <c:pt idx="1934">
                  <c:v>-30551.228817872357</c:v>
                </c:pt>
                <c:pt idx="1935">
                  <c:v>-27595.121502706017</c:v>
                </c:pt>
                <c:pt idx="1936">
                  <c:v>-22436.205539294438</c:v>
                </c:pt>
                <c:pt idx="1937">
                  <c:v>-22291.028076489856</c:v>
                </c:pt>
                <c:pt idx="1938">
                  <c:v>-22285.020782788921</c:v>
                </c:pt>
                <c:pt idx="1939">
                  <c:v>-22106.806186747635</c:v>
                </c:pt>
                <c:pt idx="1940">
                  <c:v>-29571.065782945359</c:v>
                </c:pt>
                <c:pt idx="1941">
                  <c:v>-29566.055084905533</c:v>
                </c:pt>
                <c:pt idx="1942">
                  <c:v>2682.0157356228692</c:v>
                </c:pt>
                <c:pt idx="1943">
                  <c:v>2689.0158591551767</c:v>
                </c:pt>
                <c:pt idx="1944">
                  <c:v>12507.595630629323</c:v>
                </c:pt>
                <c:pt idx="1945">
                  <c:v>11340.189292325716</c:v>
                </c:pt>
                <c:pt idx="1946">
                  <c:v>16376.581071441393</c:v>
                </c:pt>
                <c:pt idx="1947">
                  <c:v>16386.587638230922</c:v>
                </c:pt>
                <c:pt idx="1948">
                  <c:v>2440.0118488516273</c:v>
                </c:pt>
                <c:pt idx="1949">
                  <c:v>2443.011892610481</c:v>
                </c:pt>
                <c:pt idx="1950">
                  <c:v>9533.7067012493335</c:v>
                </c:pt>
                <c:pt idx="1951">
                  <c:v>9496.6985039638348</c:v>
                </c:pt>
                <c:pt idx="1952">
                  <c:v>15984.329923456045</c:v>
                </c:pt>
                <c:pt idx="1953">
                  <c:v>24076.374390565637</c:v>
                </c:pt>
                <c:pt idx="1954">
                  <c:v>10745.011710673109</c:v>
                </c:pt>
                <c:pt idx="1955">
                  <c:v>-1557.0030787096514</c:v>
                </c:pt>
                <c:pt idx="1956">
                  <c:v>16377.581727759332</c:v>
                </c:pt>
                <c:pt idx="1957">
                  <c:v>-19108.688231244589</c:v>
                </c:pt>
                <c:pt idx="1958">
                  <c:v>-25814.017457676895</c:v>
                </c:pt>
                <c:pt idx="1959">
                  <c:v>12036.422034337957</c:v>
                </c:pt>
                <c:pt idx="1960">
                  <c:v>12032.420616766211</c:v>
                </c:pt>
                <c:pt idx="1961">
                  <c:v>20578.10338542586</c:v>
                </c:pt>
                <c:pt idx="1962">
                  <c:v>12296.516213275689</c:v>
                </c:pt>
                <c:pt idx="1963">
                  <c:v>12300.517693748485</c:v>
                </c:pt>
                <c:pt idx="1964">
                  <c:v>-28869.603060798116</c:v>
                </c:pt>
                <c:pt idx="1965">
                  <c:v>-30178.389423863962</c:v>
                </c:pt>
                <c:pt idx="1966">
                  <c:v>26843.761581501061</c:v>
                </c:pt>
                <c:pt idx="1967">
                  <c:v>13124.84367223843</c:v>
                </c:pt>
                <c:pt idx="1968">
                  <c:v>13047.811404865695</c:v>
                </c:pt>
                <c:pt idx="1969">
                  <c:v>-20543.067178748421</c:v>
                </c:pt>
                <c:pt idx="1970">
                  <c:v>-20539.063048697157</c:v>
                </c:pt>
                <c:pt idx="1971">
                  <c:v>-14913.704752810634</c:v>
                </c:pt>
                <c:pt idx="1972">
                  <c:v>-4913.0967289706723</c:v>
                </c:pt>
                <c:pt idx="1973">
                  <c:v>-31778.138472900202</c:v>
                </c:pt>
                <c:pt idx="1974">
                  <c:v>-30941.128761536213</c:v>
                </c:pt>
                <c:pt idx="1975">
                  <c:v>-15977.325548868024</c:v>
                </c:pt>
                <c:pt idx="1976">
                  <c:v>-11467.229706558248</c:v>
                </c:pt>
                <c:pt idx="1977">
                  <c:v>-6270.2010601420798</c:v>
                </c:pt>
                <c:pt idx="1978">
                  <c:v>-6281.2021202407504</c:v>
                </c:pt>
                <c:pt idx="1979">
                  <c:v>-5837.1622146257751</c:v>
                </c:pt>
                <c:pt idx="1980">
                  <c:v>-5823.1610501832438</c:v>
                </c:pt>
                <c:pt idx="1981">
                  <c:v>-30635.421220089062</c:v>
                </c:pt>
                <c:pt idx="1982">
                  <c:v>-33237.904629398348</c:v>
                </c:pt>
                <c:pt idx="1983">
                  <c:v>-28249.367457581106</c:v>
                </c:pt>
                <c:pt idx="1984">
                  <c:v>-23037.965907485752</c:v>
                </c:pt>
                <c:pt idx="1985">
                  <c:v>-18629.270880089101</c:v>
                </c:pt>
                <c:pt idx="1986">
                  <c:v>-18618.261543823024</c:v>
                </c:pt>
                <c:pt idx="1987">
                  <c:v>-18624.266634963369</c:v>
                </c:pt>
                <c:pt idx="1988">
                  <c:v>-18620.263240504941</c:v>
                </c:pt>
                <c:pt idx="1989">
                  <c:v>-26769.631449513097</c:v>
                </c:pt>
                <c:pt idx="1990">
                  <c:v>-26767.627942417203</c:v>
                </c:pt>
                <c:pt idx="1991">
                  <c:v>-21795.439467358843</c:v>
                </c:pt>
                <c:pt idx="1992">
                  <c:v>-23293.300787022439</c:v>
                </c:pt>
                <c:pt idx="1993">
                  <c:v>-19359.915468465857</c:v>
                </c:pt>
                <c:pt idx="1994">
                  <c:v>-19361.917303012749</c:v>
                </c:pt>
                <c:pt idx="1995">
                  <c:v>-27803.512048145836</c:v>
                </c:pt>
                <c:pt idx="1996">
                  <c:v>-27677.274766180202</c:v>
                </c:pt>
                <c:pt idx="1997">
                  <c:v>-27680.280390669712</c:v>
                </c:pt>
                <c:pt idx="1998">
                  <c:v>-27688.295395280729</c:v>
                </c:pt>
                <c:pt idx="1999">
                  <c:v>-27684.287891889129</c:v>
                </c:pt>
                <c:pt idx="2000">
                  <c:v>-33651.032445372861</c:v>
                </c:pt>
                <c:pt idx="2001">
                  <c:v>-31557.598536219091</c:v>
                </c:pt>
                <c:pt idx="2002">
                  <c:v>-32518.005143132901</c:v>
                </c:pt>
                <c:pt idx="2003">
                  <c:v>-33211.834389137439</c:v>
                </c:pt>
                <c:pt idx="2004">
                  <c:v>-32384.662374719421</c:v>
                </c:pt>
                <c:pt idx="2005">
                  <c:v>12379.547130928961</c:v>
                </c:pt>
                <c:pt idx="2006">
                  <c:v>24642.194847280516</c:v>
                </c:pt>
                <c:pt idx="2007">
                  <c:v>33656.046303968193</c:v>
                </c:pt>
                <c:pt idx="2008">
                  <c:v>23394.435473450532</c:v>
                </c:pt>
                <c:pt idx="2009">
                  <c:v>23381.418072095454</c:v>
                </c:pt>
                <c:pt idx="2010">
                  <c:v>22156.866118677557</c:v>
                </c:pt>
                <c:pt idx="2011">
                  <c:v>12913.756153070603</c:v>
                </c:pt>
                <c:pt idx="2012">
                  <c:v>30996.257849859383</c:v>
                </c:pt>
                <c:pt idx="2013">
                  <c:v>28064.008530784198</c:v>
                </c:pt>
                <c:pt idx="2014">
                  <c:v>-23398.440831611759</c:v>
                </c:pt>
                <c:pt idx="2015">
                  <c:v>20579.104421716158</c:v>
                </c:pt>
                <c:pt idx="2016">
                  <c:v>21933.600908038567</c:v>
                </c:pt>
                <c:pt idx="2017">
                  <c:v>31129.571911881496</c:v>
                </c:pt>
                <c:pt idx="2018">
                  <c:v>-8401.483649473983</c:v>
                </c:pt>
                <c:pt idx="2019">
                  <c:v>15475.021721539446</c:v>
                </c:pt>
                <c:pt idx="2020">
                  <c:v>-20540.064081058965</c:v>
                </c:pt>
                <c:pt idx="2021">
                  <c:v>-20538.062016435892</c:v>
                </c:pt>
                <c:pt idx="2022">
                  <c:v>-30662.483288752574</c:v>
                </c:pt>
                <c:pt idx="2023">
                  <c:v>-15381.967550019646</c:v>
                </c:pt>
                <c:pt idx="2024">
                  <c:v>-23447.506618090512</c:v>
                </c:pt>
                <c:pt idx="2025">
                  <c:v>-23450.510654792084</c:v>
                </c:pt>
                <c:pt idx="2026">
                  <c:v>-23475.544334211121</c:v>
                </c:pt>
                <c:pt idx="2027">
                  <c:v>-22890.776200587046</c:v>
                </c:pt>
                <c:pt idx="2028">
                  <c:v>-22873.754418375309</c:v>
                </c:pt>
                <c:pt idx="2029">
                  <c:v>-22860.737783251225</c:v>
                </c:pt>
                <c:pt idx="2030">
                  <c:v>-21240.81170637015</c:v>
                </c:pt>
                <c:pt idx="2031">
                  <c:v>-32958.156637672742</c:v>
                </c:pt>
                <c:pt idx="2032">
                  <c:v>-32947.12740568252</c:v>
                </c:pt>
                <c:pt idx="2033">
                  <c:v>-32345.56239727217</c:v>
                </c:pt>
                <c:pt idx="2034">
                  <c:v>-32453.839850274962</c:v>
                </c:pt>
                <c:pt idx="2035">
                  <c:v>-31778.138472900202</c:v>
                </c:pt>
                <c:pt idx="2036">
                  <c:v>-31682.904395596321</c:v>
                </c:pt>
                <c:pt idx="2037">
                  <c:v>-28184.240809434639</c:v>
                </c:pt>
                <c:pt idx="2038">
                  <c:v>-28175.223319597557</c:v>
                </c:pt>
                <c:pt idx="2039">
                  <c:v>-27885.667631932622</c:v>
                </c:pt>
                <c:pt idx="2040">
                  <c:v>-26308.838564553662</c:v>
                </c:pt>
                <c:pt idx="2041">
                  <c:v>-26314.848729799221</c:v>
                </c:pt>
                <c:pt idx="2042">
                  <c:v>-26532.219503014356</c:v>
                </c:pt>
                <c:pt idx="2043">
                  <c:v>-26543.238460681983</c:v>
                </c:pt>
                <c:pt idx="2044">
                  <c:v>-26553.255708590506</c:v>
                </c:pt>
                <c:pt idx="2045">
                  <c:v>-16963.980289828905</c:v>
                </c:pt>
                <c:pt idx="2046">
                  <c:v>-16907.94098459672</c:v>
                </c:pt>
                <c:pt idx="2047">
                  <c:v>-15974.323675218317</c:v>
                </c:pt>
                <c:pt idx="2048">
                  <c:v>-16102.404245166352</c:v>
                </c:pt>
                <c:pt idx="2049">
                  <c:v>-11886.369517906573</c:v>
                </c:pt>
                <c:pt idx="2050">
                  <c:v>-11902.375056985442</c:v>
                </c:pt>
                <c:pt idx="2051">
                  <c:v>-11865.362270470247</c:v>
                </c:pt>
                <c:pt idx="2052">
                  <c:v>-11274.168643877469</c:v>
                </c:pt>
                <c:pt idx="2053">
                  <c:v>-8156.4425553076835</c:v>
                </c:pt>
                <c:pt idx="2054">
                  <c:v>-7901.4023279515304</c:v>
                </c:pt>
                <c:pt idx="2055">
                  <c:v>-7589.3565212794547</c:v>
                </c:pt>
                <c:pt idx="2056">
                  <c:v>-7855.3953413632653</c:v>
                </c:pt>
                <c:pt idx="2057">
                  <c:v>-6395.2133269588894</c:v>
                </c:pt>
                <c:pt idx="2058">
                  <c:v>-6399.2137275217547</c:v>
                </c:pt>
                <c:pt idx="2059">
                  <c:v>-6271.2011563611613</c:v>
                </c:pt>
                <c:pt idx="2060">
                  <c:v>-6253.1994291095698</c:v>
                </c:pt>
                <c:pt idx="2061">
                  <c:v>-6283.2023133853991</c:v>
                </c:pt>
                <c:pt idx="2062">
                  <c:v>-5838.1622980143247</c:v>
                </c:pt>
                <c:pt idx="2063">
                  <c:v>-5822.1609672226414</c:v>
                </c:pt>
                <c:pt idx="2064">
                  <c:v>23302.31274144529</c:v>
                </c:pt>
                <c:pt idx="2065">
                  <c:v>-18625.267483806121</c:v>
                </c:pt>
                <c:pt idx="2066">
                  <c:v>-18627.269181765121</c:v>
                </c:pt>
                <c:pt idx="2067">
                  <c:v>-26767.627942417203</c:v>
                </c:pt>
                <c:pt idx="2068">
                  <c:v>-26764.622682757759</c:v>
                </c:pt>
                <c:pt idx="2069">
                  <c:v>-26759.613919283282</c:v>
                </c:pt>
                <c:pt idx="2070">
                  <c:v>-25195.033659582212</c:v>
                </c:pt>
                <c:pt idx="2071">
                  <c:v>-33211.834389137439</c:v>
                </c:pt>
                <c:pt idx="2072">
                  <c:v>-32387.670075301496</c:v>
                </c:pt>
                <c:pt idx="2073">
                  <c:v>-10342.902335511975</c:v>
                </c:pt>
                <c:pt idx="2074">
                  <c:v>-7608.3592058843633</c:v>
                </c:pt>
                <c:pt idx="2075">
                  <c:v>-10787.023622903727</c:v>
                </c:pt>
                <c:pt idx="2076">
                  <c:v>-13254.89901542814</c:v>
                </c:pt>
                <c:pt idx="2077">
                  <c:v>-11371.199074223423</c:v>
                </c:pt>
                <c:pt idx="2078">
                  <c:v>-9840.7772041336175</c:v>
                </c:pt>
                <c:pt idx="2079">
                  <c:v>-11913.378873754342</c:v>
                </c:pt>
                <c:pt idx="2080">
                  <c:v>-8268.4610395167092</c:v>
                </c:pt>
                <c:pt idx="2081">
                  <c:v>-6296.2035718259322</c:v>
                </c:pt>
                <c:pt idx="2082">
                  <c:v>-15666.135036742957</c:v>
                </c:pt>
                <c:pt idx="2083">
                  <c:v>-9460.6905893133408</c:v>
                </c:pt>
                <c:pt idx="2084">
                  <c:v>-10815.031616119695</c:v>
                </c:pt>
                <c:pt idx="2085">
                  <c:v>-12168.469345023443</c:v>
                </c:pt>
                <c:pt idx="2086">
                  <c:v>-10448.930368399258</c:v>
                </c:pt>
                <c:pt idx="2087">
                  <c:v>-8173.4453285377804</c:v>
                </c:pt>
                <c:pt idx="2088">
                  <c:v>-800.0004176008315</c:v>
                </c:pt>
                <c:pt idx="2089">
                  <c:v>-3253.0280777156186</c:v>
                </c:pt>
                <c:pt idx="2090">
                  <c:v>-1766.0044923766848</c:v>
                </c:pt>
                <c:pt idx="2091">
                  <c:v>2617.0146190301975</c:v>
                </c:pt>
                <c:pt idx="2092">
                  <c:v>-235.00001058134652</c:v>
                </c:pt>
                <c:pt idx="2093">
                  <c:v>-1619.0034613364828</c:v>
                </c:pt>
                <c:pt idx="2094">
                  <c:v>9122.619175505848</c:v>
                </c:pt>
                <c:pt idx="2095">
                  <c:v>24090.394261628997</c:v>
                </c:pt>
                <c:pt idx="2096">
                  <c:v>20904.44658552231</c:v>
                </c:pt>
                <c:pt idx="2097">
                  <c:v>24590.117738575529</c:v>
                </c:pt>
                <c:pt idx="2098">
                  <c:v>6881.2657551877974</c:v>
                </c:pt>
                <c:pt idx="2099">
                  <c:v>-5506.1361531831244</c:v>
                </c:pt>
                <c:pt idx="2100">
                  <c:v>3803.044863233104</c:v>
                </c:pt>
                <c:pt idx="2101">
                  <c:v>14750.617004350132</c:v>
                </c:pt>
                <c:pt idx="2102">
                  <c:v>19713.245177590619</c:v>
                </c:pt>
                <c:pt idx="2103">
                  <c:v>26004.329580548016</c:v>
                </c:pt>
                <c:pt idx="2104">
                  <c:v>-37.000000040667757</c:v>
                </c:pt>
                <c:pt idx="2105">
                  <c:v>-2797.0178478295302</c:v>
                </c:pt>
                <c:pt idx="2106">
                  <c:v>-5730.1534561218104</c:v>
                </c:pt>
                <c:pt idx="2107">
                  <c:v>3172.0260320778311</c:v>
                </c:pt>
                <c:pt idx="2108">
                  <c:v>33156.686166989995</c:v>
                </c:pt>
                <c:pt idx="2109">
                  <c:v>28128.132165547657</c:v>
                </c:pt>
                <c:pt idx="2110">
                  <c:v>31563.613162108897</c:v>
                </c:pt>
                <c:pt idx="2111">
                  <c:v>27002.041845859039</c:v>
                </c:pt>
                <c:pt idx="2112">
                  <c:v>26994.027575979013</c:v>
                </c:pt>
                <c:pt idx="2113">
                  <c:v>26997.032926191096</c:v>
                </c:pt>
                <c:pt idx="2114">
                  <c:v>27741.395020445012</c:v>
                </c:pt>
                <c:pt idx="2115">
                  <c:v>22930.827580782159</c:v>
                </c:pt>
                <c:pt idx="2116">
                  <c:v>22925.821148430696</c:v>
                </c:pt>
                <c:pt idx="2117">
                  <c:v>17223.165479311883</c:v>
                </c:pt>
                <c:pt idx="2118">
                  <c:v>17216.16040017251</c:v>
                </c:pt>
                <c:pt idx="2119">
                  <c:v>17225.16693125372</c:v>
                </c:pt>
                <c:pt idx="2120">
                  <c:v>17234.173469168582</c:v>
                </c:pt>
                <c:pt idx="2121">
                  <c:v>16309.537280596078</c:v>
                </c:pt>
                <c:pt idx="2122">
                  <c:v>16309.537280596078</c:v>
                </c:pt>
                <c:pt idx="2123">
                  <c:v>16878.920732219121</c:v>
                </c:pt>
                <c:pt idx="2124">
                  <c:v>16874.91794424647</c:v>
                </c:pt>
                <c:pt idx="2125">
                  <c:v>11449.223923716148</c:v>
                </c:pt>
                <c:pt idx="2126">
                  <c:v>11433.218798658992</c:v>
                </c:pt>
                <c:pt idx="2127">
                  <c:v>11435.219438507092</c:v>
                </c:pt>
                <c:pt idx="2128">
                  <c:v>11230.155011901245</c:v>
                </c:pt>
                <c:pt idx="2129">
                  <c:v>11230.155011901245</c:v>
                </c:pt>
                <c:pt idx="2130">
                  <c:v>11209.14854327899</c:v>
                </c:pt>
                <c:pt idx="2131">
                  <c:v>11215.150388985387</c:v>
                </c:pt>
                <c:pt idx="2132">
                  <c:v>11265.165846839292</c:v>
                </c:pt>
                <c:pt idx="2133">
                  <c:v>11255.162744258194</c:v>
                </c:pt>
                <c:pt idx="2134">
                  <c:v>9666.7366965280071</c:v>
                </c:pt>
                <c:pt idx="2135">
                  <c:v>9674.7385273287509</c:v>
                </c:pt>
                <c:pt idx="2136">
                  <c:v>10457.93277493887</c:v>
                </c:pt>
                <c:pt idx="2137">
                  <c:v>10445.929567140272</c:v>
                </c:pt>
                <c:pt idx="2138">
                  <c:v>14126.298634599327</c:v>
                </c:pt>
                <c:pt idx="2139">
                  <c:v>14119.295218133795</c:v>
                </c:pt>
                <c:pt idx="2140">
                  <c:v>14117.294242623018</c:v>
                </c:pt>
                <c:pt idx="2141">
                  <c:v>14108.289856245894</c:v>
                </c:pt>
                <c:pt idx="2142">
                  <c:v>19185.757310786757</c:v>
                </c:pt>
                <c:pt idx="2143">
                  <c:v>19323.882511455256</c:v>
                </c:pt>
                <c:pt idx="2144">
                  <c:v>19333.891653864208</c:v>
                </c:pt>
                <c:pt idx="2145">
                  <c:v>19531.073696732827</c:v>
                </c:pt>
                <c:pt idx="2146">
                  <c:v>19538.080233355697</c:v>
                </c:pt>
                <c:pt idx="2147">
                  <c:v>19536.078365270703</c:v>
                </c:pt>
                <c:pt idx="2148">
                  <c:v>21891.55155783294</c:v>
                </c:pt>
                <c:pt idx="2149">
                  <c:v>21900.562116934711</c:v>
                </c:pt>
                <c:pt idx="2150">
                  <c:v>21903.565638566772</c:v>
                </c:pt>
                <c:pt idx="2151">
                  <c:v>24063.355959575012</c:v>
                </c:pt>
                <c:pt idx="2152">
                  <c:v>24054.343211336261</c:v>
                </c:pt>
                <c:pt idx="2153">
                  <c:v>24016.289490684361</c:v>
                </c:pt>
                <c:pt idx="2154">
                  <c:v>24006.275381933574</c:v>
                </c:pt>
                <c:pt idx="2155">
                  <c:v>8233.4552089877488</c:v>
                </c:pt>
                <c:pt idx="2156">
                  <c:v>8248.457701728521</c:v>
                </c:pt>
                <c:pt idx="2157">
                  <c:v>8248.457701728521</c:v>
                </c:pt>
                <c:pt idx="2158">
                  <c:v>8229.4545457891454</c:v>
                </c:pt>
                <c:pt idx="2159">
                  <c:v>7332.3215121587691</c:v>
                </c:pt>
                <c:pt idx="2160">
                  <c:v>7315.3192808781414</c:v>
                </c:pt>
                <c:pt idx="2161">
                  <c:v>7880.3991282985544</c:v>
                </c:pt>
                <c:pt idx="2162">
                  <c:v>7888.4003452057405</c:v>
                </c:pt>
                <c:pt idx="2163">
                  <c:v>7895.4014120265365</c:v>
                </c:pt>
                <c:pt idx="2164">
                  <c:v>6874.2649449320106</c:v>
                </c:pt>
                <c:pt idx="2165">
                  <c:v>6874.2649449320106</c:v>
                </c:pt>
                <c:pt idx="2166">
                  <c:v>6867.2641363248949</c:v>
                </c:pt>
                <c:pt idx="2167">
                  <c:v>12020.416369704883</c:v>
                </c:pt>
                <c:pt idx="2168">
                  <c:v>13288.913670302276</c:v>
                </c:pt>
                <c:pt idx="2169">
                  <c:v>13301.919293503603</c:v>
                </c:pt>
                <c:pt idx="2170">
                  <c:v>13305.921025933327</c:v>
                </c:pt>
                <c:pt idx="2171">
                  <c:v>13293.915831770051</c:v>
                </c:pt>
                <c:pt idx="2172">
                  <c:v>14346.407745105616</c:v>
                </c:pt>
                <c:pt idx="2173">
                  <c:v>14345.407241496026</c:v>
                </c:pt>
                <c:pt idx="2174">
                  <c:v>34551.588280222211</c:v>
                </c:pt>
                <c:pt idx="2175">
                  <c:v>34555.599968148228</c:v>
                </c:pt>
                <c:pt idx="2176">
                  <c:v>34545.570753421773</c:v>
                </c:pt>
                <c:pt idx="2177">
                  <c:v>34551.588280222211</c:v>
                </c:pt>
                <c:pt idx="2178">
                  <c:v>33756.324344065506</c:v>
                </c:pt>
                <c:pt idx="2179">
                  <c:v>26155.580916866857</c:v>
                </c:pt>
                <c:pt idx="2180">
                  <c:v>26164.595989341557</c:v>
                </c:pt>
                <c:pt idx="2181">
                  <c:v>26162.592639004855</c:v>
                </c:pt>
                <c:pt idx="2182">
                  <c:v>28896.658182676805</c:v>
                </c:pt>
                <c:pt idx="2183">
                  <c:v>28897.660226211643</c:v>
                </c:pt>
                <c:pt idx="2184">
                  <c:v>31416.256430341236</c:v>
                </c:pt>
                <c:pt idx="2185">
                  <c:v>31409.239526329289</c:v>
                </c:pt>
                <c:pt idx="2186">
                  <c:v>31416.256430341236</c:v>
                </c:pt>
                <c:pt idx="2187">
                  <c:v>31402.222629869932</c:v>
                </c:pt>
                <c:pt idx="2188">
                  <c:v>33070.455387875234</c:v>
                </c:pt>
                <c:pt idx="2189">
                  <c:v>33082.487517470152</c:v>
                </c:pt>
                <c:pt idx="2190">
                  <c:v>33077.474127297603</c:v>
                </c:pt>
                <c:pt idx="2191">
                  <c:v>33066.444683205082</c:v>
                </c:pt>
                <c:pt idx="2192">
                  <c:v>-15694.151882800532</c:v>
                </c:pt>
                <c:pt idx="2193">
                  <c:v>-15716.165161254545</c:v>
                </c:pt>
                <c:pt idx="2194">
                  <c:v>-16184.456538616707</c:v>
                </c:pt>
                <c:pt idx="2195">
                  <c:v>-16173.449492749476</c:v>
                </c:pt>
                <c:pt idx="2196">
                  <c:v>-9873.7850503574628</c:v>
                </c:pt>
                <c:pt idx="2197">
                  <c:v>-9891.7893522900576</c:v>
                </c:pt>
                <c:pt idx="2198">
                  <c:v>-14163.316749404727</c:v>
                </c:pt>
                <c:pt idx="2199">
                  <c:v>-16866.912372267958</c:v>
                </c:pt>
                <c:pt idx="2200">
                  <c:v>-16853.903329077886</c:v>
                </c:pt>
                <c:pt idx="2201">
                  <c:v>-23887.10838958195</c:v>
                </c:pt>
                <c:pt idx="2202">
                  <c:v>-23894.118166684497</c:v>
                </c:pt>
                <c:pt idx="2203">
                  <c:v>-23879.09722277529</c:v>
                </c:pt>
                <c:pt idx="2204">
                  <c:v>-22251.980737679358</c:v>
                </c:pt>
                <c:pt idx="2205">
                  <c:v>-24688.263331075112</c:v>
                </c:pt>
                <c:pt idx="2206">
                  <c:v>-24675.243951021101</c:v>
                </c:pt>
                <c:pt idx="2207">
                  <c:v>-30172.376053826782</c:v>
                </c:pt>
                <c:pt idx="2208">
                  <c:v>-33690.14065198422</c:v>
                </c:pt>
                <c:pt idx="2209">
                  <c:v>-33691.143429818985</c:v>
                </c:pt>
                <c:pt idx="2210">
                  <c:v>-32691.455225833408</c:v>
                </c:pt>
                <c:pt idx="2211">
                  <c:v>-2972.0214118909512</c:v>
                </c:pt>
                <c:pt idx="2212">
                  <c:v>-2956.0210679288007</c:v>
                </c:pt>
                <c:pt idx="2213">
                  <c:v>1839.0050728218105</c:v>
                </c:pt>
                <c:pt idx="2214">
                  <c:v>1847.0051393138797</c:v>
                </c:pt>
                <c:pt idx="2215">
                  <c:v>1858.0052316855933</c:v>
                </c:pt>
                <c:pt idx="2216">
                  <c:v>1852.0051811650565</c:v>
                </c:pt>
                <c:pt idx="2217">
                  <c:v>20047.568216840096</c:v>
                </c:pt>
                <c:pt idx="2218">
                  <c:v>26515.190235760605</c:v>
                </c:pt>
                <c:pt idx="2219">
                  <c:v>-34.000000031465987</c:v>
                </c:pt>
                <c:pt idx="2220">
                  <c:v>-33414.383006450043</c:v>
                </c:pt>
                <c:pt idx="2221">
                  <c:v>-33718.218493892666</c:v>
                </c:pt>
                <c:pt idx="2222">
                  <c:v>-27386.736811987688</c:v>
                </c:pt>
                <c:pt idx="2223">
                  <c:v>-27330.634235998496</c:v>
                </c:pt>
                <c:pt idx="2224">
                  <c:v>-23528.615972499254</c:v>
                </c:pt>
                <c:pt idx="2225">
                  <c:v>-22154.863716192747</c:v>
                </c:pt>
                <c:pt idx="2226">
                  <c:v>-18655.292991532649</c:v>
                </c:pt>
                <c:pt idx="2227">
                  <c:v>-34087.253660322625</c:v>
                </c:pt>
                <c:pt idx="2228">
                  <c:v>-34080.233759001574</c:v>
                </c:pt>
                <c:pt idx="2229">
                  <c:v>-30659.476386820174</c:v>
                </c:pt>
                <c:pt idx="2230">
                  <c:v>-22877.759540686024</c:v>
                </c:pt>
                <c:pt idx="2231">
                  <c:v>-24623.166635113721</c:v>
                </c:pt>
                <c:pt idx="2232">
                  <c:v>-23057.991906155396</c:v>
                </c:pt>
                <c:pt idx="2233">
                  <c:v>-20122.642255496456</c:v>
                </c:pt>
                <c:pt idx="2234">
                  <c:v>-34652.884232175187</c:v>
                </c:pt>
                <c:pt idx="2235">
                  <c:v>-31755.081672593231</c:v>
                </c:pt>
                <c:pt idx="2236">
                  <c:v>-17463.342132852245</c:v>
                </c:pt>
                <c:pt idx="2237">
                  <c:v>9405.6786133018031</c:v>
                </c:pt>
                <c:pt idx="2238">
                  <c:v>9413.6803465919529</c:v>
                </c:pt>
                <c:pt idx="2239">
                  <c:v>1425.0023601878252</c:v>
                </c:pt>
                <c:pt idx="2240">
                  <c:v>1433.0024001622762</c:v>
                </c:pt>
                <c:pt idx="2241">
                  <c:v>20822.359241144892</c:v>
                </c:pt>
                <c:pt idx="2242">
                  <c:v>20829.366670553231</c:v>
                </c:pt>
                <c:pt idx="2243">
                  <c:v>20835.373042597552</c:v>
                </c:pt>
                <c:pt idx="2244">
                  <c:v>20830.367732305484</c:v>
                </c:pt>
                <c:pt idx="2245">
                  <c:v>21533.138549795494</c:v>
                </c:pt>
                <c:pt idx="2246">
                  <c:v>21529.13401199241</c:v>
                </c:pt>
                <c:pt idx="2247">
                  <c:v>21526.130609747612</c:v>
                </c:pt>
                <c:pt idx="2248">
                  <c:v>-15690.149472534398</c:v>
                </c:pt>
                <c:pt idx="2249">
                  <c:v>-9854.7805264174604</c:v>
                </c:pt>
                <c:pt idx="2250">
                  <c:v>-16823.882513401059</c:v>
                </c:pt>
                <c:pt idx="2251">
                  <c:v>-16809.872824805057</c:v>
                </c:pt>
                <c:pt idx="2252">
                  <c:v>-23854.062374772577</c:v>
                </c:pt>
                <c:pt idx="2253">
                  <c:v>-23859.069338524707</c:v>
                </c:pt>
                <c:pt idx="2254">
                  <c:v>-33667.076807417499</c:v>
                </c:pt>
                <c:pt idx="2255">
                  <c:v>-28984.838556863539</c:v>
                </c:pt>
                <c:pt idx="2256">
                  <c:v>-20552.076477252373</c:v>
                </c:pt>
                <c:pt idx="2257">
                  <c:v>-20543.067178748421</c:v>
                </c:pt>
                <c:pt idx="2258">
                  <c:v>-7346.3233574707456</c:v>
                </c:pt>
                <c:pt idx="2259">
                  <c:v>-1418.0023255763879</c:v>
                </c:pt>
                <c:pt idx="2260">
                  <c:v>-1425.0023601878252</c:v>
                </c:pt>
                <c:pt idx="2261">
                  <c:v>18023.773601475092</c:v>
                </c:pt>
                <c:pt idx="2262">
                  <c:v>27441.837966206618</c:v>
                </c:pt>
                <c:pt idx="2263">
                  <c:v>2506.0128366060362</c:v>
                </c:pt>
                <c:pt idx="2264">
                  <c:v>23923.158732976892</c:v>
                </c:pt>
                <c:pt idx="2265">
                  <c:v>22390.148991106733</c:v>
                </c:pt>
                <c:pt idx="2266">
                  <c:v>22531.323060523009</c:v>
                </c:pt>
                <c:pt idx="2267">
                  <c:v>-21684.311089456896</c:v>
                </c:pt>
                <c:pt idx="2268">
                  <c:v>-21997.676473048057</c:v>
                </c:pt>
                <c:pt idx="2269">
                  <c:v>-30865.953471937912</c:v>
                </c:pt>
                <c:pt idx="2270">
                  <c:v>-24415.862087070404</c:v>
                </c:pt>
                <c:pt idx="2271">
                  <c:v>-24408.851878231497</c:v>
                </c:pt>
                <c:pt idx="2272">
                  <c:v>-25757.926336819808</c:v>
                </c:pt>
                <c:pt idx="2273">
                  <c:v>-25746.908484642598</c:v>
                </c:pt>
                <c:pt idx="2274">
                  <c:v>-29855.679403406153</c:v>
                </c:pt>
                <c:pt idx="2275">
                  <c:v>-29854.677222112903</c:v>
                </c:pt>
                <c:pt idx="2276">
                  <c:v>-29861.692494242921</c:v>
                </c:pt>
                <c:pt idx="2277">
                  <c:v>-30154.335975684186</c:v>
                </c:pt>
                <c:pt idx="2278">
                  <c:v>-30160.349329737892</c:v>
                </c:pt>
                <c:pt idx="2279">
                  <c:v>-30158.344877794905</c:v>
                </c:pt>
                <c:pt idx="2280">
                  <c:v>-30151.329300654405</c:v>
                </c:pt>
                <c:pt idx="2281">
                  <c:v>-29390.68293340439</c:v>
                </c:pt>
                <c:pt idx="2282">
                  <c:v>-29376.653352372228</c:v>
                </c:pt>
                <c:pt idx="2283">
                  <c:v>-24476.951298212465</c:v>
                </c:pt>
                <c:pt idx="2284">
                  <c:v>-24465.935177994943</c:v>
                </c:pt>
                <c:pt idx="2285">
                  <c:v>-24469.941038212921</c:v>
                </c:pt>
                <c:pt idx="2286">
                  <c:v>-24477.952764406597</c:v>
                </c:pt>
                <c:pt idx="2287">
                  <c:v>-25603.67779384906</c:v>
                </c:pt>
                <c:pt idx="2288">
                  <c:v>-25534.567400477867</c:v>
                </c:pt>
                <c:pt idx="2289">
                  <c:v>-25569.623322529547</c:v>
                </c:pt>
                <c:pt idx="2290">
                  <c:v>-35138.326633301549</c:v>
                </c:pt>
                <c:pt idx="2291">
                  <c:v>-35138.326633301549</c:v>
                </c:pt>
                <c:pt idx="2292">
                  <c:v>-20506.029037179884</c:v>
                </c:pt>
                <c:pt idx="2293">
                  <c:v>-20495.01772432986</c:v>
                </c:pt>
                <c:pt idx="2294">
                  <c:v>-20597.123092187776</c:v>
                </c:pt>
                <c:pt idx="2295">
                  <c:v>-22253.983161273725</c:v>
                </c:pt>
                <c:pt idx="2296">
                  <c:v>-22242.969836902801</c:v>
                </c:pt>
                <c:pt idx="2297">
                  <c:v>-23886.10699332138</c:v>
                </c:pt>
                <c:pt idx="2298">
                  <c:v>-23879.09722277529</c:v>
                </c:pt>
                <c:pt idx="2299">
                  <c:v>-23913.144733466808</c:v>
                </c:pt>
                <c:pt idx="2300">
                  <c:v>-23920.154531892709</c:v>
                </c:pt>
                <c:pt idx="2301">
                  <c:v>-28583.025496120921</c:v>
                </c:pt>
                <c:pt idx="2302">
                  <c:v>-28589.037494698321</c:v>
                </c:pt>
                <c:pt idx="2303">
                  <c:v>-29791.540095678265</c:v>
                </c:pt>
                <c:pt idx="2304">
                  <c:v>-29794.546612345512</c:v>
                </c:pt>
                <c:pt idx="2305">
                  <c:v>-16392.591582156423</c:v>
                </c:pt>
                <c:pt idx="2306">
                  <c:v>-16386.5876382309</c:v>
                </c:pt>
                <c:pt idx="2307">
                  <c:v>-16382.58501055233</c:v>
                </c:pt>
                <c:pt idx="2308">
                  <c:v>4731.0863722603563</c:v>
                </c:pt>
                <c:pt idx="2309">
                  <c:v>4726.0860986953412</c:v>
                </c:pt>
                <c:pt idx="2310">
                  <c:v>2862.0191212870022</c:v>
                </c:pt>
                <c:pt idx="2311">
                  <c:v>12538.607527178552</c:v>
                </c:pt>
                <c:pt idx="2312">
                  <c:v>12518.59984524195</c:v>
                </c:pt>
                <c:pt idx="2313">
                  <c:v>32084.902037129315</c:v>
                </c:pt>
                <c:pt idx="2314">
                  <c:v>30777.748884807857</c:v>
                </c:pt>
                <c:pt idx="2315">
                  <c:v>30770.732661085847</c:v>
                </c:pt>
                <c:pt idx="2316">
                  <c:v>30788.774394177759</c:v>
                </c:pt>
                <c:pt idx="2317">
                  <c:v>10936.066636869287</c:v>
                </c:pt>
                <c:pt idx="2318">
                  <c:v>21056.610315741596</c:v>
                </c:pt>
                <c:pt idx="2319">
                  <c:v>1045.0009307787959</c:v>
                </c:pt>
                <c:pt idx="2320">
                  <c:v>6325.2063978994565</c:v>
                </c:pt>
                <c:pt idx="2321">
                  <c:v>11049.100049843984</c:v>
                </c:pt>
                <c:pt idx="2322">
                  <c:v>5845.1628825346224</c:v>
                </c:pt>
                <c:pt idx="2323">
                  <c:v>2662.0153862116772</c:v>
                </c:pt>
                <c:pt idx="2324">
                  <c:v>654.00022814835188</c:v>
                </c:pt>
                <c:pt idx="2325">
                  <c:v>6122.1871554541849</c:v>
                </c:pt>
                <c:pt idx="2326">
                  <c:v>16831.888056991746</c:v>
                </c:pt>
                <c:pt idx="2327">
                  <c:v>25751.916597374657</c:v>
                </c:pt>
                <c:pt idx="2328">
                  <c:v>21538.144224423901</c:v>
                </c:pt>
                <c:pt idx="2329">
                  <c:v>27271.526619524109</c:v>
                </c:pt>
                <c:pt idx="2330">
                  <c:v>32369.623893262939</c:v>
                </c:pt>
                <c:pt idx="2331">
                  <c:v>31771.121177120222</c:v>
                </c:pt>
                <c:pt idx="2332">
                  <c:v>32068.861748134757</c:v>
                </c:pt>
                <c:pt idx="2333">
                  <c:v>-5886.1663343592354</c:v>
                </c:pt>
                <c:pt idx="2334">
                  <c:v>-17986.744248988456</c:v>
                </c:pt>
                <c:pt idx="2335">
                  <c:v>-17993.749792903305</c:v>
                </c:pt>
                <c:pt idx="2336">
                  <c:v>-14605.540559471794</c:v>
                </c:pt>
                <c:pt idx="2337">
                  <c:v>-14602.538993782387</c:v>
                </c:pt>
                <c:pt idx="2338">
                  <c:v>-28882.629588069896</c:v>
                </c:pt>
                <c:pt idx="2339">
                  <c:v>-25905.166375942143</c:v>
                </c:pt>
                <c:pt idx="2340">
                  <c:v>-17075.058969319096</c:v>
                </c:pt>
                <c:pt idx="2341">
                  <c:v>-20895.436965346402</c:v>
                </c:pt>
                <c:pt idx="2342">
                  <c:v>-31242.84086905649</c:v>
                </c:pt>
                <c:pt idx="2343">
                  <c:v>-34441.267924776374</c:v>
                </c:pt>
                <c:pt idx="2344">
                  <c:v>-31682.904395596321</c:v>
                </c:pt>
                <c:pt idx="2345">
                  <c:v>-23475.544334211121</c:v>
                </c:pt>
                <c:pt idx="2346">
                  <c:v>-12167.468982721221</c:v>
                </c:pt>
                <c:pt idx="2347">
                  <c:v>-34855.481347899913</c:v>
                </c:pt>
                <c:pt idx="2348">
                  <c:v>26203.661423518381</c:v>
                </c:pt>
                <c:pt idx="2349">
                  <c:v>27526.995096443759</c:v>
                </c:pt>
                <c:pt idx="2350">
                  <c:v>17121.091876836261</c:v>
                </c:pt>
                <c:pt idx="2351">
                  <c:v>20968.515235135696</c:v>
                </c:pt>
                <c:pt idx="2352">
                  <c:v>11596.271684266107</c:v>
                </c:pt>
                <c:pt idx="2353">
                  <c:v>-4025.0531875652055</c:v>
                </c:pt>
                <c:pt idx="2354">
                  <c:v>-3151.0255184583912</c:v>
                </c:pt>
                <c:pt idx="2355">
                  <c:v>15870.259156385833</c:v>
                </c:pt>
                <c:pt idx="2356">
                  <c:v>15938.301246302144</c:v>
                </c:pt>
                <c:pt idx="2357">
                  <c:v>15898.276443916378</c:v>
                </c:pt>
                <c:pt idx="2358">
                  <c:v>-3984.0515786870692</c:v>
                </c:pt>
                <c:pt idx="2359">
                  <c:v>1450.0024866013698</c:v>
                </c:pt>
                <c:pt idx="2360">
                  <c:v>6296.2035718259422</c:v>
                </c:pt>
                <c:pt idx="2361">
                  <c:v>20912.455143754323</c:v>
                </c:pt>
                <c:pt idx="2362">
                  <c:v>22913.8057222471</c:v>
                </c:pt>
                <c:pt idx="2363">
                  <c:v>17543.402108854829</c:v>
                </c:pt>
                <c:pt idx="2364">
                  <c:v>17555.411152625649</c:v>
                </c:pt>
                <c:pt idx="2365">
                  <c:v>12842.727338751574</c:v>
                </c:pt>
                <c:pt idx="2366">
                  <c:v>12834.724111970132</c:v>
                </c:pt>
                <c:pt idx="2367">
                  <c:v>11594.271026266088</c:v>
                </c:pt>
                <c:pt idx="2368">
                  <c:v>11595.271355237719</c:v>
                </c:pt>
              </c:numCache>
            </c:numRef>
          </c:xVal>
          <c:yVal>
            <c:numRef>
              <c:f>'0度'!$AN$2:$AN$2370</c:f>
              <c:numCache>
                <c:formatCode>0.0_ </c:formatCode>
                <c:ptCount val="2369"/>
                <c:pt idx="0">
                  <c:v>22.203512218303441</c:v>
                </c:pt>
                <c:pt idx="1">
                  <c:v>13.724715084657729</c:v>
                </c:pt>
                <c:pt idx="2">
                  <c:v>14.326292726026127</c:v>
                </c:pt>
                <c:pt idx="3">
                  <c:v>16.811720046962581</c:v>
                </c:pt>
                <c:pt idx="4">
                  <c:v>16.742322270965172</c:v>
                </c:pt>
                <c:pt idx="5">
                  <c:v>13.113906638674274</c:v>
                </c:pt>
                <c:pt idx="6">
                  <c:v>15.58080859689202</c:v>
                </c:pt>
                <c:pt idx="7">
                  <c:v>20.156956800205233</c:v>
                </c:pt>
                <c:pt idx="8">
                  <c:v>15.552386193313376</c:v>
                </c:pt>
                <c:pt idx="9">
                  <c:v>19.779477850100989</c:v>
                </c:pt>
                <c:pt idx="10">
                  <c:v>18.191904434435628</c:v>
                </c:pt>
                <c:pt idx="11">
                  <c:v>15.512250795125366</c:v>
                </c:pt>
                <c:pt idx="12">
                  <c:v>18.654614581764417</c:v>
                </c:pt>
                <c:pt idx="13">
                  <c:v>19.757048677009152</c:v>
                </c:pt>
                <c:pt idx="14">
                  <c:v>17.069092269529719</c:v>
                </c:pt>
                <c:pt idx="15">
                  <c:v>16.612332791778496</c:v>
                </c:pt>
                <c:pt idx="16">
                  <c:v>20.227111710151654</c:v>
                </c:pt>
                <c:pt idx="17">
                  <c:v>18.648610772208052</c:v>
                </c:pt>
                <c:pt idx="18">
                  <c:v>21.924980886710323</c:v>
                </c:pt>
                <c:pt idx="19">
                  <c:v>20.410658863926226</c:v>
                </c:pt>
                <c:pt idx="20">
                  <c:v>16.392769301094329</c:v>
                </c:pt>
                <c:pt idx="21">
                  <c:v>20.672231032252608</c:v>
                </c:pt>
                <c:pt idx="22">
                  <c:v>17.980981796001856</c:v>
                </c:pt>
                <c:pt idx="23">
                  <c:v>19.263125288222817</c:v>
                </c:pt>
                <c:pt idx="24">
                  <c:v>22.809529672483222</c:v>
                </c:pt>
                <c:pt idx="25">
                  <c:v>21.210470264739122</c:v>
                </c:pt>
                <c:pt idx="26">
                  <c:v>17.462953990402777</c:v>
                </c:pt>
                <c:pt idx="27">
                  <c:v>19.626449254968502</c:v>
                </c:pt>
                <c:pt idx="28">
                  <c:v>18.711611668944595</c:v>
                </c:pt>
                <c:pt idx="29">
                  <c:v>21.311647016586267</c:v>
                </c:pt>
                <c:pt idx="30">
                  <c:v>18.550504556433452</c:v>
                </c:pt>
                <c:pt idx="31">
                  <c:v>22.529843298656342</c:v>
                </c:pt>
                <c:pt idx="32">
                  <c:v>14.107160765463933</c:v>
                </c:pt>
                <c:pt idx="33">
                  <c:v>22.072050975990127</c:v>
                </c:pt>
                <c:pt idx="34">
                  <c:v>19.314543996401174</c:v>
                </c:pt>
                <c:pt idx="35">
                  <c:v>18.371965302715186</c:v>
                </c:pt>
                <c:pt idx="36">
                  <c:v>13.588291878725094</c:v>
                </c:pt>
                <c:pt idx="37">
                  <c:v>13.900139594282868</c:v>
                </c:pt>
                <c:pt idx="38">
                  <c:v>15.418864734109803</c:v>
                </c:pt>
                <c:pt idx="39">
                  <c:v>14.56597182806507</c:v>
                </c:pt>
                <c:pt idx="40">
                  <c:v>14.440098716244387</c:v>
                </c:pt>
                <c:pt idx="41">
                  <c:v>12.790646866934487</c:v>
                </c:pt>
                <c:pt idx="42">
                  <c:v>14.841482652484126</c:v>
                </c:pt>
                <c:pt idx="43">
                  <c:v>17.846838971583626</c:v>
                </c:pt>
                <c:pt idx="44">
                  <c:v>11.909303828378377</c:v>
                </c:pt>
                <c:pt idx="45">
                  <c:v>17.094358220309733</c:v>
                </c:pt>
                <c:pt idx="46">
                  <c:v>21.527878082136631</c:v>
                </c:pt>
                <c:pt idx="47">
                  <c:v>14.254995325651498</c:v>
                </c:pt>
                <c:pt idx="48">
                  <c:v>14.890312435450317</c:v>
                </c:pt>
                <c:pt idx="49">
                  <c:v>17.819396377212154</c:v>
                </c:pt>
                <c:pt idx="50">
                  <c:v>21.212086485543225</c:v>
                </c:pt>
                <c:pt idx="51">
                  <c:v>4.3842811708717795</c:v>
                </c:pt>
                <c:pt idx="52">
                  <c:v>7.5728410478327186</c:v>
                </c:pt>
                <c:pt idx="53">
                  <c:v>11.828598971010148</c:v>
                </c:pt>
                <c:pt idx="54">
                  <c:v>9.1058067130750757</c:v>
                </c:pt>
                <c:pt idx="55">
                  <c:v>9.4090052141828036</c:v>
                </c:pt>
                <c:pt idx="56">
                  <c:v>9.2701724517159239</c:v>
                </c:pt>
                <c:pt idx="57">
                  <c:v>11.595911318850282</c:v>
                </c:pt>
                <c:pt idx="58">
                  <c:v>15.038811989946048</c:v>
                </c:pt>
                <c:pt idx="59">
                  <c:v>8.0881439830986839</c:v>
                </c:pt>
                <c:pt idx="60">
                  <c:v>9.0105510156686748</c:v>
                </c:pt>
                <c:pt idx="61">
                  <c:v>12.8663688143788</c:v>
                </c:pt>
                <c:pt idx="62">
                  <c:v>15.371042691183774</c:v>
                </c:pt>
                <c:pt idx="63">
                  <c:v>9.5514581232192377</c:v>
                </c:pt>
                <c:pt idx="64">
                  <c:v>17.594347475337589</c:v>
                </c:pt>
                <c:pt idx="65">
                  <c:v>16.496232929254329</c:v>
                </c:pt>
                <c:pt idx="66">
                  <c:v>8.3541734881521919</c:v>
                </c:pt>
                <c:pt idx="67">
                  <c:v>14.202451233526004</c:v>
                </c:pt>
                <c:pt idx="68">
                  <c:v>14.551152729883427</c:v>
                </c:pt>
                <c:pt idx="69">
                  <c:v>14.494652882454284</c:v>
                </c:pt>
                <c:pt idx="70">
                  <c:v>8.0546390183660552</c:v>
                </c:pt>
                <c:pt idx="71">
                  <c:v>14.784571199518098</c:v>
                </c:pt>
                <c:pt idx="72">
                  <c:v>14.624470014218831</c:v>
                </c:pt>
                <c:pt idx="73">
                  <c:v>17.891157555209531</c:v>
                </c:pt>
                <c:pt idx="74">
                  <c:v>19.638648379287329</c:v>
                </c:pt>
                <c:pt idx="75">
                  <c:v>15.884459327700352</c:v>
                </c:pt>
                <c:pt idx="76">
                  <c:v>18.162520236180885</c:v>
                </c:pt>
                <c:pt idx="77">
                  <c:v>20.29561752163481</c:v>
                </c:pt>
                <c:pt idx="78">
                  <c:v>20.94411269962216</c:v>
                </c:pt>
                <c:pt idx="79">
                  <c:v>15.816105684532818</c:v>
                </c:pt>
                <c:pt idx="80">
                  <c:v>16.686071596157362</c:v>
                </c:pt>
                <c:pt idx="81">
                  <c:v>19.202961161545396</c:v>
                </c:pt>
                <c:pt idx="82">
                  <c:v>17.050849090049621</c:v>
                </c:pt>
                <c:pt idx="83">
                  <c:v>18.795275571266863</c:v>
                </c:pt>
                <c:pt idx="84">
                  <c:v>14.219246454804114</c:v>
                </c:pt>
                <c:pt idx="85">
                  <c:v>22.990142361286289</c:v>
                </c:pt>
                <c:pt idx="86">
                  <c:v>10.774139659466076</c:v>
                </c:pt>
                <c:pt idx="87">
                  <c:v>13.272632566587131</c:v>
                </c:pt>
                <c:pt idx="88">
                  <c:v>9.017384649783553</c:v>
                </c:pt>
                <c:pt idx="89">
                  <c:v>10.426004449781272</c:v>
                </c:pt>
                <c:pt idx="90">
                  <c:v>11.153259724896895</c:v>
                </c:pt>
                <c:pt idx="91">
                  <c:v>10.627264496013098</c:v>
                </c:pt>
                <c:pt idx="92">
                  <c:v>11.551206963583304</c:v>
                </c:pt>
                <c:pt idx="93">
                  <c:v>15.451322608990001</c:v>
                </c:pt>
                <c:pt idx="94">
                  <c:v>8.7330729098899997</c:v>
                </c:pt>
                <c:pt idx="95">
                  <c:v>11.984160109029904</c:v>
                </c:pt>
                <c:pt idx="96">
                  <c:v>12.514195667542021</c:v>
                </c:pt>
                <c:pt idx="97">
                  <c:v>19.116644823704011</c:v>
                </c:pt>
                <c:pt idx="98">
                  <c:v>15.213526742085568</c:v>
                </c:pt>
                <c:pt idx="99">
                  <c:v>12.044936743272448</c:v>
                </c:pt>
                <c:pt idx="100">
                  <c:v>16.355646883821894</c:v>
                </c:pt>
                <c:pt idx="101">
                  <c:v>16.024716147273516</c:v>
                </c:pt>
                <c:pt idx="102">
                  <c:v>15.189595190993364</c:v>
                </c:pt>
                <c:pt idx="103">
                  <c:v>12.942628804283737</c:v>
                </c:pt>
                <c:pt idx="104">
                  <c:v>15.486029069826722</c:v>
                </c:pt>
                <c:pt idx="105">
                  <c:v>11.466030298911576</c:v>
                </c:pt>
                <c:pt idx="106">
                  <c:v>14.796827453753311</c:v>
                </c:pt>
                <c:pt idx="107">
                  <c:v>18.658559525663183</c:v>
                </c:pt>
                <c:pt idx="108">
                  <c:v>12.814649862004725</c:v>
                </c:pt>
                <c:pt idx="109">
                  <c:v>13.438737688136531</c:v>
                </c:pt>
                <c:pt idx="110">
                  <c:v>12.331963554207677</c:v>
                </c:pt>
                <c:pt idx="111">
                  <c:v>13.511654863289873</c:v>
                </c:pt>
                <c:pt idx="112">
                  <c:v>13.764924962332698</c:v>
                </c:pt>
                <c:pt idx="113">
                  <c:v>11.79747397686454</c:v>
                </c:pt>
                <c:pt idx="114">
                  <c:v>8.3639893439105872</c:v>
                </c:pt>
                <c:pt idx="115">
                  <c:v>13.019448307428522</c:v>
                </c:pt>
                <c:pt idx="116">
                  <c:v>13.674330481490022</c:v>
                </c:pt>
                <c:pt idx="117">
                  <c:v>11.283890242718169</c:v>
                </c:pt>
                <c:pt idx="118">
                  <c:v>7.3472158430776755</c:v>
                </c:pt>
                <c:pt idx="119">
                  <c:v>7.9267881830584024</c:v>
                </c:pt>
                <c:pt idx="120">
                  <c:v>11.838630089561137</c:v>
                </c:pt>
                <c:pt idx="121">
                  <c:v>12.229333684969021</c:v>
                </c:pt>
                <c:pt idx="122">
                  <c:v>7.5911569529320264</c:v>
                </c:pt>
                <c:pt idx="123">
                  <c:v>7.9657940479266776</c:v>
                </c:pt>
                <c:pt idx="124">
                  <c:v>16.514785792006677</c:v>
                </c:pt>
                <c:pt idx="125">
                  <c:v>16.125285148177692</c:v>
                </c:pt>
                <c:pt idx="126">
                  <c:v>18.426475540606287</c:v>
                </c:pt>
                <c:pt idx="127">
                  <c:v>19.718490745059903</c:v>
                </c:pt>
                <c:pt idx="128">
                  <c:v>17.190380765840768</c:v>
                </c:pt>
                <c:pt idx="129">
                  <c:v>17.14183398662778</c:v>
                </c:pt>
                <c:pt idx="130">
                  <c:v>16.267907367221184</c:v>
                </c:pt>
                <c:pt idx="131">
                  <c:v>11.982772368809032</c:v>
                </c:pt>
                <c:pt idx="132">
                  <c:v>17.682518667038302</c:v>
                </c:pt>
                <c:pt idx="133">
                  <c:v>18.465893240354994</c:v>
                </c:pt>
                <c:pt idx="134">
                  <c:v>18.110417053806657</c:v>
                </c:pt>
                <c:pt idx="135">
                  <c:v>18.598400725394928</c:v>
                </c:pt>
                <c:pt idx="136">
                  <c:v>19.04156123333571</c:v>
                </c:pt>
                <c:pt idx="137">
                  <c:v>19.107578179615047</c:v>
                </c:pt>
                <c:pt idx="138">
                  <c:v>19.593909096660276</c:v>
                </c:pt>
                <c:pt idx="139">
                  <c:v>17.918481336553089</c:v>
                </c:pt>
                <c:pt idx="140">
                  <c:v>18.207145435341079</c:v>
                </c:pt>
                <c:pt idx="141">
                  <c:v>20.396110438993286</c:v>
                </c:pt>
                <c:pt idx="142">
                  <c:v>19.720831437347329</c:v>
                </c:pt>
                <c:pt idx="143">
                  <c:v>17.706305074732889</c:v>
                </c:pt>
                <c:pt idx="144">
                  <c:v>21.112336086323591</c:v>
                </c:pt>
                <c:pt idx="145">
                  <c:v>18.324511237428286</c:v>
                </c:pt>
                <c:pt idx="146">
                  <c:v>11.801620739142226</c:v>
                </c:pt>
                <c:pt idx="147">
                  <c:v>13.433359466914098</c:v>
                </c:pt>
                <c:pt idx="148">
                  <c:v>14.048187384424962</c:v>
                </c:pt>
                <c:pt idx="149">
                  <c:v>14.479441873929492</c:v>
                </c:pt>
                <c:pt idx="150">
                  <c:v>15.710399686304497</c:v>
                </c:pt>
                <c:pt idx="151">
                  <c:v>16.738854102157191</c:v>
                </c:pt>
                <c:pt idx="152">
                  <c:v>15.834769381490498</c:v>
                </c:pt>
                <c:pt idx="153">
                  <c:v>15.914362935146887</c:v>
                </c:pt>
                <c:pt idx="154">
                  <c:v>15.733617609133418</c:v>
                </c:pt>
                <c:pt idx="155">
                  <c:v>15.020426001825854</c:v>
                </c:pt>
                <c:pt idx="156">
                  <c:v>15.052523577424342</c:v>
                </c:pt>
                <c:pt idx="157">
                  <c:v>15.702695544681022</c:v>
                </c:pt>
                <c:pt idx="158">
                  <c:v>13.754856647991115</c:v>
                </c:pt>
                <c:pt idx="159">
                  <c:v>16.835320802242229</c:v>
                </c:pt>
                <c:pt idx="160">
                  <c:v>14.744860460013307</c:v>
                </c:pt>
                <c:pt idx="161">
                  <c:v>15.146775103132681</c:v>
                </c:pt>
                <c:pt idx="162">
                  <c:v>13.561500897733326</c:v>
                </c:pt>
                <c:pt idx="163">
                  <c:v>17.144928677896925</c:v>
                </c:pt>
                <c:pt idx="164">
                  <c:v>15.699996567517136</c:v>
                </c:pt>
                <c:pt idx="165">
                  <c:v>17.793818899426434</c:v>
                </c:pt>
                <c:pt idx="166">
                  <c:v>15.895428502422376</c:v>
                </c:pt>
                <c:pt idx="167">
                  <c:v>13.593121580307788</c:v>
                </c:pt>
                <c:pt idx="168">
                  <c:v>16.080991116489397</c:v>
                </c:pt>
                <c:pt idx="169">
                  <c:v>13.071469021851202</c:v>
                </c:pt>
                <c:pt idx="170">
                  <c:v>21.488294374015705</c:v>
                </c:pt>
                <c:pt idx="171">
                  <c:v>16.352486347894036</c:v>
                </c:pt>
                <c:pt idx="172">
                  <c:v>19.895932389268189</c:v>
                </c:pt>
                <c:pt idx="173">
                  <c:v>19.635387187958631</c:v>
                </c:pt>
                <c:pt idx="174">
                  <c:v>18.926183207596626</c:v>
                </c:pt>
                <c:pt idx="175">
                  <c:v>18.578777444312149</c:v>
                </c:pt>
                <c:pt idx="176">
                  <c:v>17.35946420659916</c:v>
                </c:pt>
                <c:pt idx="177">
                  <c:v>16.795997606845461</c:v>
                </c:pt>
                <c:pt idx="178">
                  <c:v>17.731352312751625</c:v>
                </c:pt>
                <c:pt idx="179">
                  <c:v>13.42677797701722</c:v>
                </c:pt>
                <c:pt idx="180">
                  <c:v>15.116416577243779</c:v>
                </c:pt>
                <c:pt idx="181">
                  <c:v>23.182889299034386</c:v>
                </c:pt>
                <c:pt idx="182">
                  <c:v>22.596309104699312</c:v>
                </c:pt>
                <c:pt idx="183">
                  <c:v>17.906451684374652</c:v>
                </c:pt>
                <c:pt idx="184">
                  <c:v>25.169372832127422</c:v>
                </c:pt>
                <c:pt idx="185">
                  <c:v>20.404176652617952</c:v>
                </c:pt>
                <c:pt idx="186">
                  <c:v>19.388990226470987</c:v>
                </c:pt>
                <c:pt idx="187">
                  <c:v>20.818817511111639</c:v>
                </c:pt>
                <c:pt idx="188">
                  <c:v>20.228332227930256</c:v>
                </c:pt>
                <c:pt idx="189">
                  <c:v>17.847245735265382</c:v>
                </c:pt>
                <c:pt idx="190">
                  <c:v>19.579876429900835</c:v>
                </c:pt>
                <c:pt idx="191">
                  <c:v>18.046642737554116</c:v>
                </c:pt>
                <c:pt idx="192">
                  <c:v>23.244463362442733</c:v>
                </c:pt>
                <c:pt idx="193">
                  <c:v>23.666442260888989</c:v>
                </c:pt>
                <c:pt idx="194">
                  <c:v>20.249558785490631</c:v>
                </c:pt>
                <c:pt idx="195">
                  <c:v>16.757499893726489</c:v>
                </c:pt>
                <c:pt idx="196">
                  <c:v>23.196486759632815</c:v>
                </c:pt>
                <c:pt idx="197">
                  <c:v>20.465214376168696</c:v>
                </c:pt>
                <c:pt idx="198">
                  <c:v>17.231957759188777</c:v>
                </c:pt>
                <c:pt idx="199">
                  <c:v>19.035630379072469</c:v>
                </c:pt>
                <c:pt idx="200">
                  <c:v>24.84395067408926</c:v>
                </c:pt>
                <c:pt idx="201">
                  <c:v>17.827704877299649</c:v>
                </c:pt>
                <c:pt idx="202">
                  <c:v>18.965652202409494</c:v>
                </c:pt>
                <c:pt idx="203">
                  <c:v>21.777421926256238</c:v>
                </c:pt>
                <c:pt idx="204">
                  <c:v>15.521044628958139</c:v>
                </c:pt>
                <c:pt idx="205">
                  <c:v>16.783848382724067</c:v>
                </c:pt>
                <c:pt idx="206">
                  <c:v>16.959025910095988</c:v>
                </c:pt>
                <c:pt idx="207">
                  <c:v>16.944318863220687</c:v>
                </c:pt>
                <c:pt idx="208">
                  <c:v>13.248580241408742</c:v>
                </c:pt>
                <c:pt idx="209">
                  <c:v>11.816752375134326</c:v>
                </c:pt>
                <c:pt idx="210">
                  <c:v>16.235023878331578</c:v>
                </c:pt>
                <c:pt idx="211">
                  <c:v>10.81796709783953</c:v>
                </c:pt>
                <c:pt idx="212">
                  <c:v>6.0691032310793744</c:v>
                </c:pt>
                <c:pt idx="213">
                  <c:v>15.144944552951568</c:v>
                </c:pt>
                <c:pt idx="214">
                  <c:v>14.808466767255155</c:v>
                </c:pt>
                <c:pt idx="215">
                  <c:v>13.840810229484084</c:v>
                </c:pt>
                <c:pt idx="216">
                  <c:v>15.430490341183056</c:v>
                </c:pt>
                <c:pt idx="217">
                  <c:v>11.963907178228126</c:v>
                </c:pt>
                <c:pt idx="218">
                  <c:v>15.1758193820861</c:v>
                </c:pt>
                <c:pt idx="219">
                  <c:v>13.446711778857713</c:v>
                </c:pt>
                <c:pt idx="220">
                  <c:v>14.838041747738941</c:v>
                </c:pt>
                <c:pt idx="221">
                  <c:v>15.795805824315334</c:v>
                </c:pt>
                <c:pt idx="222">
                  <c:v>14.975475805878506</c:v>
                </c:pt>
                <c:pt idx="223">
                  <c:v>13.492500626381474</c:v>
                </c:pt>
                <c:pt idx="224">
                  <c:v>14.608013885923098</c:v>
                </c:pt>
                <c:pt idx="225">
                  <c:v>10.510346311407076</c:v>
                </c:pt>
                <c:pt idx="226">
                  <c:v>11.080676990764514</c:v>
                </c:pt>
                <c:pt idx="227">
                  <c:v>11.872228410352244</c:v>
                </c:pt>
                <c:pt idx="228">
                  <c:v>11.550851500551769</c:v>
                </c:pt>
                <c:pt idx="229">
                  <c:v>12.302597458444881</c:v>
                </c:pt>
                <c:pt idx="230">
                  <c:v>14.781808495580249</c:v>
                </c:pt>
                <c:pt idx="231">
                  <c:v>13.273091623718818</c:v>
                </c:pt>
                <c:pt idx="232">
                  <c:v>15.813672809976326</c:v>
                </c:pt>
                <c:pt idx="233">
                  <c:v>11.292496324131324</c:v>
                </c:pt>
                <c:pt idx="234">
                  <c:v>16.892749254419932</c:v>
                </c:pt>
                <c:pt idx="235">
                  <c:v>13.703840462248223</c:v>
                </c:pt>
                <c:pt idx="236">
                  <c:v>9.5449300269457851</c:v>
                </c:pt>
                <c:pt idx="237">
                  <c:v>13.604417674116053</c:v>
                </c:pt>
                <c:pt idx="238">
                  <c:v>15.227720652503161</c:v>
                </c:pt>
                <c:pt idx="239">
                  <c:v>27.173916971448691</c:v>
                </c:pt>
                <c:pt idx="240">
                  <c:v>26.112317898203859</c:v>
                </c:pt>
                <c:pt idx="241">
                  <c:v>27.112423887233689</c:v>
                </c:pt>
                <c:pt idx="242">
                  <c:v>21.61334793231288</c:v>
                </c:pt>
                <c:pt idx="243">
                  <c:v>21.196344746714257</c:v>
                </c:pt>
                <c:pt idx="244">
                  <c:v>18.301288131201431</c:v>
                </c:pt>
                <c:pt idx="245">
                  <c:v>19.954358137505956</c:v>
                </c:pt>
                <c:pt idx="246">
                  <c:v>17.171139647174229</c:v>
                </c:pt>
                <c:pt idx="247">
                  <c:v>18.555661085438814</c:v>
                </c:pt>
                <c:pt idx="248">
                  <c:v>13.432009997401774</c:v>
                </c:pt>
                <c:pt idx="249">
                  <c:v>6.4036954135654884</c:v>
                </c:pt>
                <c:pt idx="250">
                  <c:v>14.15173282272012</c:v>
                </c:pt>
                <c:pt idx="251">
                  <c:v>11.52260228035907</c:v>
                </c:pt>
                <c:pt idx="252">
                  <c:v>8.4097761762422767</c:v>
                </c:pt>
                <c:pt idx="253">
                  <c:v>5.9857903991604582</c:v>
                </c:pt>
                <c:pt idx="254">
                  <c:v>15.764321800917648</c:v>
                </c:pt>
                <c:pt idx="255">
                  <c:v>15.711034258141877</c:v>
                </c:pt>
                <c:pt idx="256">
                  <c:v>16.395967904853933</c:v>
                </c:pt>
                <c:pt idx="257">
                  <c:v>14.586927007191417</c:v>
                </c:pt>
                <c:pt idx="258">
                  <c:v>15.285128168746468</c:v>
                </c:pt>
                <c:pt idx="259">
                  <c:v>19.437517093613192</c:v>
                </c:pt>
                <c:pt idx="260">
                  <c:v>16.561249267949623</c:v>
                </c:pt>
                <c:pt idx="261">
                  <c:v>14.798771546324748</c:v>
                </c:pt>
                <c:pt idx="262">
                  <c:v>18.740085432757986</c:v>
                </c:pt>
                <c:pt idx="263">
                  <c:v>20.464641718517889</c:v>
                </c:pt>
                <c:pt idx="264">
                  <c:v>17.761833511552677</c:v>
                </c:pt>
                <c:pt idx="265">
                  <c:v>15.302290835995176</c:v>
                </c:pt>
                <c:pt idx="266">
                  <c:v>18.001403773728789</c:v>
                </c:pt>
                <c:pt idx="267">
                  <c:v>18.80408341266013</c:v>
                </c:pt>
                <c:pt idx="268">
                  <c:v>22.903324548882189</c:v>
                </c:pt>
                <c:pt idx="269">
                  <c:v>19.073300033669742</c:v>
                </c:pt>
                <c:pt idx="270">
                  <c:v>16.548002502916756</c:v>
                </c:pt>
                <c:pt idx="271">
                  <c:v>21.029973260283999</c:v>
                </c:pt>
                <c:pt idx="272">
                  <c:v>13.552648367128176</c:v>
                </c:pt>
                <c:pt idx="273">
                  <c:v>12.97088467003873</c:v>
                </c:pt>
                <c:pt idx="274">
                  <c:v>20.988583182269895</c:v>
                </c:pt>
                <c:pt idx="275">
                  <c:v>17.483229292075702</c:v>
                </c:pt>
                <c:pt idx="276">
                  <c:v>23.301694854304696</c:v>
                </c:pt>
                <c:pt idx="277">
                  <c:v>19.902592130259176</c:v>
                </c:pt>
                <c:pt idx="278">
                  <c:v>18.517633026163189</c:v>
                </c:pt>
                <c:pt idx="279">
                  <c:v>21.622384680176602</c:v>
                </c:pt>
                <c:pt idx="280">
                  <c:v>20.801158323336811</c:v>
                </c:pt>
                <c:pt idx="281">
                  <c:v>15.513436707885431</c:v>
                </c:pt>
                <c:pt idx="282">
                  <c:v>16.263559123476515</c:v>
                </c:pt>
                <c:pt idx="283">
                  <c:v>13.29276825215825</c:v>
                </c:pt>
                <c:pt idx="284">
                  <c:v>14.873939209738161</c:v>
                </c:pt>
                <c:pt idx="285">
                  <c:v>13.377923022691251</c:v>
                </c:pt>
                <c:pt idx="286">
                  <c:v>14.84002528646427</c:v>
                </c:pt>
                <c:pt idx="287">
                  <c:v>13.674739960984839</c:v>
                </c:pt>
                <c:pt idx="288">
                  <c:v>17.449498716741626</c:v>
                </c:pt>
                <c:pt idx="289">
                  <c:v>15.699100271194533</c:v>
                </c:pt>
                <c:pt idx="290">
                  <c:v>16.982168070596462</c:v>
                </c:pt>
                <c:pt idx="291">
                  <c:v>12.0761578092104</c:v>
                </c:pt>
                <c:pt idx="292">
                  <c:v>14.844642189874891</c:v>
                </c:pt>
                <c:pt idx="293">
                  <c:v>11.581349655800484</c:v>
                </c:pt>
                <c:pt idx="294">
                  <c:v>15.434145062499939</c:v>
                </c:pt>
                <c:pt idx="295">
                  <c:v>16.898700583958689</c:v>
                </c:pt>
                <c:pt idx="296">
                  <c:v>17.850765421125274</c:v>
                </c:pt>
                <c:pt idx="297">
                  <c:v>19.216902686995329</c:v>
                </c:pt>
                <c:pt idx="298">
                  <c:v>15.813852569881726</c:v>
                </c:pt>
                <c:pt idx="299">
                  <c:v>18.104134856681263</c:v>
                </c:pt>
                <c:pt idx="300">
                  <c:v>10.520835832990002</c:v>
                </c:pt>
                <c:pt idx="301">
                  <c:v>12.531526582998103</c:v>
                </c:pt>
                <c:pt idx="302">
                  <c:v>15.787342431554848</c:v>
                </c:pt>
                <c:pt idx="303">
                  <c:v>12.141218565005998</c:v>
                </c:pt>
                <c:pt idx="304">
                  <c:v>15.754406940613594</c:v>
                </c:pt>
                <c:pt idx="305">
                  <c:v>14.021615649484819</c:v>
                </c:pt>
                <c:pt idx="306">
                  <c:v>15.562978847309704</c:v>
                </c:pt>
                <c:pt idx="307">
                  <c:v>18.678105919464848</c:v>
                </c:pt>
                <c:pt idx="308">
                  <c:v>7.7806412844928543</c:v>
                </c:pt>
                <c:pt idx="309">
                  <c:v>12.210331139002868</c:v>
                </c:pt>
                <c:pt idx="310">
                  <c:v>16.211472056881327</c:v>
                </c:pt>
                <c:pt idx="311">
                  <c:v>12.81554623044372</c:v>
                </c:pt>
                <c:pt idx="312">
                  <c:v>9.4293343632936466</c:v>
                </c:pt>
                <c:pt idx="313">
                  <c:v>10.329638113085091</c:v>
                </c:pt>
                <c:pt idx="314">
                  <c:v>14.151151687476448</c:v>
                </c:pt>
                <c:pt idx="315">
                  <c:v>11.726824287274168</c:v>
                </c:pt>
                <c:pt idx="316">
                  <c:v>12.325492774777572</c:v>
                </c:pt>
                <c:pt idx="317">
                  <c:v>9.438422683359418</c:v>
                </c:pt>
                <c:pt idx="318">
                  <c:v>10.045900116593769</c:v>
                </c:pt>
                <c:pt idx="319">
                  <c:v>16.696484969812214</c:v>
                </c:pt>
                <c:pt idx="320">
                  <c:v>16.502501864427089</c:v>
                </c:pt>
                <c:pt idx="321">
                  <c:v>19.163492624328029</c:v>
                </c:pt>
                <c:pt idx="322">
                  <c:v>15.714559869332195</c:v>
                </c:pt>
                <c:pt idx="323">
                  <c:v>17.434971328012583</c:v>
                </c:pt>
                <c:pt idx="324">
                  <c:v>16.468125489630086</c:v>
                </c:pt>
                <c:pt idx="325">
                  <c:v>17.212290096611326</c:v>
                </c:pt>
                <c:pt idx="326">
                  <c:v>16.003101878213126</c:v>
                </c:pt>
                <c:pt idx="327">
                  <c:v>16.012703278307296</c:v>
                </c:pt>
                <c:pt idx="328">
                  <c:v>15.285694207182354</c:v>
                </c:pt>
                <c:pt idx="329">
                  <c:v>14.453468185978736</c:v>
                </c:pt>
                <c:pt idx="330">
                  <c:v>15.002510110452222</c:v>
                </c:pt>
                <c:pt idx="331">
                  <c:v>16.852100670600713</c:v>
                </c:pt>
                <c:pt idx="332">
                  <c:v>15.872024907714026</c:v>
                </c:pt>
                <c:pt idx="333">
                  <c:v>11.74338297416992</c:v>
                </c:pt>
                <c:pt idx="334">
                  <c:v>17.772379810160473</c:v>
                </c:pt>
                <c:pt idx="335">
                  <c:v>14.172368926029485</c:v>
                </c:pt>
                <c:pt idx="336">
                  <c:v>18.480927809763269</c:v>
                </c:pt>
                <c:pt idx="337">
                  <c:v>12.987888982182151</c:v>
                </c:pt>
                <c:pt idx="338">
                  <c:v>11.381992649185532</c:v>
                </c:pt>
                <c:pt idx="339">
                  <c:v>15.21513439023367</c:v>
                </c:pt>
                <c:pt idx="340">
                  <c:v>15.501615483325761</c:v>
                </c:pt>
                <c:pt idx="341">
                  <c:v>13.322053674498887</c:v>
                </c:pt>
                <c:pt idx="342">
                  <c:v>14.02228830596032</c:v>
                </c:pt>
                <c:pt idx="343">
                  <c:v>10.521254953945849</c:v>
                </c:pt>
                <c:pt idx="344">
                  <c:v>7.0852897912442971</c:v>
                </c:pt>
                <c:pt idx="345">
                  <c:v>6.2005123180968855</c:v>
                </c:pt>
                <c:pt idx="346">
                  <c:v>2.3263929260877561</c:v>
                </c:pt>
                <c:pt idx="347">
                  <c:v>4.3314798201433824</c:v>
                </c:pt>
                <c:pt idx="348">
                  <c:v>2.2622220028538447</c:v>
                </c:pt>
                <c:pt idx="349">
                  <c:v>3.2899137120820758</c:v>
                </c:pt>
                <c:pt idx="350">
                  <c:v>4.6651007695381645</c:v>
                </c:pt>
                <c:pt idx="351">
                  <c:v>5.9470009809958464</c:v>
                </c:pt>
                <c:pt idx="352">
                  <c:v>1.7806811363641313</c:v>
                </c:pt>
                <c:pt idx="353">
                  <c:v>-0.92149373717827165</c:v>
                </c:pt>
                <c:pt idx="354">
                  <c:v>-0.14581880791454838</c:v>
                </c:pt>
                <c:pt idx="355">
                  <c:v>-0.41585362720929275</c:v>
                </c:pt>
                <c:pt idx="356">
                  <c:v>7.0362144453719084</c:v>
                </c:pt>
                <c:pt idx="357">
                  <c:v>7.8385161409348738</c:v>
                </c:pt>
                <c:pt idx="358">
                  <c:v>14.586287801419926</c:v>
                </c:pt>
                <c:pt idx="359">
                  <c:v>7.8812090740861924</c:v>
                </c:pt>
                <c:pt idx="360">
                  <c:v>7.8139580060671605</c:v>
                </c:pt>
                <c:pt idx="361">
                  <c:v>7.4700847485013337</c:v>
                </c:pt>
                <c:pt idx="362">
                  <c:v>16.747423424510988</c:v>
                </c:pt>
                <c:pt idx="363">
                  <c:v>16.57403851070471</c:v>
                </c:pt>
                <c:pt idx="364">
                  <c:v>9.2076112653395139</c:v>
                </c:pt>
                <c:pt idx="365">
                  <c:v>16.689784132465029</c:v>
                </c:pt>
                <c:pt idx="366">
                  <c:v>15.179603809226126</c:v>
                </c:pt>
                <c:pt idx="367">
                  <c:v>10.525591227993354</c:v>
                </c:pt>
                <c:pt idx="368">
                  <c:v>16.224590500468029</c:v>
                </c:pt>
                <c:pt idx="369">
                  <c:v>14.051521702822448</c:v>
                </c:pt>
                <c:pt idx="370">
                  <c:v>17.22899890260555</c:v>
                </c:pt>
                <c:pt idx="371">
                  <c:v>11.02306507603074</c:v>
                </c:pt>
                <c:pt idx="372">
                  <c:v>11.045954806727822</c:v>
                </c:pt>
                <c:pt idx="373">
                  <c:v>15.691237686639758</c:v>
                </c:pt>
                <c:pt idx="374">
                  <c:v>14.31080592212597</c:v>
                </c:pt>
                <c:pt idx="375">
                  <c:v>15.260070592776325</c:v>
                </c:pt>
                <c:pt idx="376">
                  <c:v>16.18620312887953</c:v>
                </c:pt>
                <c:pt idx="377">
                  <c:v>14.368493798828879</c:v>
                </c:pt>
                <c:pt idx="378">
                  <c:v>12.573098692219494</c:v>
                </c:pt>
                <c:pt idx="379">
                  <c:v>13.252300443284035</c:v>
                </c:pt>
                <c:pt idx="380">
                  <c:v>13.346402478395754</c:v>
                </c:pt>
                <c:pt idx="381">
                  <c:v>11.448003151186548</c:v>
                </c:pt>
                <c:pt idx="382">
                  <c:v>13.066513257735776</c:v>
                </c:pt>
                <c:pt idx="383">
                  <c:v>15.329953743594141</c:v>
                </c:pt>
                <c:pt idx="384">
                  <c:v>12.587122354849372</c:v>
                </c:pt>
                <c:pt idx="385">
                  <c:v>11.944158968757748</c:v>
                </c:pt>
                <c:pt idx="386">
                  <c:v>14.23252960380858</c:v>
                </c:pt>
                <c:pt idx="387">
                  <c:v>8.047008703801211</c:v>
                </c:pt>
                <c:pt idx="388">
                  <c:v>8.0545341602978731</c:v>
                </c:pt>
                <c:pt idx="389">
                  <c:v>12.2906789595819</c:v>
                </c:pt>
                <c:pt idx="390">
                  <c:v>8.1840770007674486</c:v>
                </c:pt>
                <c:pt idx="391">
                  <c:v>13.377879860545853</c:v>
                </c:pt>
                <c:pt idx="392">
                  <c:v>12.391618699880652</c:v>
                </c:pt>
                <c:pt idx="393">
                  <c:v>7.4248311786310746</c:v>
                </c:pt>
                <c:pt idx="394">
                  <c:v>11.283044179676555</c:v>
                </c:pt>
                <c:pt idx="395">
                  <c:v>7.1172003266621209</c:v>
                </c:pt>
                <c:pt idx="396">
                  <c:v>12.744931581939348</c:v>
                </c:pt>
                <c:pt idx="397">
                  <c:v>8.6874064536178732</c:v>
                </c:pt>
                <c:pt idx="398">
                  <c:v>8.522516485031403</c:v>
                </c:pt>
                <c:pt idx="399">
                  <c:v>10.190702025755883</c:v>
                </c:pt>
                <c:pt idx="400">
                  <c:v>9.8958277791217046</c:v>
                </c:pt>
                <c:pt idx="401">
                  <c:v>8.6677896488877728</c:v>
                </c:pt>
                <c:pt idx="402">
                  <c:v>9.8170932904295505</c:v>
                </c:pt>
                <c:pt idx="403">
                  <c:v>10.576998356164887</c:v>
                </c:pt>
                <c:pt idx="404">
                  <c:v>10.602741522659286</c:v>
                </c:pt>
                <c:pt idx="405">
                  <c:v>10.721338228020301</c:v>
                </c:pt>
                <c:pt idx="406">
                  <c:v>13.086094664300306</c:v>
                </c:pt>
                <c:pt idx="407">
                  <c:v>12.963205666657386</c:v>
                </c:pt>
                <c:pt idx="408">
                  <c:v>9.309502879143464</c:v>
                </c:pt>
                <c:pt idx="409">
                  <c:v>14.446208456444223</c:v>
                </c:pt>
                <c:pt idx="410">
                  <c:v>13.253105213873004</c:v>
                </c:pt>
                <c:pt idx="411">
                  <c:v>12.938313974486295</c:v>
                </c:pt>
                <c:pt idx="412">
                  <c:v>12.209659751532978</c:v>
                </c:pt>
                <c:pt idx="413">
                  <c:v>12.418315849203099</c:v>
                </c:pt>
                <c:pt idx="414">
                  <c:v>14.828430969230707</c:v>
                </c:pt>
                <c:pt idx="415">
                  <c:v>13.178303823719061</c:v>
                </c:pt>
                <c:pt idx="416">
                  <c:v>14.645404684965976</c:v>
                </c:pt>
                <c:pt idx="417">
                  <c:v>12.705102701171603</c:v>
                </c:pt>
                <c:pt idx="418">
                  <c:v>14.509681103333119</c:v>
                </c:pt>
                <c:pt idx="419">
                  <c:v>12.085096501227003</c:v>
                </c:pt>
                <c:pt idx="420">
                  <c:v>9.4803758754238423</c:v>
                </c:pt>
                <c:pt idx="421">
                  <c:v>10.277776897237764</c:v>
                </c:pt>
                <c:pt idx="422">
                  <c:v>11.723888478589075</c:v>
                </c:pt>
                <c:pt idx="423">
                  <c:v>11.30026175813996</c:v>
                </c:pt>
                <c:pt idx="424">
                  <c:v>7.4791440225187564</c:v>
                </c:pt>
                <c:pt idx="425">
                  <c:v>21.147440069644745</c:v>
                </c:pt>
                <c:pt idx="426">
                  <c:v>20.606939364235</c:v>
                </c:pt>
                <c:pt idx="427">
                  <c:v>22.498395671776429</c:v>
                </c:pt>
                <c:pt idx="428">
                  <c:v>19.694570769280993</c:v>
                </c:pt>
                <c:pt idx="429">
                  <c:v>22.221400726056231</c:v>
                </c:pt>
                <c:pt idx="430">
                  <c:v>18.104147480835852</c:v>
                </c:pt>
                <c:pt idx="431">
                  <c:v>20.867304912212333</c:v>
                </c:pt>
                <c:pt idx="432">
                  <c:v>22.142185654013232</c:v>
                </c:pt>
                <c:pt idx="433">
                  <c:v>23.257532734136099</c:v>
                </c:pt>
                <c:pt idx="434">
                  <c:v>23.773664406075387</c:v>
                </c:pt>
                <c:pt idx="435">
                  <c:v>22.544459373571268</c:v>
                </c:pt>
                <c:pt idx="436">
                  <c:v>19.715523875595398</c:v>
                </c:pt>
                <c:pt idx="437">
                  <c:v>22.624844961039354</c:v>
                </c:pt>
                <c:pt idx="438">
                  <c:v>18.061128498918691</c:v>
                </c:pt>
                <c:pt idx="439">
                  <c:v>23.527238881925577</c:v>
                </c:pt>
                <c:pt idx="440">
                  <c:v>15.648010188475103</c:v>
                </c:pt>
                <c:pt idx="441">
                  <c:v>19.270150804266986</c:v>
                </c:pt>
                <c:pt idx="442">
                  <c:v>18.734340828622926</c:v>
                </c:pt>
                <c:pt idx="443">
                  <c:v>21.304756064468791</c:v>
                </c:pt>
                <c:pt idx="444">
                  <c:v>13.724236233172252</c:v>
                </c:pt>
                <c:pt idx="445">
                  <c:v>15.854031917740826</c:v>
                </c:pt>
                <c:pt idx="446">
                  <c:v>17.457654657444731</c:v>
                </c:pt>
                <c:pt idx="447">
                  <c:v>12.529969257633626</c:v>
                </c:pt>
                <c:pt idx="448">
                  <c:v>13.890879537770386</c:v>
                </c:pt>
                <c:pt idx="449">
                  <c:v>15.659029970577821</c:v>
                </c:pt>
                <c:pt idx="450">
                  <c:v>15.664045158805052</c:v>
                </c:pt>
                <c:pt idx="451">
                  <c:v>18.490153479184603</c:v>
                </c:pt>
                <c:pt idx="452">
                  <c:v>16.856054596708038</c:v>
                </c:pt>
                <c:pt idx="453">
                  <c:v>19.023380770103429</c:v>
                </c:pt>
                <c:pt idx="454">
                  <c:v>14.496420183721478</c:v>
                </c:pt>
                <c:pt idx="455">
                  <c:v>14.245801169867313</c:v>
                </c:pt>
                <c:pt idx="456">
                  <c:v>14.227501398302303</c:v>
                </c:pt>
                <c:pt idx="457">
                  <c:v>14.209956645899512</c:v>
                </c:pt>
                <c:pt idx="458">
                  <c:v>14.639124116534019</c:v>
                </c:pt>
                <c:pt idx="459">
                  <c:v>14.902045631686418</c:v>
                </c:pt>
                <c:pt idx="460">
                  <c:v>12.189703734295421</c:v>
                </c:pt>
                <c:pt idx="461">
                  <c:v>9.9859066414926776</c:v>
                </c:pt>
                <c:pt idx="462">
                  <c:v>11.040325627052017</c:v>
                </c:pt>
                <c:pt idx="463">
                  <c:v>12.181481875629474</c:v>
                </c:pt>
                <c:pt idx="464">
                  <c:v>9.0494046585945043</c:v>
                </c:pt>
                <c:pt idx="465">
                  <c:v>8.1788673506118439</c:v>
                </c:pt>
                <c:pt idx="466">
                  <c:v>14.097732506849445</c:v>
                </c:pt>
                <c:pt idx="467">
                  <c:v>13.384539933614471</c:v>
                </c:pt>
                <c:pt idx="468">
                  <c:v>14.021500371052069</c:v>
                </c:pt>
                <c:pt idx="469">
                  <c:v>10.643946766815203</c:v>
                </c:pt>
                <c:pt idx="470">
                  <c:v>16.393713132939652</c:v>
                </c:pt>
                <c:pt idx="471">
                  <c:v>16.058595651578926</c:v>
                </c:pt>
                <c:pt idx="472">
                  <c:v>20.078769858924996</c:v>
                </c:pt>
                <c:pt idx="473">
                  <c:v>12.152987728129554</c:v>
                </c:pt>
                <c:pt idx="474">
                  <c:v>15.473779425183952</c:v>
                </c:pt>
                <c:pt idx="475">
                  <c:v>16.330346040876126</c:v>
                </c:pt>
                <c:pt idx="476">
                  <c:v>13.930998704585161</c:v>
                </c:pt>
                <c:pt idx="477">
                  <c:v>17.30001563915469</c:v>
                </c:pt>
                <c:pt idx="478">
                  <c:v>17.109786013279493</c:v>
                </c:pt>
                <c:pt idx="479">
                  <c:v>15.476107737473004</c:v>
                </c:pt>
                <c:pt idx="480">
                  <c:v>19.284086481870929</c:v>
                </c:pt>
                <c:pt idx="481">
                  <c:v>22.750238737744574</c:v>
                </c:pt>
                <c:pt idx="482">
                  <c:v>19.619466828523727</c:v>
                </c:pt>
                <c:pt idx="483">
                  <c:v>19.410659319355972</c:v>
                </c:pt>
                <c:pt idx="484">
                  <c:v>17.772202107612532</c:v>
                </c:pt>
                <c:pt idx="485">
                  <c:v>12.448213002486048</c:v>
                </c:pt>
                <c:pt idx="486">
                  <c:v>12.103532148040809</c:v>
                </c:pt>
                <c:pt idx="487">
                  <c:v>14.794829789539051</c:v>
                </c:pt>
                <c:pt idx="488">
                  <c:v>12.431871190828668</c:v>
                </c:pt>
                <c:pt idx="489">
                  <c:v>11.218680724653748</c:v>
                </c:pt>
                <c:pt idx="490">
                  <c:v>14.965702145598724</c:v>
                </c:pt>
                <c:pt idx="491">
                  <c:v>12.759189030234594</c:v>
                </c:pt>
                <c:pt idx="492">
                  <c:v>21.573371011813858</c:v>
                </c:pt>
                <c:pt idx="493">
                  <c:v>20.705250346668929</c:v>
                </c:pt>
                <c:pt idx="494">
                  <c:v>17.058769115215327</c:v>
                </c:pt>
                <c:pt idx="495">
                  <c:v>18.539236428131026</c:v>
                </c:pt>
                <c:pt idx="496">
                  <c:v>21.566935571595572</c:v>
                </c:pt>
                <c:pt idx="497">
                  <c:v>21.136475746383191</c:v>
                </c:pt>
                <c:pt idx="498">
                  <c:v>21.287341455798227</c:v>
                </c:pt>
                <c:pt idx="499">
                  <c:v>21.070747000207589</c:v>
                </c:pt>
                <c:pt idx="500">
                  <c:v>16.52291761600117</c:v>
                </c:pt>
                <c:pt idx="501">
                  <c:v>14.81931585101368</c:v>
                </c:pt>
                <c:pt idx="502">
                  <c:v>10.13229650909812</c:v>
                </c:pt>
                <c:pt idx="503">
                  <c:v>14.466405675517574</c:v>
                </c:pt>
                <c:pt idx="504">
                  <c:v>15.411709377858402</c:v>
                </c:pt>
                <c:pt idx="505">
                  <c:v>14.805714737319418</c:v>
                </c:pt>
                <c:pt idx="506">
                  <c:v>10.411905295812883</c:v>
                </c:pt>
                <c:pt idx="507">
                  <c:v>15.96565192219035</c:v>
                </c:pt>
                <c:pt idx="508">
                  <c:v>16.085810507417172</c:v>
                </c:pt>
                <c:pt idx="509">
                  <c:v>13.436470241529474</c:v>
                </c:pt>
                <c:pt idx="510">
                  <c:v>16.266908724898236</c:v>
                </c:pt>
                <c:pt idx="511">
                  <c:v>12.402303598560586</c:v>
                </c:pt>
                <c:pt idx="512">
                  <c:v>10.395765413541326</c:v>
                </c:pt>
                <c:pt idx="513">
                  <c:v>18.700394395369159</c:v>
                </c:pt>
                <c:pt idx="514">
                  <c:v>18.619292953591543</c:v>
                </c:pt>
                <c:pt idx="515">
                  <c:v>10.411033525990375</c:v>
                </c:pt>
                <c:pt idx="516">
                  <c:v>17.139272459897331</c:v>
                </c:pt>
                <c:pt idx="517">
                  <c:v>15.364516846534476</c:v>
                </c:pt>
                <c:pt idx="518">
                  <c:v>16.39779324661653</c:v>
                </c:pt>
                <c:pt idx="519">
                  <c:v>16.604344786848635</c:v>
                </c:pt>
                <c:pt idx="520">
                  <c:v>8.5604280943224342</c:v>
                </c:pt>
                <c:pt idx="521">
                  <c:v>10.854830956289456</c:v>
                </c:pt>
                <c:pt idx="522">
                  <c:v>15.296710568662229</c:v>
                </c:pt>
                <c:pt idx="523">
                  <c:v>14.941617392128544</c:v>
                </c:pt>
                <c:pt idx="524">
                  <c:v>15.574187375787806</c:v>
                </c:pt>
                <c:pt idx="525">
                  <c:v>20.871300428488823</c:v>
                </c:pt>
                <c:pt idx="526">
                  <c:v>8.7421834428645919</c:v>
                </c:pt>
                <c:pt idx="527">
                  <c:v>7.0020823871173254</c:v>
                </c:pt>
                <c:pt idx="528">
                  <c:v>11.40428861823232</c:v>
                </c:pt>
                <c:pt idx="529">
                  <c:v>15.348301441143136</c:v>
                </c:pt>
                <c:pt idx="530">
                  <c:v>15.372881130705824</c:v>
                </c:pt>
                <c:pt idx="531">
                  <c:v>13.704830108702016</c:v>
                </c:pt>
                <c:pt idx="532">
                  <c:v>14.357576433908418</c:v>
                </c:pt>
                <c:pt idx="533">
                  <c:v>11.508104641658838</c:v>
                </c:pt>
                <c:pt idx="534">
                  <c:v>10.247746515566726</c:v>
                </c:pt>
                <c:pt idx="535">
                  <c:v>14.291064566170318</c:v>
                </c:pt>
                <c:pt idx="536">
                  <c:v>10.233446609790775</c:v>
                </c:pt>
                <c:pt idx="537">
                  <c:v>12.608448952556518</c:v>
                </c:pt>
                <c:pt idx="538">
                  <c:v>11.337243728756118</c:v>
                </c:pt>
                <c:pt idx="539">
                  <c:v>12.176346707978059</c:v>
                </c:pt>
                <c:pt idx="540">
                  <c:v>0.20627234562057348</c:v>
                </c:pt>
                <c:pt idx="541">
                  <c:v>0.76496811106616913</c:v>
                </c:pt>
                <c:pt idx="542">
                  <c:v>1.8625599814304021</c:v>
                </c:pt>
                <c:pt idx="543">
                  <c:v>8.1473887878874489</c:v>
                </c:pt>
                <c:pt idx="544">
                  <c:v>8.7341947401439359</c:v>
                </c:pt>
                <c:pt idx="545">
                  <c:v>8.0055339090317847</c:v>
                </c:pt>
                <c:pt idx="546">
                  <c:v>3.8434384543750943</c:v>
                </c:pt>
                <c:pt idx="547">
                  <c:v>4.9898779876379109</c:v>
                </c:pt>
                <c:pt idx="548">
                  <c:v>-9.388961111131118E-2</c:v>
                </c:pt>
                <c:pt idx="549">
                  <c:v>4.5878928054747199</c:v>
                </c:pt>
                <c:pt idx="550">
                  <c:v>7.6088768688038853</c:v>
                </c:pt>
                <c:pt idx="551">
                  <c:v>6.3765953041733914</c:v>
                </c:pt>
                <c:pt idx="552">
                  <c:v>7.4001038089208873</c:v>
                </c:pt>
                <c:pt idx="553">
                  <c:v>5.8901722478413365</c:v>
                </c:pt>
                <c:pt idx="554">
                  <c:v>3.1128521188732678</c:v>
                </c:pt>
                <c:pt idx="555">
                  <c:v>2.7893402663934852</c:v>
                </c:pt>
                <c:pt idx="556">
                  <c:v>8.0050209343736256</c:v>
                </c:pt>
                <c:pt idx="557">
                  <c:v>8.1682100085851417</c:v>
                </c:pt>
                <c:pt idx="558">
                  <c:v>9.9334812179564747</c:v>
                </c:pt>
                <c:pt idx="559">
                  <c:v>6.7983323028142024</c:v>
                </c:pt>
                <c:pt idx="560">
                  <c:v>6.8664417803739024</c:v>
                </c:pt>
                <c:pt idx="561">
                  <c:v>8.5248462789801227</c:v>
                </c:pt>
                <c:pt idx="562">
                  <c:v>3.9779490358700227</c:v>
                </c:pt>
                <c:pt idx="563">
                  <c:v>6.2077429990270074</c:v>
                </c:pt>
                <c:pt idx="564">
                  <c:v>7.3269243062052336</c:v>
                </c:pt>
                <c:pt idx="565">
                  <c:v>11.733514826544972</c:v>
                </c:pt>
                <c:pt idx="566">
                  <c:v>26.160893632634863</c:v>
                </c:pt>
                <c:pt idx="567">
                  <c:v>18.617997648189135</c:v>
                </c:pt>
                <c:pt idx="568">
                  <c:v>22.735375744015393</c:v>
                </c:pt>
                <c:pt idx="569">
                  <c:v>16.020961397244267</c:v>
                </c:pt>
                <c:pt idx="570">
                  <c:v>8.4349215391114019</c:v>
                </c:pt>
                <c:pt idx="571">
                  <c:v>14.80963427260418</c:v>
                </c:pt>
                <c:pt idx="572">
                  <c:v>11.776886852580478</c:v>
                </c:pt>
                <c:pt idx="573">
                  <c:v>10.980626846344554</c:v>
                </c:pt>
                <c:pt idx="574">
                  <c:v>12.521216395980085</c:v>
                </c:pt>
                <c:pt idx="575">
                  <c:v>9.1518475540091266</c:v>
                </c:pt>
                <c:pt idx="576">
                  <c:v>12.660227234093332</c:v>
                </c:pt>
                <c:pt idx="577">
                  <c:v>10.577481670791112</c:v>
                </c:pt>
                <c:pt idx="578">
                  <c:v>8.5498830059811759</c:v>
                </c:pt>
                <c:pt idx="579">
                  <c:v>9.5339340728398074</c:v>
                </c:pt>
                <c:pt idx="580">
                  <c:v>11.255894984942422</c:v>
                </c:pt>
                <c:pt idx="581">
                  <c:v>16.156914933016338</c:v>
                </c:pt>
                <c:pt idx="582">
                  <c:v>12.839761286954921</c:v>
                </c:pt>
                <c:pt idx="583">
                  <c:v>14.636510881632493</c:v>
                </c:pt>
                <c:pt idx="584">
                  <c:v>13.815470169628474</c:v>
                </c:pt>
                <c:pt idx="585">
                  <c:v>15.766386310002376</c:v>
                </c:pt>
                <c:pt idx="586">
                  <c:v>14.824560765276413</c:v>
                </c:pt>
                <c:pt idx="587">
                  <c:v>15.219821305725098</c:v>
                </c:pt>
                <c:pt idx="588">
                  <c:v>11.634241972938348</c:v>
                </c:pt>
                <c:pt idx="589">
                  <c:v>16.129716498666532</c:v>
                </c:pt>
                <c:pt idx="590">
                  <c:v>16.33787623645339</c:v>
                </c:pt>
                <c:pt idx="591">
                  <c:v>12.058030269211502</c:v>
                </c:pt>
                <c:pt idx="592">
                  <c:v>15.903156989838672</c:v>
                </c:pt>
                <c:pt idx="593">
                  <c:v>7.5160947516984695</c:v>
                </c:pt>
                <c:pt idx="594">
                  <c:v>12.579568168736296</c:v>
                </c:pt>
                <c:pt idx="595">
                  <c:v>8.2252652290322104</c:v>
                </c:pt>
                <c:pt idx="596">
                  <c:v>9.4468718240556289</c:v>
                </c:pt>
                <c:pt idx="597">
                  <c:v>17.268957590090999</c:v>
                </c:pt>
                <c:pt idx="598">
                  <c:v>15.85062219801048</c:v>
                </c:pt>
                <c:pt idx="599">
                  <c:v>15.808711290375848</c:v>
                </c:pt>
                <c:pt idx="600">
                  <c:v>14.8460567332127</c:v>
                </c:pt>
                <c:pt idx="601">
                  <c:v>11.813415865194704</c:v>
                </c:pt>
                <c:pt idx="602">
                  <c:v>7.6760009179764355</c:v>
                </c:pt>
                <c:pt idx="603">
                  <c:v>13.58760155485022</c:v>
                </c:pt>
                <c:pt idx="604">
                  <c:v>7.6333709266292455</c:v>
                </c:pt>
                <c:pt idx="605">
                  <c:v>9.2006777253904417</c:v>
                </c:pt>
                <c:pt idx="606">
                  <c:v>15.622731937320276</c:v>
                </c:pt>
                <c:pt idx="607">
                  <c:v>19.552423696319472</c:v>
                </c:pt>
                <c:pt idx="608">
                  <c:v>19.247451356112791</c:v>
                </c:pt>
                <c:pt idx="609">
                  <c:v>25.811012932335586</c:v>
                </c:pt>
                <c:pt idx="610">
                  <c:v>23.188477602246287</c:v>
                </c:pt>
                <c:pt idx="611">
                  <c:v>17.940713591500803</c:v>
                </c:pt>
                <c:pt idx="612">
                  <c:v>22.777981629507394</c:v>
                </c:pt>
                <c:pt idx="613">
                  <c:v>23.792793219583171</c:v>
                </c:pt>
                <c:pt idx="614">
                  <c:v>21.279088250317752</c:v>
                </c:pt>
                <c:pt idx="615">
                  <c:v>15.041383160767293</c:v>
                </c:pt>
                <c:pt idx="616">
                  <c:v>19.315734570804029</c:v>
                </c:pt>
                <c:pt idx="617">
                  <c:v>23.609694392115852</c:v>
                </c:pt>
                <c:pt idx="618">
                  <c:v>21.23087891982933</c:v>
                </c:pt>
                <c:pt idx="619">
                  <c:v>16.430582106566977</c:v>
                </c:pt>
                <c:pt idx="620">
                  <c:v>17.687373943578319</c:v>
                </c:pt>
                <c:pt idx="621">
                  <c:v>14.50260116424362</c:v>
                </c:pt>
                <c:pt idx="622">
                  <c:v>12.213100041333281</c:v>
                </c:pt>
                <c:pt idx="623">
                  <c:v>12.434301139516098</c:v>
                </c:pt>
                <c:pt idx="624">
                  <c:v>19.765005610653322</c:v>
                </c:pt>
                <c:pt idx="625">
                  <c:v>15.058621351505835</c:v>
                </c:pt>
                <c:pt idx="626">
                  <c:v>15.060072010448424</c:v>
                </c:pt>
                <c:pt idx="627">
                  <c:v>14.77812620654735</c:v>
                </c:pt>
                <c:pt idx="628">
                  <c:v>15.342782988009098</c:v>
                </c:pt>
                <c:pt idx="629">
                  <c:v>18.372032165945427</c:v>
                </c:pt>
                <c:pt idx="630">
                  <c:v>12.683091413998644</c:v>
                </c:pt>
                <c:pt idx="631">
                  <c:v>15.812044328723303</c:v>
                </c:pt>
                <c:pt idx="632">
                  <c:v>16.168321309199829</c:v>
                </c:pt>
                <c:pt idx="633">
                  <c:v>22.676311131153092</c:v>
                </c:pt>
                <c:pt idx="634">
                  <c:v>15.638996404791298</c:v>
                </c:pt>
                <c:pt idx="635">
                  <c:v>16.733080230619986</c:v>
                </c:pt>
                <c:pt idx="636">
                  <c:v>13.702177554981736</c:v>
                </c:pt>
                <c:pt idx="637">
                  <c:v>15.473827821286974</c:v>
                </c:pt>
                <c:pt idx="638">
                  <c:v>14.731420472146445</c:v>
                </c:pt>
                <c:pt idx="639">
                  <c:v>12.390273463874093</c:v>
                </c:pt>
                <c:pt idx="640">
                  <c:v>13.69011351470497</c:v>
                </c:pt>
                <c:pt idx="641">
                  <c:v>15.242496051246826</c:v>
                </c:pt>
                <c:pt idx="642">
                  <c:v>12.709957365482468</c:v>
                </c:pt>
                <c:pt idx="643">
                  <c:v>13.342725680624371</c:v>
                </c:pt>
                <c:pt idx="644">
                  <c:v>11.462545257174764</c:v>
                </c:pt>
                <c:pt idx="645">
                  <c:v>9.6180803293084729</c:v>
                </c:pt>
                <c:pt idx="646">
                  <c:v>13.468649767672595</c:v>
                </c:pt>
                <c:pt idx="647">
                  <c:v>14.854226559635872</c:v>
                </c:pt>
                <c:pt idx="648">
                  <c:v>13.250595855113827</c:v>
                </c:pt>
                <c:pt idx="649">
                  <c:v>17.101857147438533</c:v>
                </c:pt>
                <c:pt idx="650">
                  <c:v>-0.2272147741983134</c:v>
                </c:pt>
                <c:pt idx="651">
                  <c:v>3.6591390741078209</c:v>
                </c:pt>
                <c:pt idx="652">
                  <c:v>2.5210644094728787</c:v>
                </c:pt>
                <c:pt idx="653">
                  <c:v>4.7734678632186913</c:v>
                </c:pt>
                <c:pt idx="654">
                  <c:v>7.4965906153934814</c:v>
                </c:pt>
                <c:pt idx="655">
                  <c:v>6.2617422212866494</c:v>
                </c:pt>
                <c:pt idx="656">
                  <c:v>10.883959607356072</c:v>
                </c:pt>
                <c:pt idx="657">
                  <c:v>8.443031931594593</c:v>
                </c:pt>
                <c:pt idx="658">
                  <c:v>8.5344015007340435</c:v>
                </c:pt>
                <c:pt idx="659">
                  <c:v>10.228128347658629</c:v>
                </c:pt>
                <c:pt idx="660">
                  <c:v>9.4457181384242368</c:v>
                </c:pt>
                <c:pt idx="661">
                  <c:v>9.9335436154064567</c:v>
                </c:pt>
                <c:pt idx="662">
                  <c:v>8.2524770602399773</c:v>
                </c:pt>
                <c:pt idx="663">
                  <c:v>2.4028925016489948</c:v>
                </c:pt>
                <c:pt idx="664">
                  <c:v>2.2701874664788382</c:v>
                </c:pt>
                <c:pt idx="665">
                  <c:v>4.3186874559962876</c:v>
                </c:pt>
                <c:pt idx="666">
                  <c:v>3.1262078087248701</c:v>
                </c:pt>
                <c:pt idx="667">
                  <c:v>1.81920573432844</c:v>
                </c:pt>
                <c:pt idx="668">
                  <c:v>10.220632060309752</c:v>
                </c:pt>
                <c:pt idx="669">
                  <c:v>1.0705605869980481</c:v>
                </c:pt>
                <c:pt idx="670">
                  <c:v>3.6111116605581679</c:v>
                </c:pt>
                <c:pt idx="671">
                  <c:v>7.4100039884037034</c:v>
                </c:pt>
                <c:pt idx="672">
                  <c:v>3.2865535123756802</c:v>
                </c:pt>
                <c:pt idx="673">
                  <c:v>3.9884211666079872</c:v>
                </c:pt>
                <c:pt idx="674">
                  <c:v>5.4812436502781994</c:v>
                </c:pt>
                <c:pt idx="675">
                  <c:v>8.8878725021278804</c:v>
                </c:pt>
                <c:pt idx="676">
                  <c:v>10.175961018358471</c:v>
                </c:pt>
                <c:pt idx="677">
                  <c:v>17.730585450109494</c:v>
                </c:pt>
                <c:pt idx="678">
                  <c:v>17.758155409548635</c:v>
                </c:pt>
                <c:pt idx="679">
                  <c:v>21.259333741672986</c:v>
                </c:pt>
                <c:pt idx="680">
                  <c:v>16.67785036562692</c:v>
                </c:pt>
                <c:pt idx="681">
                  <c:v>16.807820506777286</c:v>
                </c:pt>
                <c:pt idx="682">
                  <c:v>10.782585803468876</c:v>
                </c:pt>
                <c:pt idx="683">
                  <c:v>13.173814502006374</c:v>
                </c:pt>
                <c:pt idx="684">
                  <c:v>19.912098196097251</c:v>
                </c:pt>
                <c:pt idx="685">
                  <c:v>13.805041387605502</c:v>
                </c:pt>
                <c:pt idx="686">
                  <c:v>14.440668078709727</c:v>
                </c:pt>
                <c:pt idx="687">
                  <c:v>17.220616103667179</c:v>
                </c:pt>
                <c:pt idx="688">
                  <c:v>18.451206633676556</c:v>
                </c:pt>
                <c:pt idx="689">
                  <c:v>17.042559087275027</c:v>
                </c:pt>
                <c:pt idx="690">
                  <c:v>19.750210641505177</c:v>
                </c:pt>
                <c:pt idx="691">
                  <c:v>12.733202364525921</c:v>
                </c:pt>
                <c:pt idx="692">
                  <c:v>12.911327108271648</c:v>
                </c:pt>
                <c:pt idx="693">
                  <c:v>18.784836368022926</c:v>
                </c:pt>
                <c:pt idx="694">
                  <c:v>14.514801145377348</c:v>
                </c:pt>
                <c:pt idx="695">
                  <c:v>11.771563622194718</c:v>
                </c:pt>
                <c:pt idx="696">
                  <c:v>14.393493794222007</c:v>
                </c:pt>
                <c:pt idx="697">
                  <c:v>17.068456883557467</c:v>
                </c:pt>
                <c:pt idx="698">
                  <c:v>14.217796581926956</c:v>
                </c:pt>
                <c:pt idx="699">
                  <c:v>14.600358664446713</c:v>
                </c:pt>
                <c:pt idx="700">
                  <c:v>16.918008996506387</c:v>
                </c:pt>
                <c:pt idx="701">
                  <c:v>15.760105737937304</c:v>
                </c:pt>
                <c:pt idx="702">
                  <c:v>17.078119481014753</c:v>
                </c:pt>
                <c:pt idx="703">
                  <c:v>17.142793230186019</c:v>
                </c:pt>
                <c:pt idx="704">
                  <c:v>16.736361644784111</c:v>
                </c:pt>
                <c:pt idx="705">
                  <c:v>17.122837951672313</c:v>
                </c:pt>
                <c:pt idx="706">
                  <c:v>18.466022317806889</c:v>
                </c:pt>
                <c:pt idx="707">
                  <c:v>17.137139267411005</c:v>
                </c:pt>
                <c:pt idx="708">
                  <c:v>17.921254483789543</c:v>
                </c:pt>
                <c:pt idx="709">
                  <c:v>18.484221158062979</c:v>
                </c:pt>
                <c:pt idx="710">
                  <c:v>16.063299223866089</c:v>
                </c:pt>
                <c:pt idx="711">
                  <c:v>14.46232277416642</c:v>
                </c:pt>
                <c:pt idx="712">
                  <c:v>12.874516570608661</c:v>
                </c:pt>
                <c:pt idx="713">
                  <c:v>15.468521712316745</c:v>
                </c:pt>
                <c:pt idx="714">
                  <c:v>13.06320335930142</c:v>
                </c:pt>
                <c:pt idx="715">
                  <c:v>11.313535791412153</c:v>
                </c:pt>
                <c:pt idx="716">
                  <c:v>15.062899235985254</c:v>
                </c:pt>
                <c:pt idx="717">
                  <c:v>13.462046271408131</c:v>
                </c:pt>
                <c:pt idx="718">
                  <c:v>12.790360566895748</c:v>
                </c:pt>
                <c:pt idx="719">
                  <c:v>11.518175178348548</c:v>
                </c:pt>
                <c:pt idx="720">
                  <c:v>14.721954136036718</c:v>
                </c:pt>
                <c:pt idx="721">
                  <c:v>14.134087860157269</c:v>
                </c:pt>
                <c:pt idx="722">
                  <c:v>12.515042031221776</c:v>
                </c:pt>
                <c:pt idx="723">
                  <c:v>13.015210547250168</c:v>
                </c:pt>
                <c:pt idx="724">
                  <c:v>13.97059558480106</c:v>
                </c:pt>
                <c:pt idx="725">
                  <c:v>12.081533227556877</c:v>
                </c:pt>
                <c:pt idx="726">
                  <c:v>11.729832404131518</c:v>
                </c:pt>
                <c:pt idx="727">
                  <c:v>17.763489828135469</c:v>
                </c:pt>
                <c:pt idx="728">
                  <c:v>12.984814372707676</c:v>
                </c:pt>
                <c:pt idx="729">
                  <c:v>16.341646295856812</c:v>
                </c:pt>
                <c:pt idx="730">
                  <c:v>49.932350818629267</c:v>
                </c:pt>
                <c:pt idx="731">
                  <c:v>21.672389872914867</c:v>
                </c:pt>
                <c:pt idx="732">
                  <c:v>19.940959959592387</c:v>
                </c:pt>
                <c:pt idx="733">
                  <c:v>20.634648615107618</c:v>
                </c:pt>
                <c:pt idx="734">
                  <c:v>16.773412964314922</c:v>
                </c:pt>
                <c:pt idx="735">
                  <c:v>-13.471472736505772</c:v>
                </c:pt>
                <c:pt idx="736">
                  <c:v>4.1439017535807707</c:v>
                </c:pt>
                <c:pt idx="737">
                  <c:v>-2.5002728436443853</c:v>
                </c:pt>
                <c:pt idx="738">
                  <c:v>-2.0277631141466976</c:v>
                </c:pt>
                <c:pt idx="739">
                  <c:v>-17.191904301894908</c:v>
                </c:pt>
                <c:pt idx="740">
                  <c:v>-9.9072930016632128</c:v>
                </c:pt>
                <c:pt idx="741">
                  <c:v>-13.813186801372316</c:v>
                </c:pt>
                <c:pt idx="742">
                  <c:v>-19.540917569176532</c:v>
                </c:pt>
                <c:pt idx="743">
                  <c:v>-14.927672144175331</c:v>
                </c:pt>
                <c:pt idx="744">
                  <c:v>-18.00781746936039</c:v>
                </c:pt>
                <c:pt idx="745">
                  <c:v>-9.6679657960059284</c:v>
                </c:pt>
                <c:pt idx="746">
                  <c:v>-15.204327018478548</c:v>
                </c:pt>
                <c:pt idx="747">
                  <c:v>-15.214322512405628</c:v>
                </c:pt>
                <c:pt idx="748">
                  <c:v>-12.522190582139128</c:v>
                </c:pt>
                <c:pt idx="749">
                  <c:v>3.2662458904472937</c:v>
                </c:pt>
                <c:pt idx="750">
                  <c:v>-18.551652976137049</c:v>
                </c:pt>
                <c:pt idx="751">
                  <c:v>-17.05509366411966</c:v>
                </c:pt>
                <c:pt idx="752">
                  <c:v>-16.148674470368189</c:v>
                </c:pt>
                <c:pt idx="753">
                  <c:v>-18.120430984674002</c:v>
                </c:pt>
                <c:pt idx="754">
                  <c:v>-17.028879932825014</c:v>
                </c:pt>
                <c:pt idx="755">
                  <c:v>-17.881670929478005</c:v>
                </c:pt>
                <c:pt idx="756">
                  <c:v>-7.1196281294213914</c:v>
                </c:pt>
                <c:pt idx="757">
                  <c:v>-8.271956983298713</c:v>
                </c:pt>
                <c:pt idx="758">
                  <c:v>-12.117134593154956</c:v>
                </c:pt>
                <c:pt idx="759">
                  <c:v>11.677387784573098</c:v>
                </c:pt>
                <c:pt idx="760">
                  <c:v>11.774713896234768</c:v>
                </c:pt>
                <c:pt idx="761">
                  <c:v>15.654535174446426</c:v>
                </c:pt>
                <c:pt idx="762">
                  <c:v>10.120524472286585</c:v>
                </c:pt>
                <c:pt idx="763">
                  <c:v>11.175794880798804</c:v>
                </c:pt>
                <c:pt idx="764">
                  <c:v>11.348841163766313</c:v>
                </c:pt>
                <c:pt idx="765">
                  <c:v>10.198138612649883</c:v>
                </c:pt>
                <c:pt idx="766">
                  <c:v>11.289424366796602</c:v>
                </c:pt>
                <c:pt idx="767">
                  <c:v>11.063489837492131</c:v>
                </c:pt>
                <c:pt idx="768">
                  <c:v>11.631495127797548</c:v>
                </c:pt>
                <c:pt idx="769">
                  <c:v>16.301139571218627</c:v>
                </c:pt>
                <c:pt idx="770">
                  <c:v>11.235075425126448</c:v>
                </c:pt>
                <c:pt idx="771">
                  <c:v>10.047414132181094</c:v>
                </c:pt>
                <c:pt idx="772">
                  <c:v>14.158719131686862</c:v>
                </c:pt>
                <c:pt idx="773">
                  <c:v>13.875467369294082</c:v>
                </c:pt>
                <c:pt idx="774">
                  <c:v>7.8437423555035588</c:v>
                </c:pt>
                <c:pt idx="775">
                  <c:v>7.1069384836535914</c:v>
                </c:pt>
                <c:pt idx="776">
                  <c:v>9.2134653631286447</c:v>
                </c:pt>
                <c:pt idx="777">
                  <c:v>9.1986586690937919</c:v>
                </c:pt>
                <c:pt idx="778">
                  <c:v>11.757631958242976</c:v>
                </c:pt>
                <c:pt idx="779">
                  <c:v>16.958928913418635</c:v>
                </c:pt>
                <c:pt idx="780">
                  <c:v>10.593315193082947</c:v>
                </c:pt>
                <c:pt idx="781">
                  <c:v>13.860816672042123</c:v>
                </c:pt>
                <c:pt idx="782">
                  <c:v>16.579289632319789</c:v>
                </c:pt>
                <c:pt idx="783">
                  <c:v>9.3110059760568102</c:v>
                </c:pt>
                <c:pt idx="784">
                  <c:v>12.339854305159752</c:v>
                </c:pt>
                <c:pt idx="785">
                  <c:v>13.350300689986456</c:v>
                </c:pt>
                <c:pt idx="786">
                  <c:v>15.199314990193548</c:v>
                </c:pt>
                <c:pt idx="787">
                  <c:v>13.320367480937728</c:v>
                </c:pt>
                <c:pt idx="788">
                  <c:v>17.60885759470397</c:v>
                </c:pt>
                <c:pt idx="789">
                  <c:v>16.730262786027481</c:v>
                </c:pt>
                <c:pt idx="790">
                  <c:v>14.071121432960798</c:v>
                </c:pt>
                <c:pt idx="791">
                  <c:v>11.379096755643257</c:v>
                </c:pt>
                <c:pt idx="792">
                  <c:v>10.959676708358026</c:v>
                </c:pt>
                <c:pt idx="793">
                  <c:v>8.243148939920518</c:v>
                </c:pt>
                <c:pt idx="794">
                  <c:v>8.1191766567968973</c:v>
                </c:pt>
                <c:pt idx="795">
                  <c:v>7.7769111896918934</c:v>
                </c:pt>
                <c:pt idx="796">
                  <c:v>8.2084481055116179</c:v>
                </c:pt>
                <c:pt idx="797">
                  <c:v>4.8514209362050256</c:v>
                </c:pt>
                <c:pt idx="798">
                  <c:v>10.817776655708302</c:v>
                </c:pt>
                <c:pt idx="799">
                  <c:v>8.1281188530496085</c:v>
                </c:pt>
                <c:pt idx="800">
                  <c:v>18.561655400764369</c:v>
                </c:pt>
                <c:pt idx="801">
                  <c:v>10.505065196710612</c:v>
                </c:pt>
                <c:pt idx="802">
                  <c:v>11.692663576609034</c:v>
                </c:pt>
                <c:pt idx="803">
                  <c:v>16.382667987304089</c:v>
                </c:pt>
                <c:pt idx="804">
                  <c:v>19.722962455483227</c:v>
                </c:pt>
                <c:pt idx="805">
                  <c:v>14.760318571802937</c:v>
                </c:pt>
                <c:pt idx="806">
                  <c:v>15.057156759135159</c:v>
                </c:pt>
                <c:pt idx="807">
                  <c:v>18.607191046270895</c:v>
                </c:pt>
                <c:pt idx="808">
                  <c:v>14.275625103785419</c:v>
                </c:pt>
                <c:pt idx="809">
                  <c:v>11.310190021836378</c:v>
                </c:pt>
                <c:pt idx="810">
                  <c:v>12.339902573287088</c:v>
                </c:pt>
                <c:pt idx="811">
                  <c:v>15.063368580006868</c:v>
                </c:pt>
                <c:pt idx="812">
                  <c:v>9.1035907055816523</c:v>
                </c:pt>
                <c:pt idx="813">
                  <c:v>7.8993578217152649</c:v>
                </c:pt>
                <c:pt idx="814">
                  <c:v>10.405694515343724</c:v>
                </c:pt>
                <c:pt idx="815">
                  <c:v>12.208865560517348</c:v>
                </c:pt>
                <c:pt idx="816">
                  <c:v>19.336357092935561</c:v>
                </c:pt>
                <c:pt idx="817">
                  <c:v>13.895723030499402</c:v>
                </c:pt>
                <c:pt idx="818">
                  <c:v>13.28642329154197</c:v>
                </c:pt>
                <c:pt idx="819">
                  <c:v>4.6437205275452609</c:v>
                </c:pt>
                <c:pt idx="820">
                  <c:v>6.3846498137417527</c:v>
                </c:pt>
                <c:pt idx="821">
                  <c:v>7.5853737501094551</c:v>
                </c:pt>
                <c:pt idx="822">
                  <c:v>1.6134563518765661</c:v>
                </c:pt>
                <c:pt idx="823">
                  <c:v>4.4770869858725124</c:v>
                </c:pt>
                <c:pt idx="824">
                  <c:v>4.0475504941792941</c:v>
                </c:pt>
                <c:pt idx="825">
                  <c:v>2.1302765484464645</c:v>
                </c:pt>
                <c:pt idx="826">
                  <c:v>1.6268821815174221</c:v>
                </c:pt>
                <c:pt idx="827">
                  <c:v>8.971751958720386</c:v>
                </c:pt>
                <c:pt idx="828">
                  <c:v>8.2433296057910521</c:v>
                </c:pt>
                <c:pt idx="829">
                  <c:v>9.0819058207498511</c:v>
                </c:pt>
                <c:pt idx="830">
                  <c:v>3.6854564654132167</c:v>
                </c:pt>
                <c:pt idx="831">
                  <c:v>5.5599817867515684</c:v>
                </c:pt>
                <c:pt idx="832">
                  <c:v>7.5219153317970378</c:v>
                </c:pt>
                <c:pt idx="833">
                  <c:v>2.8475280899069699</c:v>
                </c:pt>
                <c:pt idx="834">
                  <c:v>4.6256984471699845</c:v>
                </c:pt>
                <c:pt idx="835">
                  <c:v>2.1092827871505602</c:v>
                </c:pt>
                <c:pt idx="836">
                  <c:v>4.8856486792101634</c:v>
                </c:pt>
                <c:pt idx="837">
                  <c:v>6.8654260177719255</c:v>
                </c:pt>
                <c:pt idx="838">
                  <c:v>4.4059084042294234</c:v>
                </c:pt>
                <c:pt idx="839">
                  <c:v>7.0239139043891958</c:v>
                </c:pt>
                <c:pt idx="840">
                  <c:v>12.886197436448757</c:v>
                </c:pt>
                <c:pt idx="841">
                  <c:v>12.322376331925376</c:v>
                </c:pt>
                <c:pt idx="842">
                  <c:v>17.362030050041039</c:v>
                </c:pt>
                <c:pt idx="843">
                  <c:v>15.006116483105625</c:v>
                </c:pt>
                <c:pt idx="844">
                  <c:v>11.70161292905633</c:v>
                </c:pt>
                <c:pt idx="845">
                  <c:v>10.743219432063768</c:v>
                </c:pt>
                <c:pt idx="846">
                  <c:v>9.4492725294002167</c:v>
                </c:pt>
                <c:pt idx="847">
                  <c:v>11.675755121111081</c:v>
                </c:pt>
                <c:pt idx="848">
                  <c:v>11.330659726148404</c:v>
                </c:pt>
                <c:pt idx="849">
                  <c:v>11.044714884023868</c:v>
                </c:pt>
                <c:pt idx="850">
                  <c:v>13.355532860164503</c:v>
                </c:pt>
                <c:pt idx="851">
                  <c:v>12.9118857533203</c:v>
                </c:pt>
                <c:pt idx="852">
                  <c:v>16.72776435939636</c:v>
                </c:pt>
                <c:pt idx="853">
                  <c:v>15.601012426536791</c:v>
                </c:pt>
                <c:pt idx="854">
                  <c:v>16.608143916328029</c:v>
                </c:pt>
                <c:pt idx="855">
                  <c:v>19.479712541586064</c:v>
                </c:pt>
                <c:pt idx="856">
                  <c:v>20.048043987638479</c:v>
                </c:pt>
                <c:pt idx="857">
                  <c:v>23.164387712429924</c:v>
                </c:pt>
                <c:pt idx="858">
                  <c:v>18.770705600485527</c:v>
                </c:pt>
                <c:pt idx="859">
                  <c:v>22.307594230751089</c:v>
                </c:pt>
                <c:pt idx="860">
                  <c:v>20.862752134598683</c:v>
                </c:pt>
                <c:pt idx="861">
                  <c:v>24.089158432892138</c:v>
                </c:pt>
                <c:pt idx="862">
                  <c:v>20.389023496149129</c:v>
                </c:pt>
                <c:pt idx="863">
                  <c:v>19.960431816111811</c:v>
                </c:pt>
                <c:pt idx="864">
                  <c:v>20.570914025303033</c:v>
                </c:pt>
                <c:pt idx="865">
                  <c:v>24.431038153052835</c:v>
                </c:pt>
                <c:pt idx="866">
                  <c:v>19.792520455774969</c:v>
                </c:pt>
                <c:pt idx="867">
                  <c:v>17.963368196005977</c:v>
                </c:pt>
                <c:pt idx="868">
                  <c:v>20.24514579887158</c:v>
                </c:pt>
                <c:pt idx="869">
                  <c:v>25.362054285184286</c:v>
                </c:pt>
                <c:pt idx="870">
                  <c:v>14.760003762305891</c:v>
                </c:pt>
                <c:pt idx="871">
                  <c:v>16.165631027772989</c:v>
                </c:pt>
                <c:pt idx="872">
                  <c:v>20.245419717431016</c:v>
                </c:pt>
                <c:pt idx="873">
                  <c:v>25.181790518101689</c:v>
                </c:pt>
                <c:pt idx="874">
                  <c:v>19.87114392175592</c:v>
                </c:pt>
                <c:pt idx="875">
                  <c:v>17.938194013856595</c:v>
                </c:pt>
                <c:pt idx="876">
                  <c:v>19.252729645737414</c:v>
                </c:pt>
                <c:pt idx="877">
                  <c:v>22.57383736417745</c:v>
                </c:pt>
                <c:pt idx="878">
                  <c:v>19.205997490981407</c:v>
                </c:pt>
                <c:pt idx="879">
                  <c:v>18.464999692141589</c:v>
                </c:pt>
                <c:pt idx="880">
                  <c:v>20.335877582575087</c:v>
                </c:pt>
                <c:pt idx="881">
                  <c:v>23.65437763194959</c:v>
                </c:pt>
                <c:pt idx="882">
                  <c:v>16.735878968805835</c:v>
                </c:pt>
                <c:pt idx="883">
                  <c:v>22.879208563139017</c:v>
                </c:pt>
                <c:pt idx="884">
                  <c:v>18.770265460155535</c:v>
                </c:pt>
                <c:pt idx="885">
                  <c:v>22.208856785095097</c:v>
                </c:pt>
                <c:pt idx="886">
                  <c:v>16.639795258734043</c:v>
                </c:pt>
                <c:pt idx="887">
                  <c:v>24.228700342637495</c:v>
                </c:pt>
                <c:pt idx="888">
                  <c:v>18.501489096546226</c:v>
                </c:pt>
                <c:pt idx="889">
                  <c:v>24.539866202778036</c:v>
                </c:pt>
                <c:pt idx="890">
                  <c:v>16.77555822669369</c:v>
                </c:pt>
                <c:pt idx="891">
                  <c:v>17.332412848774101</c:v>
                </c:pt>
                <c:pt idx="892">
                  <c:v>19.878144036886216</c:v>
                </c:pt>
                <c:pt idx="893">
                  <c:v>17.299630490384526</c:v>
                </c:pt>
                <c:pt idx="894">
                  <c:v>16.367779047731602</c:v>
                </c:pt>
                <c:pt idx="895">
                  <c:v>18.571479117318891</c:v>
                </c:pt>
                <c:pt idx="896">
                  <c:v>20.334411094344535</c:v>
                </c:pt>
                <c:pt idx="897">
                  <c:v>18.441040573193842</c:v>
                </c:pt>
                <c:pt idx="898">
                  <c:v>22.186165183421092</c:v>
                </c:pt>
                <c:pt idx="899">
                  <c:v>19.760459508659189</c:v>
                </c:pt>
                <c:pt idx="900">
                  <c:v>19.959271954983929</c:v>
                </c:pt>
                <c:pt idx="901">
                  <c:v>19.407834557151826</c:v>
                </c:pt>
                <c:pt idx="902">
                  <c:v>22.594459959713269</c:v>
                </c:pt>
                <c:pt idx="903">
                  <c:v>18.056740278298587</c:v>
                </c:pt>
                <c:pt idx="904">
                  <c:v>17.174368919800902</c:v>
                </c:pt>
                <c:pt idx="905">
                  <c:v>22.934065744216252</c:v>
                </c:pt>
                <c:pt idx="906">
                  <c:v>17.656748693958214</c:v>
                </c:pt>
                <c:pt idx="907">
                  <c:v>15.050483236725743</c:v>
                </c:pt>
                <c:pt idx="908">
                  <c:v>19.423287358266418</c:v>
                </c:pt>
                <c:pt idx="909">
                  <c:v>15.518588047274548</c:v>
                </c:pt>
                <c:pt idx="910">
                  <c:v>21.829817357631981</c:v>
                </c:pt>
                <c:pt idx="911">
                  <c:v>22.306872953849968</c:v>
                </c:pt>
                <c:pt idx="912">
                  <c:v>25.989398917723591</c:v>
                </c:pt>
                <c:pt idx="913">
                  <c:v>18.133477625021591</c:v>
                </c:pt>
                <c:pt idx="914">
                  <c:v>12.076040326143724</c:v>
                </c:pt>
                <c:pt idx="915">
                  <c:v>9.0297398880583248</c:v>
                </c:pt>
                <c:pt idx="916">
                  <c:v>14.42524292553775</c:v>
                </c:pt>
                <c:pt idx="917">
                  <c:v>11.92050518437131</c:v>
                </c:pt>
                <c:pt idx="918">
                  <c:v>11.420044224371226</c:v>
                </c:pt>
                <c:pt idx="919">
                  <c:v>17.977929364793507</c:v>
                </c:pt>
                <c:pt idx="920">
                  <c:v>12.420913921605957</c:v>
                </c:pt>
                <c:pt idx="921">
                  <c:v>29.941368597875403</c:v>
                </c:pt>
                <c:pt idx="922">
                  <c:v>28.994351325560739</c:v>
                </c:pt>
                <c:pt idx="923">
                  <c:v>27.054240449529129</c:v>
                </c:pt>
                <c:pt idx="924">
                  <c:v>25.512321142182675</c:v>
                </c:pt>
                <c:pt idx="925">
                  <c:v>23.739516978433652</c:v>
                </c:pt>
                <c:pt idx="926">
                  <c:v>20.812419622788447</c:v>
                </c:pt>
                <c:pt idx="927">
                  <c:v>20.449023406043189</c:v>
                </c:pt>
                <c:pt idx="928">
                  <c:v>30.533035865976228</c:v>
                </c:pt>
                <c:pt idx="929">
                  <c:v>5.9395093868775914</c:v>
                </c:pt>
                <c:pt idx="930">
                  <c:v>12.349646065410974</c:v>
                </c:pt>
                <c:pt idx="931">
                  <c:v>13.544654176029178</c:v>
                </c:pt>
                <c:pt idx="932">
                  <c:v>11.572156709794626</c:v>
                </c:pt>
                <c:pt idx="933">
                  <c:v>15.837103592924764</c:v>
                </c:pt>
                <c:pt idx="934">
                  <c:v>11.688734523228824</c:v>
                </c:pt>
                <c:pt idx="935">
                  <c:v>9.0322056802182207</c:v>
                </c:pt>
                <c:pt idx="936">
                  <c:v>-1.9160136548637485</c:v>
                </c:pt>
                <c:pt idx="937">
                  <c:v>-3.5336763968072109</c:v>
                </c:pt>
                <c:pt idx="938">
                  <c:v>7.0045307542073845</c:v>
                </c:pt>
                <c:pt idx="939">
                  <c:v>11.632206353262079</c:v>
                </c:pt>
                <c:pt idx="940">
                  <c:v>25.631921676398235</c:v>
                </c:pt>
                <c:pt idx="941">
                  <c:v>23.290018917319728</c:v>
                </c:pt>
                <c:pt idx="942">
                  <c:v>25.764844633206923</c:v>
                </c:pt>
                <c:pt idx="943">
                  <c:v>18.188414739884987</c:v>
                </c:pt>
                <c:pt idx="944">
                  <c:v>9.3305714954258789</c:v>
                </c:pt>
                <c:pt idx="945">
                  <c:v>14.232672003797118</c:v>
                </c:pt>
                <c:pt idx="946">
                  <c:v>17.234772264645887</c:v>
                </c:pt>
                <c:pt idx="947">
                  <c:v>15.311478736835634</c:v>
                </c:pt>
                <c:pt idx="948">
                  <c:v>15.125996015793174</c:v>
                </c:pt>
                <c:pt idx="949">
                  <c:v>16.684649025755427</c:v>
                </c:pt>
                <c:pt idx="950">
                  <c:v>12.939354562585534</c:v>
                </c:pt>
                <c:pt idx="951">
                  <c:v>17.082387371971176</c:v>
                </c:pt>
                <c:pt idx="952">
                  <c:v>20.272149488702873</c:v>
                </c:pt>
                <c:pt idx="953">
                  <c:v>20.554070484427033</c:v>
                </c:pt>
                <c:pt idx="954">
                  <c:v>20.154821589674995</c:v>
                </c:pt>
                <c:pt idx="955">
                  <c:v>16.496208033309014</c:v>
                </c:pt>
                <c:pt idx="956">
                  <c:v>24.630093513608635</c:v>
                </c:pt>
                <c:pt idx="957">
                  <c:v>-4.6843012642518955</c:v>
                </c:pt>
                <c:pt idx="958">
                  <c:v>18.165014616661189</c:v>
                </c:pt>
                <c:pt idx="959">
                  <c:v>13.055088076948284</c:v>
                </c:pt>
                <c:pt idx="960">
                  <c:v>9.216972623328223</c:v>
                </c:pt>
                <c:pt idx="961">
                  <c:v>14.108595944579168</c:v>
                </c:pt>
                <c:pt idx="962">
                  <c:v>6.9058283479304485</c:v>
                </c:pt>
                <c:pt idx="963">
                  <c:v>13.563261877405521</c:v>
                </c:pt>
                <c:pt idx="964">
                  <c:v>10.742967447637048</c:v>
                </c:pt>
                <c:pt idx="965">
                  <c:v>19.999358978210367</c:v>
                </c:pt>
                <c:pt idx="966">
                  <c:v>18.036735011991187</c:v>
                </c:pt>
                <c:pt idx="967">
                  <c:v>17.266457512838606</c:v>
                </c:pt>
                <c:pt idx="968">
                  <c:v>19.241040662715687</c:v>
                </c:pt>
                <c:pt idx="969">
                  <c:v>12.883091914859722</c:v>
                </c:pt>
                <c:pt idx="970">
                  <c:v>11.857233938314756</c:v>
                </c:pt>
                <c:pt idx="971">
                  <c:v>10.741458238343984</c:v>
                </c:pt>
                <c:pt idx="972">
                  <c:v>14.406652194765336</c:v>
                </c:pt>
                <c:pt idx="973">
                  <c:v>20.999982099403677</c:v>
                </c:pt>
                <c:pt idx="974">
                  <c:v>16.035543109982086</c:v>
                </c:pt>
                <c:pt idx="975">
                  <c:v>16.265863942734889</c:v>
                </c:pt>
                <c:pt idx="976">
                  <c:v>14.238065909544618</c:v>
                </c:pt>
                <c:pt idx="977">
                  <c:v>14.727451633353088</c:v>
                </c:pt>
                <c:pt idx="978">
                  <c:v>11.882548899905046</c:v>
                </c:pt>
                <c:pt idx="979">
                  <c:v>15.590978531215042</c:v>
                </c:pt>
                <c:pt idx="980">
                  <c:v>10.856656692279195</c:v>
                </c:pt>
                <c:pt idx="981">
                  <c:v>14.743715532285142</c:v>
                </c:pt>
                <c:pt idx="982">
                  <c:v>4.3752029277964946</c:v>
                </c:pt>
                <c:pt idx="983">
                  <c:v>28.158734055879929</c:v>
                </c:pt>
                <c:pt idx="984">
                  <c:v>31.377796031896615</c:v>
                </c:pt>
                <c:pt idx="985">
                  <c:v>37.291925887081113</c:v>
                </c:pt>
                <c:pt idx="986">
                  <c:v>27.461075100196997</c:v>
                </c:pt>
                <c:pt idx="987">
                  <c:v>30.693032816793689</c:v>
                </c:pt>
                <c:pt idx="988">
                  <c:v>39.697534299270387</c:v>
                </c:pt>
                <c:pt idx="989">
                  <c:v>35.288927006541165</c:v>
                </c:pt>
                <c:pt idx="990">
                  <c:v>38.636346881030001</c:v>
                </c:pt>
                <c:pt idx="991">
                  <c:v>38.969770140327483</c:v>
                </c:pt>
                <c:pt idx="992">
                  <c:v>28.139489842424929</c:v>
                </c:pt>
                <c:pt idx="993">
                  <c:v>30.288364637057789</c:v>
                </c:pt>
                <c:pt idx="994">
                  <c:v>30.032976387243227</c:v>
                </c:pt>
                <c:pt idx="995">
                  <c:v>33.365074817418787</c:v>
                </c:pt>
                <c:pt idx="996">
                  <c:v>31.787588047436227</c:v>
                </c:pt>
                <c:pt idx="997">
                  <c:v>31.414464009994635</c:v>
                </c:pt>
                <c:pt idx="998">
                  <c:v>20.258756891674956</c:v>
                </c:pt>
                <c:pt idx="999">
                  <c:v>23.71511368011916</c:v>
                </c:pt>
                <c:pt idx="1000">
                  <c:v>23.303245426868045</c:v>
                </c:pt>
                <c:pt idx="1001">
                  <c:v>27.665156991764427</c:v>
                </c:pt>
                <c:pt idx="1002">
                  <c:v>39.379957295166044</c:v>
                </c:pt>
                <c:pt idx="1003">
                  <c:v>14.411437992659804</c:v>
                </c:pt>
                <c:pt idx="1004">
                  <c:v>43.313418172333904</c:v>
                </c:pt>
                <c:pt idx="1005">
                  <c:v>38.845758012516249</c:v>
                </c:pt>
                <c:pt idx="1006">
                  <c:v>34.477849355212548</c:v>
                </c:pt>
                <c:pt idx="1007">
                  <c:v>31.402006471078089</c:v>
                </c:pt>
                <c:pt idx="1008">
                  <c:v>34.837617249171188</c:v>
                </c:pt>
                <c:pt idx="1009">
                  <c:v>34.452823935893122</c:v>
                </c:pt>
                <c:pt idx="1010">
                  <c:v>29.844809008997771</c:v>
                </c:pt>
                <c:pt idx="1011">
                  <c:v>32.254920063946308</c:v>
                </c:pt>
                <c:pt idx="1012">
                  <c:v>29.615906745574495</c:v>
                </c:pt>
                <c:pt idx="1013">
                  <c:v>28.351895976161927</c:v>
                </c:pt>
                <c:pt idx="1014">
                  <c:v>28.666564931410491</c:v>
                </c:pt>
                <c:pt idx="1015">
                  <c:v>36.086811105057194</c:v>
                </c:pt>
                <c:pt idx="1016">
                  <c:v>33.939455162050386</c:v>
                </c:pt>
                <c:pt idx="1017">
                  <c:v>32.186597648244494</c:v>
                </c:pt>
                <c:pt idx="1018">
                  <c:v>35.014413018656022</c:v>
                </c:pt>
                <c:pt idx="1019">
                  <c:v>34.751391328326015</c:v>
                </c:pt>
                <c:pt idx="1020">
                  <c:v>33.100892993394126</c:v>
                </c:pt>
                <c:pt idx="1021">
                  <c:v>29.683300918274075</c:v>
                </c:pt>
                <c:pt idx="1022">
                  <c:v>27.370607413997504</c:v>
                </c:pt>
                <c:pt idx="1023">
                  <c:v>25.859020292295533</c:v>
                </c:pt>
                <c:pt idx="1024">
                  <c:v>35.540465701304875</c:v>
                </c:pt>
                <c:pt idx="1025">
                  <c:v>29.166635663939189</c:v>
                </c:pt>
                <c:pt idx="1026">
                  <c:v>30.190575111445735</c:v>
                </c:pt>
                <c:pt idx="1027">
                  <c:v>30.719762289564922</c:v>
                </c:pt>
                <c:pt idx="1028">
                  <c:v>34.284501100819291</c:v>
                </c:pt>
                <c:pt idx="1029">
                  <c:v>27.358255984585764</c:v>
                </c:pt>
                <c:pt idx="1030">
                  <c:v>30.464933295156989</c:v>
                </c:pt>
                <c:pt idx="1031">
                  <c:v>24.490293757996504</c:v>
                </c:pt>
                <c:pt idx="1032">
                  <c:v>28.538051652086672</c:v>
                </c:pt>
                <c:pt idx="1033">
                  <c:v>36.74385971165227</c:v>
                </c:pt>
                <c:pt idx="1034">
                  <c:v>25.365039977205019</c:v>
                </c:pt>
                <c:pt idx="1035">
                  <c:v>19.723494430424527</c:v>
                </c:pt>
                <c:pt idx="1036">
                  <c:v>27.695996892104372</c:v>
                </c:pt>
                <c:pt idx="1037">
                  <c:v>28.930357388951322</c:v>
                </c:pt>
                <c:pt idx="1038">
                  <c:v>37.443372386057113</c:v>
                </c:pt>
                <c:pt idx="1039">
                  <c:v>23.745782640646578</c:v>
                </c:pt>
                <c:pt idx="1040">
                  <c:v>25.351146215056147</c:v>
                </c:pt>
                <c:pt idx="1041">
                  <c:v>32.815744044820626</c:v>
                </c:pt>
                <c:pt idx="1042">
                  <c:v>31.664307895349786</c:v>
                </c:pt>
                <c:pt idx="1043">
                  <c:v>19.62383723208859</c:v>
                </c:pt>
                <c:pt idx="1044">
                  <c:v>16.287480802916029</c:v>
                </c:pt>
                <c:pt idx="1045">
                  <c:v>10.451192837976029</c:v>
                </c:pt>
                <c:pt idx="1046">
                  <c:v>7.9292906317602094</c:v>
                </c:pt>
                <c:pt idx="1047">
                  <c:v>17.10803386091656</c:v>
                </c:pt>
                <c:pt idx="1048">
                  <c:v>16.292764110459249</c:v>
                </c:pt>
                <c:pt idx="1049">
                  <c:v>23.842938270011022</c:v>
                </c:pt>
                <c:pt idx="1050">
                  <c:v>12.100076963586119</c:v>
                </c:pt>
                <c:pt idx="1051">
                  <c:v>12.128964016254468</c:v>
                </c:pt>
                <c:pt idx="1052">
                  <c:v>17.643314367014991</c:v>
                </c:pt>
                <c:pt idx="1053">
                  <c:v>12.559040264560375</c:v>
                </c:pt>
                <c:pt idx="1054">
                  <c:v>16.403769854044889</c:v>
                </c:pt>
                <c:pt idx="1055">
                  <c:v>22.741253694658091</c:v>
                </c:pt>
                <c:pt idx="1056">
                  <c:v>12.648405526258294</c:v>
                </c:pt>
                <c:pt idx="1057">
                  <c:v>11.065907035013726</c:v>
                </c:pt>
                <c:pt idx="1058">
                  <c:v>18.714495246191952</c:v>
                </c:pt>
                <c:pt idx="1059">
                  <c:v>14.431642025457046</c:v>
                </c:pt>
                <c:pt idx="1060">
                  <c:v>15.310158471004689</c:v>
                </c:pt>
                <c:pt idx="1061">
                  <c:v>16.619426549056964</c:v>
                </c:pt>
                <c:pt idx="1062">
                  <c:v>15.823092949790157</c:v>
                </c:pt>
                <c:pt idx="1063">
                  <c:v>19.205016038068482</c:v>
                </c:pt>
                <c:pt idx="1064">
                  <c:v>10.475698158982095</c:v>
                </c:pt>
                <c:pt idx="1065">
                  <c:v>16.21198956402419</c:v>
                </c:pt>
                <c:pt idx="1066">
                  <c:v>14.472411758871026</c:v>
                </c:pt>
                <c:pt idx="1067">
                  <c:v>38.510471291205114</c:v>
                </c:pt>
                <c:pt idx="1068">
                  <c:v>31.999990500342662</c:v>
                </c:pt>
                <c:pt idx="1069">
                  <c:v>33.673853810545012</c:v>
                </c:pt>
                <c:pt idx="1070">
                  <c:v>30.824217915462974</c:v>
                </c:pt>
                <c:pt idx="1071">
                  <c:v>33.736072890302012</c:v>
                </c:pt>
                <c:pt idx="1072">
                  <c:v>28.920504422386273</c:v>
                </c:pt>
                <c:pt idx="1073">
                  <c:v>32.679285828296194</c:v>
                </c:pt>
                <c:pt idx="1074">
                  <c:v>29.533668456235731</c:v>
                </c:pt>
                <c:pt idx="1075">
                  <c:v>31.273366660264127</c:v>
                </c:pt>
                <c:pt idx="1076">
                  <c:v>30.392099014794887</c:v>
                </c:pt>
                <c:pt idx="1077">
                  <c:v>28.037217814915326</c:v>
                </c:pt>
                <c:pt idx="1078">
                  <c:v>32.370892311134043</c:v>
                </c:pt>
                <c:pt idx="1079">
                  <c:v>29.391529659438408</c:v>
                </c:pt>
                <c:pt idx="1080">
                  <c:v>30.620119789413287</c:v>
                </c:pt>
                <c:pt idx="1081">
                  <c:v>30.488982791054571</c:v>
                </c:pt>
                <c:pt idx="1082">
                  <c:v>30.517466685484631</c:v>
                </c:pt>
                <c:pt idx="1083">
                  <c:v>33.390955194362085</c:v>
                </c:pt>
                <c:pt idx="1084">
                  <c:v>27.334918686368791</c:v>
                </c:pt>
                <c:pt idx="1085">
                  <c:v>30.200513758570189</c:v>
                </c:pt>
                <c:pt idx="1086">
                  <c:v>4.1789024247664628</c:v>
                </c:pt>
                <c:pt idx="1087">
                  <c:v>8.65630114827424</c:v>
                </c:pt>
                <c:pt idx="1088">
                  <c:v>7.9709155500560316</c:v>
                </c:pt>
                <c:pt idx="1089">
                  <c:v>10.916656674209396</c:v>
                </c:pt>
                <c:pt idx="1090">
                  <c:v>13.463755366218836</c:v>
                </c:pt>
                <c:pt idx="1091">
                  <c:v>5.7618320724781054</c:v>
                </c:pt>
                <c:pt idx="1092">
                  <c:v>30.179152828718891</c:v>
                </c:pt>
                <c:pt idx="1093">
                  <c:v>26.571484673433229</c:v>
                </c:pt>
                <c:pt idx="1094">
                  <c:v>25.766720376282489</c:v>
                </c:pt>
                <c:pt idx="1095">
                  <c:v>37.223668005715993</c:v>
                </c:pt>
                <c:pt idx="1096">
                  <c:v>29.65609697001835</c:v>
                </c:pt>
                <c:pt idx="1097">
                  <c:v>31.21926259101064</c:v>
                </c:pt>
                <c:pt idx="1098">
                  <c:v>32.334698802345997</c:v>
                </c:pt>
                <c:pt idx="1099">
                  <c:v>32.421324698059642</c:v>
                </c:pt>
                <c:pt idx="1100">
                  <c:v>33.641017682947194</c:v>
                </c:pt>
                <c:pt idx="1101">
                  <c:v>33.034595937212345</c:v>
                </c:pt>
                <c:pt idx="1102">
                  <c:v>34.266313529520566</c:v>
                </c:pt>
                <c:pt idx="1103">
                  <c:v>34.589390237885013</c:v>
                </c:pt>
                <c:pt idx="1104">
                  <c:v>32.384901458293619</c:v>
                </c:pt>
                <c:pt idx="1105">
                  <c:v>35.357850600163744</c:v>
                </c:pt>
                <c:pt idx="1106">
                  <c:v>36.378089608105867</c:v>
                </c:pt>
                <c:pt idx="1107">
                  <c:v>39.631872312733151</c:v>
                </c:pt>
                <c:pt idx="1108">
                  <c:v>31.991276518085289</c:v>
                </c:pt>
                <c:pt idx="1109">
                  <c:v>32.879891743104245</c:v>
                </c:pt>
                <c:pt idx="1110">
                  <c:v>34.463603466654845</c:v>
                </c:pt>
                <c:pt idx="1111">
                  <c:v>37.660238885730465</c:v>
                </c:pt>
                <c:pt idx="1112">
                  <c:v>27.038876056325289</c:v>
                </c:pt>
                <c:pt idx="1113">
                  <c:v>16.491936758930613</c:v>
                </c:pt>
                <c:pt idx="1114">
                  <c:v>12.800936118764318</c:v>
                </c:pt>
                <c:pt idx="1115">
                  <c:v>6.38010200774242</c:v>
                </c:pt>
                <c:pt idx="1116">
                  <c:v>9.8321552837027166</c:v>
                </c:pt>
                <c:pt idx="1117">
                  <c:v>8.863731992967784</c:v>
                </c:pt>
                <c:pt idx="1118">
                  <c:v>16.192545572202427</c:v>
                </c:pt>
                <c:pt idx="1119">
                  <c:v>35.615942821494514</c:v>
                </c:pt>
                <c:pt idx="1120">
                  <c:v>27.229017998176229</c:v>
                </c:pt>
                <c:pt idx="1121">
                  <c:v>36.542294986132006</c:v>
                </c:pt>
                <c:pt idx="1122">
                  <c:v>33.558660447837035</c:v>
                </c:pt>
                <c:pt idx="1123">
                  <c:v>31.064096339076627</c:v>
                </c:pt>
                <c:pt idx="1124">
                  <c:v>29.335066092696731</c:v>
                </c:pt>
                <c:pt idx="1125">
                  <c:v>25.375798732741416</c:v>
                </c:pt>
                <c:pt idx="1126">
                  <c:v>22.908989236948958</c:v>
                </c:pt>
                <c:pt idx="1127">
                  <c:v>41.314032071011994</c:v>
                </c:pt>
                <c:pt idx="1128">
                  <c:v>36.364153932766214</c:v>
                </c:pt>
                <c:pt idx="1129">
                  <c:v>29.403119191950182</c:v>
                </c:pt>
                <c:pt idx="1130">
                  <c:v>24.878777541198872</c:v>
                </c:pt>
                <c:pt idx="1131">
                  <c:v>31.370866369826135</c:v>
                </c:pt>
                <c:pt idx="1132">
                  <c:v>30.972612364382762</c:v>
                </c:pt>
                <c:pt idx="1133">
                  <c:v>38.091630594044105</c:v>
                </c:pt>
                <c:pt idx="1134">
                  <c:v>30.029177265400964</c:v>
                </c:pt>
                <c:pt idx="1135">
                  <c:v>35.774973968738813</c:v>
                </c:pt>
                <c:pt idx="1136">
                  <c:v>31.219517240856668</c:v>
                </c:pt>
                <c:pt idx="1137">
                  <c:v>30.421551612237387</c:v>
                </c:pt>
                <c:pt idx="1138">
                  <c:v>35.787756543435712</c:v>
                </c:pt>
                <c:pt idx="1139">
                  <c:v>30.635123247962689</c:v>
                </c:pt>
                <c:pt idx="1140">
                  <c:v>30.630844071711284</c:v>
                </c:pt>
                <c:pt idx="1141">
                  <c:v>27.409991253946693</c:v>
                </c:pt>
                <c:pt idx="1142">
                  <c:v>31.912509063465524</c:v>
                </c:pt>
                <c:pt idx="1143">
                  <c:v>27.086362163242974</c:v>
                </c:pt>
                <c:pt idx="1144">
                  <c:v>31.253663836147545</c:v>
                </c:pt>
                <c:pt idx="1145">
                  <c:v>31.066903878447789</c:v>
                </c:pt>
                <c:pt idx="1146">
                  <c:v>23.881000790230058</c:v>
                </c:pt>
                <c:pt idx="1147">
                  <c:v>27.816941095628735</c:v>
                </c:pt>
                <c:pt idx="1148">
                  <c:v>27.114445204295691</c:v>
                </c:pt>
                <c:pt idx="1149">
                  <c:v>24.975146623329575</c:v>
                </c:pt>
                <c:pt idx="1150">
                  <c:v>23.479108768074695</c:v>
                </c:pt>
                <c:pt idx="1151">
                  <c:v>30.763010617942989</c:v>
                </c:pt>
                <c:pt idx="1152">
                  <c:v>28.715537908820089</c:v>
                </c:pt>
                <c:pt idx="1153">
                  <c:v>29.320487143663581</c:v>
                </c:pt>
                <c:pt idx="1154">
                  <c:v>29.424318599684465</c:v>
                </c:pt>
                <c:pt idx="1155">
                  <c:v>30.93611491395254</c:v>
                </c:pt>
                <c:pt idx="1156">
                  <c:v>28.79999322863809</c:v>
                </c:pt>
                <c:pt idx="1157">
                  <c:v>30.978641141240889</c:v>
                </c:pt>
                <c:pt idx="1158">
                  <c:v>29.863013194422884</c:v>
                </c:pt>
                <c:pt idx="1159">
                  <c:v>36.568833255396058</c:v>
                </c:pt>
                <c:pt idx="1160">
                  <c:v>34.346244745106944</c:v>
                </c:pt>
                <c:pt idx="1161">
                  <c:v>30.738624580431608</c:v>
                </c:pt>
                <c:pt idx="1162">
                  <c:v>27.009106825283126</c:v>
                </c:pt>
                <c:pt idx="1163">
                  <c:v>29.504514072918127</c:v>
                </c:pt>
                <c:pt idx="1164">
                  <c:v>30.805018277634684</c:v>
                </c:pt>
                <c:pt idx="1165">
                  <c:v>26.423042650338541</c:v>
                </c:pt>
                <c:pt idx="1166">
                  <c:v>29.718464499082131</c:v>
                </c:pt>
                <c:pt idx="1167">
                  <c:v>28.043826939085829</c:v>
                </c:pt>
                <c:pt idx="1168">
                  <c:v>30.79447036171964</c:v>
                </c:pt>
                <c:pt idx="1169">
                  <c:v>35.866233985672544</c:v>
                </c:pt>
                <c:pt idx="1170">
                  <c:v>33.100699134589043</c:v>
                </c:pt>
                <c:pt idx="1171">
                  <c:v>33.54337633633655</c:v>
                </c:pt>
                <c:pt idx="1172">
                  <c:v>34.549348801161329</c:v>
                </c:pt>
                <c:pt idx="1173">
                  <c:v>37.706254608198201</c:v>
                </c:pt>
                <c:pt idx="1174">
                  <c:v>34.10552273355718</c:v>
                </c:pt>
                <c:pt idx="1175">
                  <c:v>25.647129905695127</c:v>
                </c:pt>
                <c:pt idx="1176">
                  <c:v>26.975908320205431</c:v>
                </c:pt>
                <c:pt idx="1177">
                  <c:v>23.229496599471013</c:v>
                </c:pt>
                <c:pt idx="1178">
                  <c:v>23.701344465694635</c:v>
                </c:pt>
                <c:pt idx="1179">
                  <c:v>28.085964481348821</c:v>
                </c:pt>
                <c:pt idx="1180">
                  <c:v>20.970289023364089</c:v>
                </c:pt>
                <c:pt idx="1181">
                  <c:v>26.51757148090369</c:v>
                </c:pt>
                <c:pt idx="1182">
                  <c:v>28.829771506372488</c:v>
                </c:pt>
                <c:pt idx="1183">
                  <c:v>20.623115640688631</c:v>
                </c:pt>
                <c:pt idx="1184">
                  <c:v>13.075472743900512</c:v>
                </c:pt>
                <c:pt idx="1185">
                  <c:v>16.816501457306391</c:v>
                </c:pt>
                <c:pt idx="1186">
                  <c:v>14.790557934979256</c:v>
                </c:pt>
                <c:pt idx="1187">
                  <c:v>18.612787816109606</c:v>
                </c:pt>
                <c:pt idx="1188">
                  <c:v>22.337343817057533</c:v>
                </c:pt>
                <c:pt idx="1189">
                  <c:v>25.505453941458985</c:v>
                </c:pt>
                <c:pt idx="1190">
                  <c:v>20.133174980124156</c:v>
                </c:pt>
                <c:pt idx="1191">
                  <c:v>20.452408288446502</c:v>
                </c:pt>
                <c:pt idx="1192">
                  <c:v>18.464661003950162</c:v>
                </c:pt>
                <c:pt idx="1193">
                  <c:v>19.963349183925196</c:v>
                </c:pt>
                <c:pt idx="1194">
                  <c:v>20.064801881627286</c:v>
                </c:pt>
                <c:pt idx="1195">
                  <c:v>22.774199428863724</c:v>
                </c:pt>
                <c:pt idx="1196">
                  <c:v>16.45673583485096</c:v>
                </c:pt>
                <c:pt idx="1197">
                  <c:v>21.290128430211769</c:v>
                </c:pt>
                <c:pt idx="1198">
                  <c:v>16.207664175988857</c:v>
                </c:pt>
                <c:pt idx="1199">
                  <c:v>15.468531556317552</c:v>
                </c:pt>
                <c:pt idx="1200">
                  <c:v>22.75657640022601</c:v>
                </c:pt>
                <c:pt idx="1201">
                  <c:v>21.328374888355789</c:v>
                </c:pt>
                <c:pt idx="1202">
                  <c:v>24.982575829280886</c:v>
                </c:pt>
                <c:pt idx="1203">
                  <c:v>20.250373761496135</c:v>
                </c:pt>
                <c:pt idx="1204">
                  <c:v>25.324920411821147</c:v>
                </c:pt>
                <c:pt idx="1205">
                  <c:v>12.332529060512885</c:v>
                </c:pt>
                <c:pt idx="1206">
                  <c:v>39.368131616600657</c:v>
                </c:pt>
                <c:pt idx="1207">
                  <c:v>42.820357215532297</c:v>
                </c:pt>
                <c:pt idx="1208">
                  <c:v>39.880207371768698</c:v>
                </c:pt>
                <c:pt idx="1209">
                  <c:v>39.210871015841974</c:v>
                </c:pt>
                <c:pt idx="1210">
                  <c:v>43.192112834884533</c:v>
                </c:pt>
                <c:pt idx="1211">
                  <c:v>36.065586237140131</c:v>
                </c:pt>
                <c:pt idx="1212">
                  <c:v>40.468448767231997</c:v>
                </c:pt>
                <c:pt idx="1213">
                  <c:v>44.886301880647409</c:v>
                </c:pt>
                <c:pt idx="1214">
                  <c:v>41.563054732243174</c:v>
                </c:pt>
                <c:pt idx="1215">
                  <c:v>39.120872686664647</c:v>
                </c:pt>
                <c:pt idx="1216">
                  <c:v>39.706170382282011</c:v>
                </c:pt>
                <c:pt idx="1217">
                  <c:v>32.590107228556313</c:v>
                </c:pt>
                <c:pt idx="1218">
                  <c:v>32.422100646372165</c:v>
                </c:pt>
                <c:pt idx="1219">
                  <c:v>37.49341752318945</c:v>
                </c:pt>
                <c:pt idx="1220">
                  <c:v>39.176241310691999</c:v>
                </c:pt>
                <c:pt idx="1221">
                  <c:v>45.57199584810936</c:v>
                </c:pt>
                <c:pt idx="1222">
                  <c:v>43.847485360470294</c:v>
                </c:pt>
                <c:pt idx="1223">
                  <c:v>46.450305391761155</c:v>
                </c:pt>
                <c:pt idx="1224">
                  <c:v>41.689658363236227</c:v>
                </c:pt>
                <c:pt idx="1225">
                  <c:v>47.190254805722773</c:v>
                </c:pt>
                <c:pt idx="1226">
                  <c:v>37.515357438690295</c:v>
                </c:pt>
                <c:pt idx="1227">
                  <c:v>37.674951621121068</c:v>
                </c:pt>
                <c:pt idx="1228">
                  <c:v>39.842440855205894</c:v>
                </c:pt>
                <c:pt idx="1229">
                  <c:v>36.002070498558062</c:v>
                </c:pt>
                <c:pt idx="1230">
                  <c:v>35.406439659697838</c:v>
                </c:pt>
                <c:pt idx="1231">
                  <c:v>39.282283435912035</c:v>
                </c:pt>
                <c:pt idx="1232">
                  <c:v>37.159854252105546</c:v>
                </c:pt>
                <c:pt idx="1233">
                  <c:v>36.605292533993953</c:v>
                </c:pt>
                <c:pt idx="1234">
                  <c:v>37.218154560815819</c:v>
                </c:pt>
                <c:pt idx="1235">
                  <c:v>35.720217556399575</c:v>
                </c:pt>
                <c:pt idx="1236">
                  <c:v>41.286389298011493</c:v>
                </c:pt>
                <c:pt idx="1237">
                  <c:v>37.269038215959817</c:v>
                </c:pt>
                <c:pt idx="1238">
                  <c:v>38.934599053389995</c:v>
                </c:pt>
                <c:pt idx="1239">
                  <c:v>42.976529419833994</c:v>
                </c:pt>
                <c:pt idx="1240">
                  <c:v>46.683398120009663</c:v>
                </c:pt>
                <c:pt idx="1241">
                  <c:v>42.685894536806764</c:v>
                </c:pt>
                <c:pt idx="1242">
                  <c:v>46.81607915821089</c:v>
                </c:pt>
                <c:pt idx="1243">
                  <c:v>41.150733336267585</c:v>
                </c:pt>
                <c:pt idx="1244">
                  <c:v>33.317197952725834</c:v>
                </c:pt>
                <c:pt idx="1245">
                  <c:v>37.845205779355993</c:v>
                </c:pt>
                <c:pt idx="1246">
                  <c:v>36.69486300784817</c:v>
                </c:pt>
                <c:pt idx="1247">
                  <c:v>33.997992583135989</c:v>
                </c:pt>
                <c:pt idx="1248">
                  <c:v>37.013802543895999</c:v>
                </c:pt>
                <c:pt idx="1249">
                  <c:v>33.648030374803113</c:v>
                </c:pt>
                <c:pt idx="1250">
                  <c:v>32.746757610843154</c:v>
                </c:pt>
                <c:pt idx="1251">
                  <c:v>30.022351147434961</c:v>
                </c:pt>
                <c:pt idx="1252">
                  <c:v>25.275627317985066</c:v>
                </c:pt>
                <c:pt idx="1253">
                  <c:v>27.923894314133282</c:v>
                </c:pt>
                <c:pt idx="1254">
                  <c:v>47.751337654025491</c:v>
                </c:pt>
                <c:pt idx="1255">
                  <c:v>52.763469323240905</c:v>
                </c:pt>
                <c:pt idx="1256">
                  <c:v>48.714801641412592</c:v>
                </c:pt>
                <c:pt idx="1257">
                  <c:v>53.577000029246037</c:v>
                </c:pt>
                <c:pt idx="1258">
                  <c:v>49.037227063183472</c:v>
                </c:pt>
                <c:pt idx="1259">
                  <c:v>54.301345865295957</c:v>
                </c:pt>
                <c:pt idx="1260">
                  <c:v>62.291359383591512</c:v>
                </c:pt>
                <c:pt idx="1261">
                  <c:v>56.342047980378325</c:v>
                </c:pt>
                <c:pt idx="1262">
                  <c:v>53.490827527793527</c:v>
                </c:pt>
                <c:pt idx="1263">
                  <c:v>52.651500129304296</c:v>
                </c:pt>
                <c:pt idx="1264">
                  <c:v>60.24241822126347</c:v>
                </c:pt>
                <c:pt idx="1265">
                  <c:v>51.29274891037349</c:v>
                </c:pt>
                <c:pt idx="1266">
                  <c:v>51.649192064140763</c:v>
                </c:pt>
                <c:pt idx="1267">
                  <c:v>52.232341603850308</c:v>
                </c:pt>
                <c:pt idx="1268">
                  <c:v>54.561225023672144</c:v>
                </c:pt>
                <c:pt idx="1269">
                  <c:v>49.634722705011377</c:v>
                </c:pt>
                <c:pt idx="1270">
                  <c:v>53.070203377985237</c:v>
                </c:pt>
                <c:pt idx="1271">
                  <c:v>52.906763755716938</c:v>
                </c:pt>
                <c:pt idx="1272">
                  <c:v>53.322701161759802</c:v>
                </c:pt>
                <c:pt idx="1273">
                  <c:v>55.241602023333975</c:v>
                </c:pt>
                <c:pt idx="1274">
                  <c:v>49.543707572421276</c:v>
                </c:pt>
                <c:pt idx="1275">
                  <c:v>49.405167603895244</c:v>
                </c:pt>
                <c:pt idx="1276">
                  <c:v>51.61989242648697</c:v>
                </c:pt>
                <c:pt idx="1277">
                  <c:v>51.963368523855166</c:v>
                </c:pt>
                <c:pt idx="1278">
                  <c:v>54.493453543582575</c:v>
                </c:pt>
                <c:pt idx="1279">
                  <c:v>47.678355095550671</c:v>
                </c:pt>
                <c:pt idx="1280">
                  <c:v>48.701188836993062</c:v>
                </c:pt>
                <c:pt idx="1281">
                  <c:v>52.25337644303</c:v>
                </c:pt>
                <c:pt idx="1282">
                  <c:v>50.206784674503702</c:v>
                </c:pt>
                <c:pt idx="1283">
                  <c:v>43.159491259889997</c:v>
                </c:pt>
                <c:pt idx="1284">
                  <c:v>46.508889446175083</c:v>
                </c:pt>
                <c:pt idx="1285">
                  <c:v>49.502730297702868</c:v>
                </c:pt>
                <c:pt idx="1286">
                  <c:v>46.350163458231791</c:v>
                </c:pt>
                <c:pt idx="1287">
                  <c:v>48.677632270680498</c:v>
                </c:pt>
                <c:pt idx="1288">
                  <c:v>51.145592286692278</c:v>
                </c:pt>
                <c:pt idx="1289">
                  <c:v>50.085222855137594</c:v>
                </c:pt>
                <c:pt idx="1290">
                  <c:v>52.510311555489935</c:v>
                </c:pt>
                <c:pt idx="1291">
                  <c:v>50.797697364677198</c:v>
                </c:pt>
                <c:pt idx="1292">
                  <c:v>52.943990543853445</c:v>
                </c:pt>
                <c:pt idx="1293">
                  <c:v>49.921070240797121</c:v>
                </c:pt>
                <c:pt idx="1294">
                  <c:v>55.618573588582912</c:v>
                </c:pt>
                <c:pt idx="1295">
                  <c:v>53.65990200811742</c:v>
                </c:pt>
                <c:pt idx="1296">
                  <c:v>51.794554192995363</c:v>
                </c:pt>
                <c:pt idx="1297">
                  <c:v>53.908619283222244</c:v>
                </c:pt>
                <c:pt idx="1298">
                  <c:v>54.32840413231429</c:v>
                </c:pt>
                <c:pt idx="1299">
                  <c:v>52.879281776614491</c:v>
                </c:pt>
                <c:pt idx="1300">
                  <c:v>45.124359302345439</c:v>
                </c:pt>
                <c:pt idx="1301">
                  <c:v>52.06310091579541</c:v>
                </c:pt>
                <c:pt idx="1302">
                  <c:v>52.000704606571453</c:v>
                </c:pt>
                <c:pt idx="1303">
                  <c:v>53.943567298991546</c:v>
                </c:pt>
                <c:pt idx="1304">
                  <c:v>50.347730770751923</c:v>
                </c:pt>
                <c:pt idx="1305">
                  <c:v>45.726423472134414</c:v>
                </c:pt>
                <c:pt idx="1306">
                  <c:v>50.178996264040002</c:v>
                </c:pt>
                <c:pt idx="1307">
                  <c:v>48.686992917805362</c:v>
                </c:pt>
                <c:pt idx="1308">
                  <c:v>44.077371623324595</c:v>
                </c:pt>
                <c:pt idx="1309">
                  <c:v>44.497384168526644</c:v>
                </c:pt>
                <c:pt idx="1310">
                  <c:v>46.578643548150602</c:v>
                </c:pt>
                <c:pt idx="1311">
                  <c:v>45.695143330618563</c:v>
                </c:pt>
                <c:pt idx="1312">
                  <c:v>48.49752075373182</c:v>
                </c:pt>
                <c:pt idx="1313">
                  <c:v>47.224726954712928</c:v>
                </c:pt>
                <c:pt idx="1314">
                  <c:v>43.01726045286604</c:v>
                </c:pt>
                <c:pt idx="1315">
                  <c:v>44.868708463697068</c:v>
                </c:pt>
                <c:pt idx="1316">
                  <c:v>43.486505713184869</c:v>
                </c:pt>
                <c:pt idx="1317">
                  <c:v>46.440608056970177</c:v>
                </c:pt>
                <c:pt idx="1318">
                  <c:v>46.256057364510021</c:v>
                </c:pt>
                <c:pt idx="1319">
                  <c:v>45.992193503609428</c:v>
                </c:pt>
                <c:pt idx="1320">
                  <c:v>55.872605571043621</c:v>
                </c:pt>
                <c:pt idx="1321">
                  <c:v>46.928466518930009</c:v>
                </c:pt>
                <c:pt idx="1322">
                  <c:v>44.337147512015974</c:v>
                </c:pt>
                <c:pt idx="1323">
                  <c:v>60.576254673518044</c:v>
                </c:pt>
                <c:pt idx="1324">
                  <c:v>50.132371967850339</c:v>
                </c:pt>
                <c:pt idx="1325">
                  <c:v>53.091302320997286</c:v>
                </c:pt>
                <c:pt idx="1326">
                  <c:v>58.468740241939535</c:v>
                </c:pt>
                <c:pt idx="1327">
                  <c:v>51.575376989701013</c:v>
                </c:pt>
                <c:pt idx="1328">
                  <c:v>48.497200449583204</c:v>
                </c:pt>
                <c:pt idx="1329">
                  <c:v>49.781306922071678</c:v>
                </c:pt>
                <c:pt idx="1330">
                  <c:v>49.723440229202595</c:v>
                </c:pt>
                <c:pt idx="1331">
                  <c:v>45.672580583869902</c:v>
                </c:pt>
                <c:pt idx="1332">
                  <c:v>56.246216967425319</c:v>
                </c:pt>
                <c:pt idx="1333">
                  <c:v>54.621873176561763</c:v>
                </c:pt>
                <c:pt idx="1334">
                  <c:v>56.349537441381926</c:v>
                </c:pt>
                <c:pt idx="1335">
                  <c:v>61.835881219324946</c:v>
                </c:pt>
                <c:pt idx="1336">
                  <c:v>57.323300774430642</c:v>
                </c:pt>
                <c:pt idx="1337">
                  <c:v>58.035274320971972</c:v>
                </c:pt>
                <c:pt idx="1338">
                  <c:v>60.080284189590948</c:v>
                </c:pt>
                <c:pt idx="1339">
                  <c:v>52.047075049365255</c:v>
                </c:pt>
                <c:pt idx="1340">
                  <c:v>59.61405167484719</c:v>
                </c:pt>
                <c:pt idx="1341">
                  <c:v>57.111949430878234</c:v>
                </c:pt>
                <c:pt idx="1342">
                  <c:v>51.482926092221604</c:v>
                </c:pt>
                <c:pt idx="1343">
                  <c:v>53.096352601348833</c:v>
                </c:pt>
                <c:pt idx="1344">
                  <c:v>50.687679788304344</c:v>
                </c:pt>
                <c:pt idx="1345">
                  <c:v>51.786948539681056</c:v>
                </c:pt>
                <c:pt idx="1346">
                  <c:v>51.042460231016094</c:v>
                </c:pt>
                <c:pt idx="1347">
                  <c:v>54.748580987645802</c:v>
                </c:pt>
                <c:pt idx="1348">
                  <c:v>3.7477169663046292</c:v>
                </c:pt>
                <c:pt idx="1349">
                  <c:v>7.5500907987960414E-2</c:v>
                </c:pt>
                <c:pt idx="1350">
                  <c:v>0.44430397093027063</c:v>
                </c:pt>
                <c:pt idx="1351">
                  <c:v>7.3988651081675547</c:v>
                </c:pt>
                <c:pt idx="1352">
                  <c:v>8.7766339405998739</c:v>
                </c:pt>
                <c:pt idx="1353">
                  <c:v>4.2655038094716025</c:v>
                </c:pt>
                <c:pt idx="1354">
                  <c:v>9.8251840798704055</c:v>
                </c:pt>
                <c:pt idx="1355">
                  <c:v>3.9558994031068684</c:v>
                </c:pt>
                <c:pt idx="1356">
                  <c:v>8.7164585841502529</c:v>
                </c:pt>
                <c:pt idx="1357">
                  <c:v>-0.74967606723865088</c:v>
                </c:pt>
                <c:pt idx="1358">
                  <c:v>-1.8469556305240973</c:v>
                </c:pt>
                <c:pt idx="1359">
                  <c:v>2.9658736029613602</c:v>
                </c:pt>
                <c:pt idx="1360">
                  <c:v>-1.536881512023528</c:v>
                </c:pt>
                <c:pt idx="1361">
                  <c:v>5.2864860987375062</c:v>
                </c:pt>
                <c:pt idx="1362">
                  <c:v>0.5541537645986595</c:v>
                </c:pt>
                <c:pt idx="1363">
                  <c:v>-2.4171066469884392</c:v>
                </c:pt>
                <c:pt idx="1364">
                  <c:v>-1.2391358437803377</c:v>
                </c:pt>
                <c:pt idx="1365">
                  <c:v>-1.4223707187343662</c:v>
                </c:pt>
                <c:pt idx="1366">
                  <c:v>-2.76592616359906</c:v>
                </c:pt>
                <c:pt idx="1367">
                  <c:v>5.4308159825103894</c:v>
                </c:pt>
                <c:pt idx="1368">
                  <c:v>1.5150232581807994</c:v>
                </c:pt>
                <c:pt idx="1369">
                  <c:v>4.0502548691316465</c:v>
                </c:pt>
                <c:pt idx="1370">
                  <c:v>2.8938024208000224</c:v>
                </c:pt>
                <c:pt idx="1371">
                  <c:v>4.6391046244394945</c:v>
                </c:pt>
                <c:pt idx="1372">
                  <c:v>3.6120285259696801E-2</c:v>
                </c:pt>
                <c:pt idx="1373">
                  <c:v>8.6918788554846707</c:v>
                </c:pt>
                <c:pt idx="1374">
                  <c:v>5.0605952843303701</c:v>
                </c:pt>
                <c:pt idx="1375">
                  <c:v>4.9310562782651965</c:v>
                </c:pt>
                <c:pt idx="1376">
                  <c:v>2.4190109428722231</c:v>
                </c:pt>
                <c:pt idx="1377">
                  <c:v>5.1473605173719355</c:v>
                </c:pt>
                <c:pt idx="1378">
                  <c:v>5.6443948464197913</c:v>
                </c:pt>
                <c:pt idx="1379">
                  <c:v>2.0386527723392867</c:v>
                </c:pt>
                <c:pt idx="1380">
                  <c:v>6.3998927544868414</c:v>
                </c:pt>
                <c:pt idx="1381">
                  <c:v>5.0424240004414065</c:v>
                </c:pt>
                <c:pt idx="1382">
                  <c:v>5.2471507195501816</c:v>
                </c:pt>
                <c:pt idx="1383">
                  <c:v>5.0737349174579345</c:v>
                </c:pt>
                <c:pt idx="1384">
                  <c:v>2.1917430817996828</c:v>
                </c:pt>
                <c:pt idx="1385">
                  <c:v>6.8802603801156934</c:v>
                </c:pt>
                <c:pt idx="1386">
                  <c:v>7.3588924093078223</c:v>
                </c:pt>
                <c:pt idx="1387">
                  <c:v>3.8636521262641947</c:v>
                </c:pt>
                <c:pt idx="1388">
                  <c:v>2.1224174372594837</c:v>
                </c:pt>
                <c:pt idx="1389">
                  <c:v>3.4746951842797897</c:v>
                </c:pt>
                <c:pt idx="1390">
                  <c:v>0.98224035863356962</c:v>
                </c:pt>
                <c:pt idx="1391">
                  <c:v>6.1683534474523682</c:v>
                </c:pt>
                <c:pt idx="1392">
                  <c:v>6.6622818157985755</c:v>
                </c:pt>
                <c:pt idx="1393">
                  <c:v>6.0509538277722745</c:v>
                </c:pt>
                <c:pt idx="1394">
                  <c:v>3.4434222004539312</c:v>
                </c:pt>
                <c:pt idx="1395">
                  <c:v>5.9277783776258755</c:v>
                </c:pt>
                <c:pt idx="1396">
                  <c:v>0.78318076832771943</c:v>
                </c:pt>
                <c:pt idx="1397">
                  <c:v>3.1070054608661999</c:v>
                </c:pt>
                <c:pt idx="1398">
                  <c:v>8.6807358600601621</c:v>
                </c:pt>
                <c:pt idx="1399">
                  <c:v>6.3354832890388106</c:v>
                </c:pt>
                <c:pt idx="1400">
                  <c:v>8.6815632562891007</c:v>
                </c:pt>
                <c:pt idx="1401">
                  <c:v>6.4460216563350867</c:v>
                </c:pt>
                <c:pt idx="1402">
                  <c:v>4.5523297114609829</c:v>
                </c:pt>
                <c:pt idx="1403">
                  <c:v>12.019796216165775</c:v>
                </c:pt>
                <c:pt idx="1404">
                  <c:v>4.7531814557494085</c:v>
                </c:pt>
                <c:pt idx="1405">
                  <c:v>2.313299680435378</c:v>
                </c:pt>
                <c:pt idx="1406">
                  <c:v>6.9277350039863297</c:v>
                </c:pt>
                <c:pt idx="1407">
                  <c:v>4.1185288101649959</c:v>
                </c:pt>
                <c:pt idx="1408">
                  <c:v>5.7240152193778888</c:v>
                </c:pt>
                <c:pt idx="1409">
                  <c:v>1.9125740251883041</c:v>
                </c:pt>
                <c:pt idx="1410">
                  <c:v>4.6234060287945065</c:v>
                </c:pt>
                <c:pt idx="1411">
                  <c:v>4.1615466395456158E-2</c:v>
                </c:pt>
                <c:pt idx="1412">
                  <c:v>-1.1750505364536981</c:v>
                </c:pt>
                <c:pt idx="1413">
                  <c:v>5.3800042034456865</c:v>
                </c:pt>
                <c:pt idx="1414">
                  <c:v>0.79217265845745877</c:v>
                </c:pt>
                <c:pt idx="1415">
                  <c:v>5.2457750511156549</c:v>
                </c:pt>
                <c:pt idx="1416">
                  <c:v>3.9081116913355491</c:v>
                </c:pt>
                <c:pt idx="1417">
                  <c:v>8.9394954670817448</c:v>
                </c:pt>
                <c:pt idx="1418">
                  <c:v>6.4918290676825734</c:v>
                </c:pt>
                <c:pt idx="1419">
                  <c:v>6.8572254709786469</c:v>
                </c:pt>
                <c:pt idx="1420">
                  <c:v>10.049984889276924</c:v>
                </c:pt>
                <c:pt idx="1421">
                  <c:v>7.5295985872101632</c:v>
                </c:pt>
                <c:pt idx="1422">
                  <c:v>8.397434246467526</c:v>
                </c:pt>
                <c:pt idx="1423">
                  <c:v>5.4807562215325074</c:v>
                </c:pt>
                <c:pt idx="1424">
                  <c:v>3.8043591808959971</c:v>
                </c:pt>
                <c:pt idx="1425">
                  <c:v>3.9795820665395394</c:v>
                </c:pt>
                <c:pt idx="1426">
                  <c:v>3.6411058388642297</c:v>
                </c:pt>
                <c:pt idx="1427">
                  <c:v>4.4196577914852124</c:v>
                </c:pt>
                <c:pt idx="1428">
                  <c:v>5.7304243624715721</c:v>
                </c:pt>
                <c:pt idx="1429">
                  <c:v>6.0896850178879225</c:v>
                </c:pt>
                <c:pt idx="1430">
                  <c:v>2.7005927452996366</c:v>
                </c:pt>
                <c:pt idx="1431">
                  <c:v>6.4558218567498855</c:v>
                </c:pt>
                <c:pt idx="1432">
                  <c:v>6.7690932653154565</c:v>
                </c:pt>
                <c:pt idx="1433">
                  <c:v>4.2466564621381124</c:v>
                </c:pt>
                <c:pt idx="1434">
                  <c:v>13.652190234160757</c:v>
                </c:pt>
                <c:pt idx="1435">
                  <c:v>13.4765747671845</c:v>
                </c:pt>
                <c:pt idx="1436">
                  <c:v>13.807871443146297</c:v>
                </c:pt>
                <c:pt idx="1437">
                  <c:v>9.1047280662637089</c:v>
                </c:pt>
                <c:pt idx="1438">
                  <c:v>9.2896861281195857</c:v>
                </c:pt>
                <c:pt idx="1439">
                  <c:v>10.438752348276468</c:v>
                </c:pt>
                <c:pt idx="1440">
                  <c:v>7.8622446074867698</c:v>
                </c:pt>
                <c:pt idx="1441">
                  <c:v>12.305993559450554</c:v>
                </c:pt>
                <c:pt idx="1442">
                  <c:v>10.467965725999868</c:v>
                </c:pt>
                <c:pt idx="1443">
                  <c:v>10.486601918237024</c:v>
                </c:pt>
                <c:pt idx="1444">
                  <c:v>13.564102518822176</c:v>
                </c:pt>
                <c:pt idx="1445">
                  <c:v>7.8688080181569067</c:v>
                </c:pt>
                <c:pt idx="1446">
                  <c:v>10.828311033830948</c:v>
                </c:pt>
                <c:pt idx="1447">
                  <c:v>10.49901088174197</c:v>
                </c:pt>
                <c:pt idx="1448">
                  <c:v>14.17895757954382</c:v>
                </c:pt>
                <c:pt idx="1449">
                  <c:v>8.194037161142548</c:v>
                </c:pt>
                <c:pt idx="1450">
                  <c:v>11.684382950436214</c:v>
                </c:pt>
                <c:pt idx="1451">
                  <c:v>11.927117873615067</c:v>
                </c:pt>
                <c:pt idx="1452">
                  <c:v>5.3029816112923243</c:v>
                </c:pt>
                <c:pt idx="1453">
                  <c:v>8.151340296275194</c:v>
                </c:pt>
                <c:pt idx="1454">
                  <c:v>10.870201780645932</c:v>
                </c:pt>
                <c:pt idx="1455">
                  <c:v>13.027476152508974</c:v>
                </c:pt>
                <c:pt idx="1456">
                  <c:v>12.585024158070002</c:v>
                </c:pt>
                <c:pt idx="1457">
                  <c:v>12.867460922864288</c:v>
                </c:pt>
                <c:pt idx="1458">
                  <c:v>10.927087358815626</c:v>
                </c:pt>
                <c:pt idx="1459">
                  <c:v>10.047758174137718</c:v>
                </c:pt>
                <c:pt idx="1460">
                  <c:v>8.9668722214868648</c:v>
                </c:pt>
                <c:pt idx="1461">
                  <c:v>12.968792508090074</c:v>
                </c:pt>
                <c:pt idx="1462">
                  <c:v>7.8686131608229841</c:v>
                </c:pt>
                <c:pt idx="1463">
                  <c:v>9.9466001352671523</c:v>
                </c:pt>
                <c:pt idx="1464">
                  <c:v>11.425645453644391</c:v>
                </c:pt>
                <c:pt idx="1465">
                  <c:v>9.8273105082794707</c:v>
                </c:pt>
                <c:pt idx="1466">
                  <c:v>4.9834521781633834</c:v>
                </c:pt>
                <c:pt idx="1467">
                  <c:v>9.0805694480774353</c:v>
                </c:pt>
                <c:pt idx="1468">
                  <c:v>10.092365475068794</c:v>
                </c:pt>
                <c:pt idx="1469">
                  <c:v>13.797013508029496</c:v>
                </c:pt>
                <c:pt idx="1470">
                  <c:v>14.03962561022953</c:v>
                </c:pt>
                <c:pt idx="1471">
                  <c:v>10.830602013720325</c:v>
                </c:pt>
                <c:pt idx="1472">
                  <c:v>14.666784354675826</c:v>
                </c:pt>
                <c:pt idx="1473">
                  <c:v>14.899746723232834</c:v>
                </c:pt>
                <c:pt idx="1474">
                  <c:v>7.5190972389252355</c:v>
                </c:pt>
                <c:pt idx="1475">
                  <c:v>8.5021824236345509</c:v>
                </c:pt>
                <c:pt idx="1476">
                  <c:v>11.231436436710565</c:v>
                </c:pt>
                <c:pt idx="1477">
                  <c:v>12.552093299868977</c:v>
                </c:pt>
                <c:pt idx="1478">
                  <c:v>15.191897394360868</c:v>
                </c:pt>
                <c:pt idx="1479">
                  <c:v>9.4436721096808949</c:v>
                </c:pt>
                <c:pt idx="1480">
                  <c:v>5.1275314327286345</c:v>
                </c:pt>
                <c:pt idx="1481">
                  <c:v>11.242556201634924</c:v>
                </c:pt>
                <c:pt idx="1482">
                  <c:v>8.2456375074501445</c:v>
                </c:pt>
                <c:pt idx="1483">
                  <c:v>13.566843343347809</c:v>
                </c:pt>
                <c:pt idx="1484">
                  <c:v>9.6522124745510176</c:v>
                </c:pt>
                <c:pt idx="1485">
                  <c:v>12.794254405272291</c:v>
                </c:pt>
                <c:pt idx="1486">
                  <c:v>13.729654744657973</c:v>
                </c:pt>
                <c:pt idx="1487">
                  <c:v>13.99629584550137</c:v>
                </c:pt>
                <c:pt idx="1488">
                  <c:v>14.486978938758828</c:v>
                </c:pt>
                <c:pt idx="1489">
                  <c:v>14.392817142134858</c:v>
                </c:pt>
                <c:pt idx="1490">
                  <c:v>9.1676408405997858</c:v>
                </c:pt>
                <c:pt idx="1491">
                  <c:v>14.755394593079879</c:v>
                </c:pt>
                <c:pt idx="1492">
                  <c:v>10.28201332843773</c:v>
                </c:pt>
                <c:pt idx="1493">
                  <c:v>9.5204559323156523</c:v>
                </c:pt>
                <c:pt idx="1494">
                  <c:v>11.215371456260618</c:v>
                </c:pt>
                <c:pt idx="1495">
                  <c:v>9.2975600755230694</c:v>
                </c:pt>
                <c:pt idx="1496">
                  <c:v>8.2643914040883679</c:v>
                </c:pt>
                <c:pt idx="1497">
                  <c:v>12.821712116807452</c:v>
                </c:pt>
                <c:pt idx="1498">
                  <c:v>12.593803029750111</c:v>
                </c:pt>
                <c:pt idx="1499">
                  <c:v>14.338140000066282</c:v>
                </c:pt>
                <c:pt idx="1500">
                  <c:v>12.091730508838857</c:v>
                </c:pt>
                <c:pt idx="1501">
                  <c:v>11.287942691517518</c:v>
                </c:pt>
                <c:pt idx="1502">
                  <c:v>7.1731836683403207</c:v>
                </c:pt>
                <c:pt idx="1503">
                  <c:v>12.369459744693676</c:v>
                </c:pt>
                <c:pt idx="1504">
                  <c:v>7.3569487374517806</c:v>
                </c:pt>
                <c:pt idx="1505">
                  <c:v>10.983078877301596</c:v>
                </c:pt>
                <c:pt idx="1506">
                  <c:v>7.8048252877164339</c:v>
                </c:pt>
                <c:pt idx="1507">
                  <c:v>8.2555060610516566</c:v>
                </c:pt>
                <c:pt idx="1508">
                  <c:v>12.534093382114802</c:v>
                </c:pt>
                <c:pt idx="1509">
                  <c:v>9.8938085877280564</c:v>
                </c:pt>
                <c:pt idx="1510">
                  <c:v>10.230717988919848</c:v>
                </c:pt>
                <c:pt idx="1511">
                  <c:v>4.4953398852071134</c:v>
                </c:pt>
                <c:pt idx="1512">
                  <c:v>6.7715112848166124</c:v>
                </c:pt>
                <c:pt idx="1513">
                  <c:v>6.0761402144950694</c:v>
                </c:pt>
                <c:pt idx="1514">
                  <c:v>12.137279926550736</c:v>
                </c:pt>
                <c:pt idx="1515">
                  <c:v>6.0201289965970055</c:v>
                </c:pt>
                <c:pt idx="1516">
                  <c:v>7.931120678598484</c:v>
                </c:pt>
                <c:pt idx="1517">
                  <c:v>8.4702123050285021</c:v>
                </c:pt>
                <c:pt idx="1518">
                  <c:v>10.341675058406867</c:v>
                </c:pt>
                <c:pt idx="1519">
                  <c:v>6.9208909787121469</c:v>
                </c:pt>
                <c:pt idx="1520">
                  <c:v>12.078289116754744</c:v>
                </c:pt>
                <c:pt idx="1521">
                  <c:v>7.2495333174385204</c:v>
                </c:pt>
                <c:pt idx="1522">
                  <c:v>11.885416985592856</c:v>
                </c:pt>
                <c:pt idx="1523">
                  <c:v>10.22543825771557</c:v>
                </c:pt>
                <c:pt idx="1524">
                  <c:v>12.853162038497391</c:v>
                </c:pt>
                <c:pt idx="1525">
                  <c:v>12.953031913681126</c:v>
                </c:pt>
                <c:pt idx="1526">
                  <c:v>6.9873936920607242</c:v>
                </c:pt>
                <c:pt idx="1527">
                  <c:v>6.2040610584768965</c:v>
                </c:pt>
                <c:pt idx="1528">
                  <c:v>9.5290219530262057</c:v>
                </c:pt>
                <c:pt idx="1529">
                  <c:v>11.698082201422888</c:v>
                </c:pt>
                <c:pt idx="1530">
                  <c:v>6.1389564488006885</c:v>
                </c:pt>
                <c:pt idx="1531">
                  <c:v>5.3217949987274356</c:v>
                </c:pt>
                <c:pt idx="1532">
                  <c:v>7.4742952410547829</c:v>
                </c:pt>
                <c:pt idx="1533">
                  <c:v>5.5297925889788013</c:v>
                </c:pt>
                <c:pt idx="1534">
                  <c:v>13.373135528566127</c:v>
                </c:pt>
                <c:pt idx="1535">
                  <c:v>12.975693511371476</c:v>
                </c:pt>
                <c:pt idx="1536">
                  <c:v>8.1303275121209424</c:v>
                </c:pt>
                <c:pt idx="1537">
                  <c:v>7.9591464259936888</c:v>
                </c:pt>
                <c:pt idx="1538">
                  <c:v>16.253086339915527</c:v>
                </c:pt>
                <c:pt idx="1539">
                  <c:v>11.071474441310468</c:v>
                </c:pt>
                <c:pt idx="1540">
                  <c:v>11.252455198560774</c:v>
                </c:pt>
                <c:pt idx="1541">
                  <c:v>5.5422947290117515</c:v>
                </c:pt>
                <c:pt idx="1542">
                  <c:v>8.5061891008766395</c:v>
                </c:pt>
                <c:pt idx="1543">
                  <c:v>10.022960090999131</c:v>
                </c:pt>
                <c:pt idx="1544">
                  <c:v>8.9919138129369838</c:v>
                </c:pt>
                <c:pt idx="1545">
                  <c:v>10.503985243461496</c:v>
                </c:pt>
                <c:pt idx="1546">
                  <c:v>4.7955453909213794</c:v>
                </c:pt>
                <c:pt idx="1547">
                  <c:v>14.351594746487459</c:v>
                </c:pt>
                <c:pt idx="1548">
                  <c:v>8.1851525164723746</c:v>
                </c:pt>
                <c:pt idx="1549">
                  <c:v>9.2814346224645004</c:v>
                </c:pt>
                <c:pt idx="1550">
                  <c:v>11.491681171882497</c:v>
                </c:pt>
                <c:pt idx="1551">
                  <c:v>10.186823875518996</c:v>
                </c:pt>
                <c:pt idx="1552">
                  <c:v>12.757669166480051</c:v>
                </c:pt>
                <c:pt idx="1553">
                  <c:v>8.1582111055036659</c:v>
                </c:pt>
                <c:pt idx="1554">
                  <c:v>9.3377333416402362</c:v>
                </c:pt>
                <c:pt idx="1555">
                  <c:v>3.3398446794394738</c:v>
                </c:pt>
                <c:pt idx="1556">
                  <c:v>10.271352865641068</c:v>
                </c:pt>
                <c:pt idx="1557">
                  <c:v>10.294352464061911</c:v>
                </c:pt>
                <c:pt idx="1558">
                  <c:v>5.4048409288462045</c:v>
                </c:pt>
                <c:pt idx="1559">
                  <c:v>9.5645869700153767</c:v>
                </c:pt>
                <c:pt idx="1560">
                  <c:v>12.242315948666388</c:v>
                </c:pt>
                <c:pt idx="1561">
                  <c:v>9.5172579735294605</c:v>
                </c:pt>
                <c:pt idx="1562">
                  <c:v>11.920646160933636</c:v>
                </c:pt>
                <c:pt idx="1563">
                  <c:v>8.7694275050977097</c:v>
                </c:pt>
                <c:pt idx="1564">
                  <c:v>8.7581972331201801</c:v>
                </c:pt>
                <c:pt idx="1565">
                  <c:v>6.2769166825274674</c:v>
                </c:pt>
                <c:pt idx="1566">
                  <c:v>5.0344219444808784</c:v>
                </c:pt>
                <c:pt idx="1567">
                  <c:v>10.384910984933661</c:v>
                </c:pt>
                <c:pt idx="1568">
                  <c:v>10.207032483674999</c:v>
                </c:pt>
                <c:pt idx="1569">
                  <c:v>4.9796335545702064</c:v>
                </c:pt>
                <c:pt idx="1570">
                  <c:v>10.592096364996674</c:v>
                </c:pt>
                <c:pt idx="1571">
                  <c:v>5.0626197892193492</c:v>
                </c:pt>
                <c:pt idx="1572">
                  <c:v>4.4991041893827424</c:v>
                </c:pt>
                <c:pt idx="1573">
                  <c:v>12.229448543355614</c:v>
                </c:pt>
                <c:pt idx="1574">
                  <c:v>7.2329733065095585</c:v>
                </c:pt>
                <c:pt idx="1575">
                  <c:v>5.8621530180368255</c:v>
                </c:pt>
                <c:pt idx="1576">
                  <c:v>10.019314269154778</c:v>
                </c:pt>
                <c:pt idx="1577">
                  <c:v>7.9103873196789385</c:v>
                </c:pt>
                <c:pt idx="1578">
                  <c:v>3.5414018067110682</c:v>
                </c:pt>
                <c:pt idx="1579">
                  <c:v>2.0248295210790261</c:v>
                </c:pt>
                <c:pt idx="1580">
                  <c:v>6.0328755514817765</c:v>
                </c:pt>
                <c:pt idx="1581">
                  <c:v>6.3244123774147303</c:v>
                </c:pt>
                <c:pt idx="1582">
                  <c:v>4.3017422612458631</c:v>
                </c:pt>
                <c:pt idx="1583">
                  <c:v>8.1707625446847363</c:v>
                </c:pt>
                <c:pt idx="1584">
                  <c:v>3.3961474483091947</c:v>
                </c:pt>
                <c:pt idx="1585">
                  <c:v>1.1209082250607241</c:v>
                </c:pt>
                <c:pt idx="1586">
                  <c:v>3.6093785646440741</c:v>
                </c:pt>
                <c:pt idx="1587">
                  <c:v>3.4535983344600503</c:v>
                </c:pt>
                <c:pt idx="1588">
                  <c:v>6.0191348352118625</c:v>
                </c:pt>
                <c:pt idx="1589">
                  <c:v>2.7028288737554247</c:v>
                </c:pt>
                <c:pt idx="1590">
                  <c:v>5.2861265477628274</c:v>
                </c:pt>
                <c:pt idx="1591">
                  <c:v>2.523094274626795</c:v>
                </c:pt>
                <c:pt idx="1592">
                  <c:v>-1.5105836363600069</c:v>
                </c:pt>
                <c:pt idx="1593">
                  <c:v>0.83314607338668834</c:v>
                </c:pt>
                <c:pt idx="1594">
                  <c:v>0.10432566012827529</c:v>
                </c:pt>
                <c:pt idx="1595">
                  <c:v>6.1034260370694655</c:v>
                </c:pt>
                <c:pt idx="1596">
                  <c:v>3.1989027164460802</c:v>
                </c:pt>
                <c:pt idx="1597">
                  <c:v>3.1704806887534835</c:v>
                </c:pt>
                <c:pt idx="1598">
                  <c:v>3.5708187331809267</c:v>
                </c:pt>
                <c:pt idx="1599">
                  <c:v>5.8410416155780824</c:v>
                </c:pt>
                <c:pt idx="1600">
                  <c:v>7.7166017649051524</c:v>
                </c:pt>
                <c:pt idx="1601">
                  <c:v>2.7004456145653637</c:v>
                </c:pt>
                <c:pt idx="1602">
                  <c:v>4.3635693995401938</c:v>
                </c:pt>
                <c:pt idx="1603">
                  <c:v>2.3964513360827633</c:v>
                </c:pt>
                <c:pt idx="1604">
                  <c:v>4.320075774974395</c:v>
                </c:pt>
                <c:pt idx="1605">
                  <c:v>6.7987743626471975</c:v>
                </c:pt>
                <c:pt idx="1606">
                  <c:v>3.1705738225572402</c:v>
                </c:pt>
                <c:pt idx="1607">
                  <c:v>-1.4375533587874674</c:v>
                </c:pt>
                <c:pt idx="1608">
                  <c:v>2.200363214814597E-3</c:v>
                </c:pt>
                <c:pt idx="1609">
                  <c:v>1.651033793773891</c:v>
                </c:pt>
                <c:pt idx="1610">
                  <c:v>3.2192613144931137</c:v>
                </c:pt>
                <c:pt idx="1611">
                  <c:v>2.8977179371122403</c:v>
                </c:pt>
                <c:pt idx="1612">
                  <c:v>2.2879873233087342</c:v>
                </c:pt>
                <c:pt idx="1613">
                  <c:v>3.4111562860760274</c:v>
                </c:pt>
                <c:pt idx="1614">
                  <c:v>7.3784943480439855</c:v>
                </c:pt>
                <c:pt idx="1615">
                  <c:v>5.8539139734173755</c:v>
                </c:pt>
                <c:pt idx="1616">
                  <c:v>1.8905022029216285</c:v>
                </c:pt>
                <c:pt idx="1617">
                  <c:v>-0.68040003616416311</c:v>
                </c:pt>
                <c:pt idx="1618">
                  <c:v>2.4792001016983063</c:v>
                </c:pt>
                <c:pt idx="1619">
                  <c:v>0.71680002292454659</c:v>
                </c:pt>
                <c:pt idx="1620">
                  <c:v>6.6522004981030891</c:v>
                </c:pt>
                <c:pt idx="1621">
                  <c:v>-2.2655000034076602</c:v>
                </c:pt>
                <c:pt idx="1622">
                  <c:v>4.5000000234449184E-3</c:v>
                </c:pt>
                <c:pt idx="1623">
                  <c:v>2.6775006546985991</c:v>
                </c:pt>
                <c:pt idx="1624">
                  <c:v>-0.14050012916449894</c:v>
                </c:pt>
                <c:pt idx="1625">
                  <c:v>0.58150260062982151</c:v>
                </c:pt>
                <c:pt idx="1626">
                  <c:v>-1.1500106669329041E-2</c:v>
                </c:pt>
                <c:pt idx="1627">
                  <c:v>5.3063522090634549</c:v>
                </c:pt>
                <c:pt idx="1628">
                  <c:v>2.5519059721089747</c:v>
                </c:pt>
                <c:pt idx="1629">
                  <c:v>4.5676204900640824</c:v>
                </c:pt>
                <c:pt idx="1630">
                  <c:v>2.8903228864714832</c:v>
                </c:pt>
                <c:pt idx="1631">
                  <c:v>3.7850021724827312</c:v>
                </c:pt>
                <c:pt idx="1632">
                  <c:v>-0.90115879981211944</c:v>
                </c:pt>
                <c:pt idx="1633">
                  <c:v>-6.240473904174168E-2</c:v>
                </c:pt>
                <c:pt idx="1634">
                  <c:v>2.5069361121255791</c:v>
                </c:pt>
                <c:pt idx="1635">
                  <c:v>-2.0885939896830239</c:v>
                </c:pt>
                <c:pt idx="1636">
                  <c:v>-1.3404367249822533E-2</c:v>
                </c:pt>
                <c:pt idx="1637">
                  <c:v>5.3190823712997215</c:v>
                </c:pt>
                <c:pt idx="1638">
                  <c:v>0.5239973900894257</c:v>
                </c:pt>
                <c:pt idx="1639">
                  <c:v>-1.8752436336612226</c:v>
                </c:pt>
                <c:pt idx="1640">
                  <c:v>2.8551066534730767</c:v>
                </c:pt>
                <c:pt idx="1641">
                  <c:v>12.926125349098548</c:v>
                </c:pt>
                <c:pt idx="1642">
                  <c:v>7.2125322102993605</c:v>
                </c:pt>
                <c:pt idx="1643">
                  <c:v>12.425942010818822</c:v>
                </c:pt>
                <c:pt idx="1644">
                  <c:v>8.6180774465130714</c:v>
                </c:pt>
                <c:pt idx="1645">
                  <c:v>6.8319107862909405</c:v>
                </c:pt>
                <c:pt idx="1646">
                  <c:v>4.419331958629428</c:v>
                </c:pt>
                <c:pt idx="1647">
                  <c:v>12.382867241902691</c:v>
                </c:pt>
                <c:pt idx="1648">
                  <c:v>10.98010319866183</c:v>
                </c:pt>
                <c:pt idx="1649">
                  <c:v>6.8144841563415985</c:v>
                </c:pt>
                <c:pt idx="1650">
                  <c:v>6.6879978950951671</c:v>
                </c:pt>
                <c:pt idx="1651">
                  <c:v>9.6907826006644751</c:v>
                </c:pt>
                <c:pt idx="1652">
                  <c:v>3.9453852804492753</c:v>
                </c:pt>
                <c:pt idx="1653">
                  <c:v>8.827230109890861</c:v>
                </c:pt>
                <c:pt idx="1654">
                  <c:v>3.9986019514700257</c:v>
                </c:pt>
                <c:pt idx="1655">
                  <c:v>4.6652691420672889</c:v>
                </c:pt>
                <c:pt idx="1656">
                  <c:v>8.132641404777269</c:v>
                </c:pt>
                <c:pt idx="1657">
                  <c:v>11.364181101379883</c:v>
                </c:pt>
                <c:pt idx="1658">
                  <c:v>5.5034923183638433</c:v>
                </c:pt>
                <c:pt idx="1659">
                  <c:v>6.9154983529739491</c:v>
                </c:pt>
                <c:pt idx="1660">
                  <c:v>10.522629584466555</c:v>
                </c:pt>
                <c:pt idx="1661">
                  <c:v>7.9496882172330734</c:v>
                </c:pt>
                <c:pt idx="1662">
                  <c:v>6.0698785592084255</c:v>
                </c:pt>
                <c:pt idx="1663">
                  <c:v>9.1456836503972863</c:v>
                </c:pt>
                <c:pt idx="1664">
                  <c:v>7.6567304500271876</c:v>
                </c:pt>
                <c:pt idx="1665">
                  <c:v>10.92448357077402</c:v>
                </c:pt>
                <c:pt idx="1666">
                  <c:v>11.287279754001798</c:v>
                </c:pt>
                <c:pt idx="1667">
                  <c:v>12.998276442324848</c:v>
                </c:pt>
                <c:pt idx="1668">
                  <c:v>7.4124182912952445</c:v>
                </c:pt>
                <c:pt idx="1669">
                  <c:v>8.0508275122210566</c:v>
                </c:pt>
                <c:pt idx="1670">
                  <c:v>11.889564215000096</c:v>
                </c:pt>
                <c:pt idx="1671">
                  <c:v>11.158759647523652</c:v>
                </c:pt>
                <c:pt idx="1672">
                  <c:v>9.7785674869408439</c:v>
                </c:pt>
                <c:pt idx="1673">
                  <c:v>9.4367673204352371</c:v>
                </c:pt>
                <c:pt idx="1674">
                  <c:v>8.7458923494985079</c:v>
                </c:pt>
                <c:pt idx="1675">
                  <c:v>11.189319261224602</c:v>
                </c:pt>
                <c:pt idx="1676">
                  <c:v>11.362454895625211</c:v>
                </c:pt>
                <c:pt idx="1677">
                  <c:v>12.838515931652003</c:v>
                </c:pt>
                <c:pt idx="1678">
                  <c:v>11.444621474723217</c:v>
                </c:pt>
                <c:pt idx="1679">
                  <c:v>12.335992989274414</c:v>
                </c:pt>
                <c:pt idx="1680">
                  <c:v>7.6185137546475845</c:v>
                </c:pt>
                <c:pt idx="1681">
                  <c:v>13.201971388710396</c:v>
                </c:pt>
                <c:pt idx="1682">
                  <c:v>10.591368745898238</c:v>
                </c:pt>
                <c:pt idx="1683">
                  <c:v>7.8729918178745155</c:v>
                </c:pt>
                <c:pt idx="1684">
                  <c:v>10.889300498449822</c:v>
                </c:pt>
                <c:pt idx="1685">
                  <c:v>5.1111243664265684</c:v>
                </c:pt>
                <c:pt idx="1686">
                  <c:v>9.036235833954759</c:v>
                </c:pt>
                <c:pt idx="1687">
                  <c:v>9.1516043307400761</c:v>
                </c:pt>
                <c:pt idx="1688">
                  <c:v>9.0646344955923706</c:v>
                </c:pt>
                <c:pt idx="1689">
                  <c:v>6.1676338297607645</c:v>
                </c:pt>
                <c:pt idx="1690">
                  <c:v>10.374229720622518</c:v>
                </c:pt>
                <c:pt idx="1691">
                  <c:v>11.261388058368096</c:v>
                </c:pt>
                <c:pt idx="1692">
                  <c:v>7.5252116081630049</c:v>
                </c:pt>
                <c:pt idx="1693">
                  <c:v>7.3107983673187356</c:v>
                </c:pt>
                <c:pt idx="1694">
                  <c:v>9.5525092412024613</c:v>
                </c:pt>
                <c:pt idx="1695">
                  <c:v>11.818155164025658</c:v>
                </c:pt>
                <c:pt idx="1696">
                  <c:v>7.6960926981454945</c:v>
                </c:pt>
                <c:pt idx="1697">
                  <c:v>3.4254633502698777</c:v>
                </c:pt>
                <c:pt idx="1698">
                  <c:v>12.612001992361568</c:v>
                </c:pt>
                <c:pt idx="1699">
                  <c:v>7.6440635000024848</c:v>
                </c:pt>
                <c:pt idx="1700">
                  <c:v>13.614601383743969</c:v>
                </c:pt>
                <c:pt idx="1701">
                  <c:v>4.5856256042086834</c:v>
                </c:pt>
                <c:pt idx="1702">
                  <c:v>4.8646875479836265</c:v>
                </c:pt>
                <c:pt idx="1703">
                  <c:v>5.9852858657229095</c:v>
                </c:pt>
                <c:pt idx="1704">
                  <c:v>9.836113475248073</c:v>
                </c:pt>
                <c:pt idx="1705">
                  <c:v>12.682415211559368</c:v>
                </c:pt>
                <c:pt idx="1706">
                  <c:v>3.2694035125730392</c:v>
                </c:pt>
                <c:pt idx="1707">
                  <c:v>9.8841569581600268</c:v>
                </c:pt>
                <c:pt idx="1708">
                  <c:v>7.0338889450866064</c:v>
                </c:pt>
                <c:pt idx="1709">
                  <c:v>10.612174392829139</c:v>
                </c:pt>
                <c:pt idx="1710">
                  <c:v>4.8193400662083326</c:v>
                </c:pt>
                <c:pt idx="1711">
                  <c:v>4.5111207849309034</c:v>
                </c:pt>
                <c:pt idx="1712">
                  <c:v>9.9820819939999748</c:v>
                </c:pt>
                <c:pt idx="1713">
                  <c:v>5.1697043876191895</c:v>
                </c:pt>
                <c:pt idx="1714">
                  <c:v>9.2782498169230045</c:v>
                </c:pt>
                <c:pt idx="1715">
                  <c:v>12.003635054454076</c:v>
                </c:pt>
                <c:pt idx="1716">
                  <c:v>8.2294898535218248</c:v>
                </c:pt>
                <c:pt idx="1717">
                  <c:v>10.979527125692966</c:v>
                </c:pt>
                <c:pt idx="1718">
                  <c:v>9.6541757272529889</c:v>
                </c:pt>
                <c:pt idx="1719">
                  <c:v>9.1766953983146724</c:v>
                </c:pt>
                <c:pt idx="1720">
                  <c:v>8.8812794287774413</c:v>
                </c:pt>
                <c:pt idx="1721">
                  <c:v>8.1484915827889672</c:v>
                </c:pt>
                <c:pt idx="1722">
                  <c:v>3.8288600350233537</c:v>
                </c:pt>
                <c:pt idx="1723">
                  <c:v>3.6772205592691298</c:v>
                </c:pt>
                <c:pt idx="1724">
                  <c:v>3.5530834304462147</c:v>
                </c:pt>
                <c:pt idx="1725">
                  <c:v>4.4804349123563085</c:v>
                </c:pt>
                <c:pt idx="1726">
                  <c:v>2.7291043783905873</c:v>
                </c:pt>
                <c:pt idx="1727">
                  <c:v>2.5645416429832752</c:v>
                </c:pt>
                <c:pt idx="1728">
                  <c:v>-1.4334217032987138</c:v>
                </c:pt>
                <c:pt idx="1729">
                  <c:v>-3.21043118971664</c:v>
                </c:pt>
                <c:pt idx="1730">
                  <c:v>-3.090613611591237</c:v>
                </c:pt>
                <c:pt idx="1731">
                  <c:v>3.7861398503690213</c:v>
                </c:pt>
                <c:pt idx="1732">
                  <c:v>-6.8746901993348153E-2</c:v>
                </c:pt>
                <c:pt idx="1733">
                  <c:v>-2.0266836003018183</c:v>
                </c:pt>
                <c:pt idx="1734">
                  <c:v>-3.2431118924880247</c:v>
                </c:pt>
                <c:pt idx="1735">
                  <c:v>2.1659162827232716</c:v>
                </c:pt>
                <c:pt idx="1736">
                  <c:v>3.5671221979828842</c:v>
                </c:pt>
                <c:pt idx="1737">
                  <c:v>3.4059149848357526</c:v>
                </c:pt>
                <c:pt idx="1738">
                  <c:v>3.3344148061997987</c:v>
                </c:pt>
                <c:pt idx="1739">
                  <c:v>3.0588426929603427</c:v>
                </c:pt>
                <c:pt idx="1740">
                  <c:v>1.5236009346015476</c:v>
                </c:pt>
                <c:pt idx="1741">
                  <c:v>-3.6441630110997059</c:v>
                </c:pt>
                <c:pt idx="1742">
                  <c:v>-4.346152097155108</c:v>
                </c:pt>
                <c:pt idx="1743">
                  <c:v>-0.41036457347302613</c:v>
                </c:pt>
                <c:pt idx="1744">
                  <c:v>-2.6806220302880237</c:v>
                </c:pt>
                <c:pt idx="1745">
                  <c:v>2.7390188640860087</c:v>
                </c:pt>
                <c:pt idx="1746">
                  <c:v>16.976543684124966</c:v>
                </c:pt>
                <c:pt idx="1747">
                  <c:v>10.438122655435643</c:v>
                </c:pt>
                <c:pt idx="1748">
                  <c:v>10.077199713891197</c:v>
                </c:pt>
                <c:pt idx="1749">
                  <c:v>10.579439800008089</c:v>
                </c:pt>
                <c:pt idx="1750">
                  <c:v>18.030950053030931</c:v>
                </c:pt>
                <c:pt idx="1751">
                  <c:v>18.437195584708871</c:v>
                </c:pt>
                <c:pt idx="1752">
                  <c:v>14.662780749279674</c:v>
                </c:pt>
                <c:pt idx="1753">
                  <c:v>17.835333159996793</c:v>
                </c:pt>
                <c:pt idx="1754">
                  <c:v>15.63344156993492</c:v>
                </c:pt>
                <c:pt idx="1755">
                  <c:v>9.2305316960939052</c:v>
                </c:pt>
                <c:pt idx="1756">
                  <c:v>13.708578545505953</c:v>
                </c:pt>
                <c:pt idx="1757">
                  <c:v>10.090895774890001</c:v>
                </c:pt>
                <c:pt idx="1758">
                  <c:v>14.307104341836373</c:v>
                </c:pt>
                <c:pt idx="1759">
                  <c:v>13.684826298851139</c:v>
                </c:pt>
                <c:pt idx="1760">
                  <c:v>11.262778202303437</c:v>
                </c:pt>
                <c:pt idx="1761">
                  <c:v>9.6245657908286883</c:v>
                </c:pt>
                <c:pt idx="1762">
                  <c:v>10.342234975808935</c:v>
                </c:pt>
                <c:pt idx="1763">
                  <c:v>15.314224581585684</c:v>
                </c:pt>
                <c:pt idx="1764">
                  <c:v>14.147254320902798</c:v>
                </c:pt>
                <c:pt idx="1765">
                  <c:v>14.325199998806378</c:v>
                </c:pt>
                <c:pt idx="1766">
                  <c:v>9.8537743629577008</c:v>
                </c:pt>
                <c:pt idx="1767">
                  <c:v>10.519483291171326</c:v>
                </c:pt>
                <c:pt idx="1768">
                  <c:v>11.916703899704091</c:v>
                </c:pt>
                <c:pt idx="1769">
                  <c:v>13.7354645090321</c:v>
                </c:pt>
                <c:pt idx="1770">
                  <c:v>13.203671778707498</c:v>
                </c:pt>
                <c:pt idx="1771">
                  <c:v>13.403829595243376</c:v>
                </c:pt>
                <c:pt idx="1772">
                  <c:v>15.3844247354938</c:v>
                </c:pt>
                <c:pt idx="1773">
                  <c:v>10.790073551388568</c:v>
                </c:pt>
                <c:pt idx="1774">
                  <c:v>9.8380686938481983</c:v>
                </c:pt>
                <c:pt idx="1775">
                  <c:v>7.2313250606124484</c:v>
                </c:pt>
                <c:pt idx="1776">
                  <c:v>14.657310323230693</c:v>
                </c:pt>
                <c:pt idx="1777">
                  <c:v>10.925717548348517</c:v>
                </c:pt>
                <c:pt idx="1778">
                  <c:v>11.168181111834301</c:v>
                </c:pt>
                <c:pt idx="1779">
                  <c:v>13.616121874095448</c:v>
                </c:pt>
                <c:pt idx="1780">
                  <c:v>9.9900319123540822</c:v>
                </c:pt>
                <c:pt idx="1781">
                  <c:v>11.792863380889568</c:v>
                </c:pt>
                <c:pt idx="1782">
                  <c:v>9.1403909837550419</c:v>
                </c:pt>
                <c:pt idx="1783">
                  <c:v>7.6288643773256508</c:v>
                </c:pt>
                <c:pt idx="1784">
                  <c:v>8.9579884742228053</c:v>
                </c:pt>
                <c:pt idx="1785">
                  <c:v>12.813131765683377</c:v>
                </c:pt>
                <c:pt idx="1786">
                  <c:v>10.474574450165624</c:v>
                </c:pt>
                <c:pt idx="1787">
                  <c:v>8.7180612498384189</c:v>
                </c:pt>
                <c:pt idx="1788">
                  <c:v>5.7898216861430534</c:v>
                </c:pt>
                <c:pt idx="1789">
                  <c:v>14.59846258388048</c:v>
                </c:pt>
                <c:pt idx="1790">
                  <c:v>12.797015597842847</c:v>
                </c:pt>
                <c:pt idx="1791">
                  <c:v>7.6288108894600155</c:v>
                </c:pt>
                <c:pt idx="1792">
                  <c:v>13.23521621675715</c:v>
                </c:pt>
                <c:pt idx="1793">
                  <c:v>9.3137198324655248</c:v>
                </c:pt>
                <c:pt idx="1794">
                  <c:v>8.3042823466218731</c:v>
                </c:pt>
                <c:pt idx="1795">
                  <c:v>11.306964763740959</c:v>
                </c:pt>
                <c:pt idx="1796">
                  <c:v>12.187671066011426</c:v>
                </c:pt>
                <c:pt idx="1797">
                  <c:v>10.260784433407718</c:v>
                </c:pt>
                <c:pt idx="1798">
                  <c:v>9.2147686211751889</c:v>
                </c:pt>
                <c:pt idx="1799">
                  <c:v>9.1327758668584149</c:v>
                </c:pt>
                <c:pt idx="1800">
                  <c:v>12.9586126659241</c:v>
                </c:pt>
                <c:pt idx="1801">
                  <c:v>8.8009310278395709</c:v>
                </c:pt>
                <c:pt idx="1802">
                  <c:v>7.1696282740893178</c:v>
                </c:pt>
                <c:pt idx="1803">
                  <c:v>9.025036541724015</c:v>
                </c:pt>
                <c:pt idx="1804">
                  <c:v>11.661815006776719</c:v>
                </c:pt>
                <c:pt idx="1805">
                  <c:v>6.4009548281904047</c:v>
                </c:pt>
                <c:pt idx="1806">
                  <c:v>5.0024955860283145</c:v>
                </c:pt>
                <c:pt idx="1807">
                  <c:v>11.079262531812414</c:v>
                </c:pt>
                <c:pt idx="1808">
                  <c:v>10.276279131626151</c:v>
                </c:pt>
                <c:pt idx="1809">
                  <c:v>12.010921729452496</c:v>
                </c:pt>
                <c:pt idx="1810">
                  <c:v>7.0635354075797245</c:v>
                </c:pt>
                <c:pt idx="1811">
                  <c:v>13.126694944012581</c:v>
                </c:pt>
                <c:pt idx="1812">
                  <c:v>5.4512947334292834</c:v>
                </c:pt>
                <c:pt idx="1813">
                  <c:v>8.9300416226065487</c:v>
                </c:pt>
                <c:pt idx="1814">
                  <c:v>9.6740315621742088</c:v>
                </c:pt>
                <c:pt idx="1815">
                  <c:v>8.7176678957220357</c:v>
                </c:pt>
                <c:pt idx="1816">
                  <c:v>9.2919768512184486</c:v>
                </c:pt>
                <c:pt idx="1817">
                  <c:v>13.222856686403272</c:v>
                </c:pt>
                <c:pt idx="1818">
                  <c:v>14.336731244028122</c:v>
                </c:pt>
                <c:pt idx="1819">
                  <c:v>13.787378477683362</c:v>
                </c:pt>
                <c:pt idx="1820">
                  <c:v>12.75377951659647</c:v>
                </c:pt>
                <c:pt idx="1821">
                  <c:v>9.3437944654492728</c:v>
                </c:pt>
                <c:pt idx="1822">
                  <c:v>8.2319048152419327</c:v>
                </c:pt>
                <c:pt idx="1823">
                  <c:v>7.8371544825561967</c:v>
                </c:pt>
                <c:pt idx="1824">
                  <c:v>11.334875392981449</c:v>
                </c:pt>
                <c:pt idx="1825">
                  <c:v>11.258629100478061</c:v>
                </c:pt>
                <c:pt idx="1826">
                  <c:v>10.28830920790436</c:v>
                </c:pt>
                <c:pt idx="1827">
                  <c:v>8.0974306575451109</c:v>
                </c:pt>
                <c:pt idx="1828">
                  <c:v>8.256841108941769</c:v>
                </c:pt>
                <c:pt idx="1829">
                  <c:v>7.1303291408850331</c:v>
                </c:pt>
                <c:pt idx="1830">
                  <c:v>10.241017355489017</c:v>
                </c:pt>
                <c:pt idx="1831">
                  <c:v>7.6012858664585599</c:v>
                </c:pt>
                <c:pt idx="1832">
                  <c:v>7.2566593982874874</c:v>
                </c:pt>
                <c:pt idx="1833">
                  <c:v>10.598357227459449</c:v>
                </c:pt>
                <c:pt idx="1834">
                  <c:v>12.2646735961033</c:v>
                </c:pt>
                <c:pt idx="1835">
                  <c:v>9.7955075328997268</c:v>
                </c:pt>
                <c:pt idx="1836">
                  <c:v>5.8142983918111124</c:v>
                </c:pt>
                <c:pt idx="1837">
                  <c:v>8.5232340016112644</c:v>
                </c:pt>
                <c:pt idx="1838">
                  <c:v>5.7498980786225884</c:v>
                </c:pt>
                <c:pt idx="1839">
                  <c:v>7.7854962259528824</c:v>
                </c:pt>
                <c:pt idx="1840">
                  <c:v>7.6801368911063648</c:v>
                </c:pt>
                <c:pt idx="1841">
                  <c:v>8.748786672795168</c:v>
                </c:pt>
                <c:pt idx="1842">
                  <c:v>4.6873990960465175</c:v>
                </c:pt>
                <c:pt idx="1843">
                  <c:v>6.5619630368561586</c:v>
                </c:pt>
                <c:pt idx="1844">
                  <c:v>6.2701809263976775</c:v>
                </c:pt>
                <c:pt idx="1845">
                  <c:v>7.1975559067239008</c:v>
                </c:pt>
                <c:pt idx="1846">
                  <c:v>9.9116443131793268</c:v>
                </c:pt>
                <c:pt idx="1847">
                  <c:v>7.0028884136349792</c:v>
                </c:pt>
                <c:pt idx="1848">
                  <c:v>6.4585582231374445</c:v>
                </c:pt>
                <c:pt idx="1849">
                  <c:v>3.2100230804415202</c:v>
                </c:pt>
                <c:pt idx="1850">
                  <c:v>9.6969704128664809</c:v>
                </c:pt>
                <c:pt idx="1851">
                  <c:v>4.051545255975725</c:v>
                </c:pt>
                <c:pt idx="1852">
                  <c:v>7.8977379219690045</c:v>
                </c:pt>
                <c:pt idx="1853">
                  <c:v>6.5068100395244741</c:v>
                </c:pt>
                <c:pt idx="1854">
                  <c:v>8.7872020316652506</c:v>
                </c:pt>
                <c:pt idx="1855">
                  <c:v>9.9915614511776312</c:v>
                </c:pt>
                <c:pt idx="1856">
                  <c:v>10.150489695199198</c:v>
                </c:pt>
                <c:pt idx="1857">
                  <c:v>8.5646827162504557</c:v>
                </c:pt>
                <c:pt idx="1858">
                  <c:v>6.1678311992104256</c:v>
                </c:pt>
                <c:pt idx="1859">
                  <c:v>6.2079874675886355</c:v>
                </c:pt>
                <c:pt idx="1860">
                  <c:v>7.7885578194270355</c:v>
                </c:pt>
                <c:pt idx="1861">
                  <c:v>4.5255222641161295</c:v>
                </c:pt>
                <c:pt idx="1862">
                  <c:v>5.1888954676226611</c:v>
                </c:pt>
                <c:pt idx="1863">
                  <c:v>7.9324300439592061</c:v>
                </c:pt>
                <c:pt idx="1864">
                  <c:v>3.1509056344763837</c:v>
                </c:pt>
                <c:pt idx="1865">
                  <c:v>3.4496582513928971</c:v>
                </c:pt>
                <c:pt idx="1866">
                  <c:v>5.0973158147886055</c:v>
                </c:pt>
                <c:pt idx="1867">
                  <c:v>0.30211973934460973</c:v>
                </c:pt>
                <c:pt idx="1868">
                  <c:v>1.8300534610178372</c:v>
                </c:pt>
                <c:pt idx="1869">
                  <c:v>5.4793230249602578</c:v>
                </c:pt>
                <c:pt idx="1870">
                  <c:v>4.3859372643628856</c:v>
                </c:pt>
                <c:pt idx="1871">
                  <c:v>1.8513276316484524</c:v>
                </c:pt>
                <c:pt idx="1872">
                  <c:v>7.6099511717907875</c:v>
                </c:pt>
                <c:pt idx="1873">
                  <c:v>7.6429754040492757</c:v>
                </c:pt>
                <c:pt idx="1874">
                  <c:v>8.8915058008550716</c:v>
                </c:pt>
                <c:pt idx="1875">
                  <c:v>8.9616102257954147</c:v>
                </c:pt>
                <c:pt idx="1876">
                  <c:v>8.5393222102454285</c:v>
                </c:pt>
                <c:pt idx="1877">
                  <c:v>12.336253022967444</c:v>
                </c:pt>
                <c:pt idx="1878">
                  <c:v>8.7770411903326959</c:v>
                </c:pt>
                <c:pt idx="1879">
                  <c:v>8.1956760236535029</c:v>
                </c:pt>
                <c:pt idx="1880">
                  <c:v>7.6065556130183696</c:v>
                </c:pt>
                <c:pt idx="1881">
                  <c:v>8.3340367718718031</c:v>
                </c:pt>
                <c:pt idx="1882">
                  <c:v>12.223559680062181</c:v>
                </c:pt>
                <c:pt idx="1883">
                  <c:v>9.4291693632792448</c:v>
                </c:pt>
                <c:pt idx="1884">
                  <c:v>6.4735527816249689</c:v>
                </c:pt>
                <c:pt idx="1885">
                  <c:v>6.2931060230883196</c:v>
                </c:pt>
                <c:pt idx="1886">
                  <c:v>7.3819389403761875</c:v>
                </c:pt>
                <c:pt idx="1887">
                  <c:v>3.8570304923729601</c:v>
                </c:pt>
                <c:pt idx="1888">
                  <c:v>0.16410023890853317</c:v>
                </c:pt>
                <c:pt idx="1889">
                  <c:v>2.5114200918582927</c:v>
                </c:pt>
                <c:pt idx="1890">
                  <c:v>8.0450841652828977</c:v>
                </c:pt>
                <c:pt idx="1891">
                  <c:v>6.4021021506691334</c:v>
                </c:pt>
                <c:pt idx="1892">
                  <c:v>2.2881896722701072</c:v>
                </c:pt>
                <c:pt idx="1893">
                  <c:v>11.72934810569161</c:v>
                </c:pt>
                <c:pt idx="1894">
                  <c:v>8.8161723334389706</c:v>
                </c:pt>
                <c:pt idx="1895">
                  <c:v>10.170584082706124</c:v>
                </c:pt>
                <c:pt idx="1896">
                  <c:v>5.7031375002990305</c:v>
                </c:pt>
                <c:pt idx="1897">
                  <c:v>7.3474530861875715</c:v>
                </c:pt>
                <c:pt idx="1898">
                  <c:v>8.0591564323898748</c:v>
                </c:pt>
                <c:pt idx="1899">
                  <c:v>14.465388763765581</c:v>
                </c:pt>
                <c:pt idx="1900">
                  <c:v>12.382668596593776</c:v>
                </c:pt>
                <c:pt idx="1901">
                  <c:v>8.514944924433971</c:v>
                </c:pt>
                <c:pt idx="1902">
                  <c:v>14.443490737025348</c:v>
                </c:pt>
                <c:pt idx="1903">
                  <c:v>9.9427879259828025</c:v>
                </c:pt>
                <c:pt idx="1904">
                  <c:v>16.818051023889261</c:v>
                </c:pt>
                <c:pt idx="1905">
                  <c:v>9.6274277529426993</c:v>
                </c:pt>
                <c:pt idx="1906">
                  <c:v>13.774613064797848</c:v>
                </c:pt>
                <c:pt idx="1907">
                  <c:v>10.086068179219984</c:v>
                </c:pt>
                <c:pt idx="1908">
                  <c:v>8.7525460164887843</c:v>
                </c:pt>
                <c:pt idx="1909">
                  <c:v>8.9067329592726949</c:v>
                </c:pt>
                <c:pt idx="1910">
                  <c:v>12.912113908721324</c:v>
                </c:pt>
                <c:pt idx="1911">
                  <c:v>12.356810047169352</c:v>
                </c:pt>
                <c:pt idx="1912">
                  <c:v>10.667772601073988</c:v>
                </c:pt>
                <c:pt idx="1913">
                  <c:v>12.489970146105467</c:v>
                </c:pt>
                <c:pt idx="1914">
                  <c:v>9.6782395319582797</c:v>
                </c:pt>
                <c:pt idx="1915">
                  <c:v>9.5030975901345354</c:v>
                </c:pt>
                <c:pt idx="1916">
                  <c:v>12.055991923031181</c:v>
                </c:pt>
                <c:pt idx="1917">
                  <c:v>9.8616956614846245</c:v>
                </c:pt>
                <c:pt idx="1918">
                  <c:v>6.9784537522781536</c:v>
                </c:pt>
                <c:pt idx="1919">
                  <c:v>3.4847720657649899</c:v>
                </c:pt>
                <c:pt idx="1920">
                  <c:v>4.9354434948216444</c:v>
                </c:pt>
                <c:pt idx="1921">
                  <c:v>2.2253072115649211</c:v>
                </c:pt>
                <c:pt idx="1922">
                  <c:v>8.1731776724327929</c:v>
                </c:pt>
                <c:pt idx="1923">
                  <c:v>10.004195953375499</c:v>
                </c:pt>
                <c:pt idx="1924">
                  <c:v>0.31489337186751454</c:v>
                </c:pt>
                <c:pt idx="1925">
                  <c:v>3.2405014879898202</c:v>
                </c:pt>
                <c:pt idx="1926">
                  <c:v>1.9100009023216507</c:v>
                </c:pt>
                <c:pt idx="1927">
                  <c:v>8.726306336791799</c:v>
                </c:pt>
                <c:pt idx="1928">
                  <c:v>4.3447668174345617</c:v>
                </c:pt>
                <c:pt idx="1929">
                  <c:v>5.2521058102108755</c:v>
                </c:pt>
                <c:pt idx="1930">
                  <c:v>2.0410729679303552</c:v>
                </c:pt>
                <c:pt idx="1931">
                  <c:v>2.9326387854231593</c:v>
                </c:pt>
                <c:pt idx="1932">
                  <c:v>10.473883112244552</c:v>
                </c:pt>
                <c:pt idx="1933">
                  <c:v>1.3970113035828529</c:v>
                </c:pt>
                <c:pt idx="1934">
                  <c:v>8.1641297396823695</c:v>
                </c:pt>
                <c:pt idx="1935">
                  <c:v>7.0206966268112465</c:v>
                </c:pt>
                <c:pt idx="1936">
                  <c:v>9.2807173387503106</c:v>
                </c:pt>
                <c:pt idx="1937">
                  <c:v>11.791194046610141</c:v>
                </c:pt>
                <c:pt idx="1938">
                  <c:v>9.6962839581208584</c:v>
                </c:pt>
                <c:pt idx="1939">
                  <c:v>7.2234937001441537</c:v>
                </c:pt>
                <c:pt idx="1940">
                  <c:v>11.191641040074661</c:v>
                </c:pt>
                <c:pt idx="1941">
                  <c:v>8.3070150585711833</c:v>
                </c:pt>
                <c:pt idx="1942">
                  <c:v>6.5082543335621814</c:v>
                </c:pt>
                <c:pt idx="1943">
                  <c:v>8.2164689529635719</c:v>
                </c:pt>
                <c:pt idx="1944">
                  <c:v>1.8488355938730261</c:v>
                </c:pt>
                <c:pt idx="1945">
                  <c:v>3.7494594978311913</c:v>
                </c:pt>
                <c:pt idx="1946">
                  <c:v>8.8277465015218706</c:v>
                </c:pt>
                <c:pt idx="1947">
                  <c:v>9.0450175376416748</c:v>
                </c:pt>
                <c:pt idx="1948">
                  <c:v>4.5973317666687255</c:v>
                </c:pt>
                <c:pt idx="1949">
                  <c:v>4.3619302142502647</c:v>
                </c:pt>
                <c:pt idx="1950">
                  <c:v>2.9973161358846987</c:v>
                </c:pt>
                <c:pt idx="1951">
                  <c:v>3.4196578871983769</c:v>
                </c:pt>
                <c:pt idx="1952">
                  <c:v>1.561762910561564</c:v>
                </c:pt>
                <c:pt idx="1953">
                  <c:v>0.74820286277597392</c:v>
                </c:pt>
                <c:pt idx="1954">
                  <c:v>6.3913562604657255</c:v>
                </c:pt>
                <c:pt idx="1955">
                  <c:v>4.1438116590611465</c:v>
                </c:pt>
                <c:pt idx="1956">
                  <c:v>7.4653229059956834</c:v>
                </c:pt>
                <c:pt idx="1957">
                  <c:v>5.4994291074876998</c:v>
                </c:pt>
                <c:pt idx="1958">
                  <c:v>7.2234800756882356</c:v>
                </c:pt>
                <c:pt idx="1959">
                  <c:v>8.6139480177222598</c:v>
                </c:pt>
                <c:pt idx="1960">
                  <c:v>3.2685490828897712</c:v>
                </c:pt>
                <c:pt idx="1961">
                  <c:v>7.118495948286907</c:v>
                </c:pt>
                <c:pt idx="1962">
                  <c:v>4.6962239199088573</c:v>
                </c:pt>
                <c:pt idx="1963">
                  <c:v>4.7361314621455888</c:v>
                </c:pt>
                <c:pt idx="1964">
                  <c:v>7.5654075212122365</c:v>
                </c:pt>
                <c:pt idx="1965">
                  <c:v>5.5503574800013924</c:v>
                </c:pt>
                <c:pt idx="1966">
                  <c:v>0.86642369987211632</c:v>
                </c:pt>
                <c:pt idx="1967">
                  <c:v>3.681635843065409</c:v>
                </c:pt>
                <c:pt idx="1968">
                  <c:v>1.5510063702153898</c:v>
                </c:pt>
                <c:pt idx="1969">
                  <c:v>8.3166704949986592</c:v>
                </c:pt>
                <c:pt idx="1970">
                  <c:v>12.680603952682254</c:v>
                </c:pt>
                <c:pt idx="1971">
                  <c:v>14.171156743737548</c:v>
                </c:pt>
                <c:pt idx="1972">
                  <c:v>14.360002284529481</c:v>
                </c:pt>
                <c:pt idx="1973">
                  <c:v>11.563629256631829</c:v>
                </c:pt>
                <c:pt idx="1974">
                  <c:v>6.4169180547420739</c:v>
                </c:pt>
                <c:pt idx="1975">
                  <c:v>9.3443672688364199</c:v>
                </c:pt>
                <c:pt idx="1976">
                  <c:v>7.5124462658218008</c:v>
                </c:pt>
                <c:pt idx="1977">
                  <c:v>12.17955571367772</c:v>
                </c:pt>
                <c:pt idx="1978">
                  <c:v>12.166257056346582</c:v>
                </c:pt>
                <c:pt idx="1979">
                  <c:v>8.3675308731473912</c:v>
                </c:pt>
                <c:pt idx="1980">
                  <c:v>11.738861960024861</c:v>
                </c:pt>
                <c:pt idx="1981">
                  <c:v>12.745460534855802</c:v>
                </c:pt>
                <c:pt idx="1982">
                  <c:v>11.979330312359416</c:v>
                </c:pt>
                <c:pt idx="1983">
                  <c:v>11.283035813888137</c:v>
                </c:pt>
                <c:pt idx="1984">
                  <c:v>8.7071585791903789</c:v>
                </c:pt>
                <c:pt idx="1985">
                  <c:v>8.2794328530269983</c:v>
                </c:pt>
                <c:pt idx="1986">
                  <c:v>10.579553728540954</c:v>
                </c:pt>
                <c:pt idx="1987">
                  <c:v>9.2955398740738548</c:v>
                </c:pt>
                <c:pt idx="1988">
                  <c:v>9.5412370762775112</c:v>
                </c:pt>
                <c:pt idx="1989">
                  <c:v>8.024165444080479</c:v>
                </c:pt>
                <c:pt idx="1990">
                  <c:v>8.0423795753391101</c:v>
                </c:pt>
                <c:pt idx="1991">
                  <c:v>11.449807489037925</c:v>
                </c:pt>
                <c:pt idx="1992">
                  <c:v>9.2482183003176122</c:v>
                </c:pt>
                <c:pt idx="1993">
                  <c:v>13.015858255942502</c:v>
                </c:pt>
                <c:pt idx="1994">
                  <c:v>11.813936817912689</c:v>
                </c:pt>
                <c:pt idx="1995">
                  <c:v>9.1927365610091343</c:v>
                </c:pt>
                <c:pt idx="1996">
                  <c:v>9.7684732211983185</c:v>
                </c:pt>
                <c:pt idx="1997">
                  <c:v>14.807750340854236</c:v>
                </c:pt>
                <c:pt idx="1998">
                  <c:v>13.548438941897295</c:v>
                </c:pt>
                <c:pt idx="1999">
                  <c:v>10.728330279492861</c:v>
                </c:pt>
                <c:pt idx="2000">
                  <c:v>6.9861635944184153</c:v>
                </c:pt>
                <c:pt idx="2001">
                  <c:v>12.570404092232772</c:v>
                </c:pt>
                <c:pt idx="2002">
                  <c:v>6.9698380248732414</c:v>
                </c:pt>
                <c:pt idx="2003">
                  <c:v>13.136685103138849</c:v>
                </c:pt>
                <c:pt idx="2004">
                  <c:v>15.082825461836498</c:v>
                </c:pt>
                <c:pt idx="2005">
                  <c:v>3.9547032243334548</c:v>
                </c:pt>
                <c:pt idx="2006">
                  <c:v>6.6058506604534255</c:v>
                </c:pt>
                <c:pt idx="2007">
                  <c:v>6.3314072352153064</c:v>
                </c:pt>
                <c:pt idx="2008">
                  <c:v>9.221652026604561</c:v>
                </c:pt>
                <c:pt idx="2009">
                  <c:v>7.9952681284087124</c:v>
                </c:pt>
                <c:pt idx="2010">
                  <c:v>9.4291679082395952</c:v>
                </c:pt>
                <c:pt idx="2011">
                  <c:v>5.4733590570474515</c:v>
                </c:pt>
                <c:pt idx="2012">
                  <c:v>2.2886477536367202</c:v>
                </c:pt>
                <c:pt idx="2013">
                  <c:v>7.3819384594416499</c:v>
                </c:pt>
                <c:pt idx="2014">
                  <c:v>14.320690967204674</c:v>
                </c:pt>
                <c:pt idx="2015">
                  <c:v>10.422018831479869</c:v>
                </c:pt>
                <c:pt idx="2016">
                  <c:v>6.2295753680887245</c:v>
                </c:pt>
                <c:pt idx="2017">
                  <c:v>6.8415816851299702</c:v>
                </c:pt>
                <c:pt idx="2018">
                  <c:v>10.28114214403174</c:v>
                </c:pt>
                <c:pt idx="2019">
                  <c:v>7.5166883068505896</c:v>
                </c:pt>
                <c:pt idx="2020">
                  <c:v>9.8425158944959747</c:v>
                </c:pt>
                <c:pt idx="2021">
                  <c:v>16.203726859283684</c:v>
                </c:pt>
                <c:pt idx="2022">
                  <c:v>14.051007264934439</c:v>
                </c:pt>
                <c:pt idx="2023">
                  <c:v>8.8650333891455748</c:v>
                </c:pt>
                <c:pt idx="2024">
                  <c:v>11.482920086600569</c:v>
                </c:pt>
                <c:pt idx="2025">
                  <c:v>11.181529782299267</c:v>
                </c:pt>
                <c:pt idx="2026">
                  <c:v>12.114741320271081</c:v>
                </c:pt>
                <c:pt idx="2027">
                  <c:v>12.303875719928024</c:v>
                </c:pt>
                <c:pt idx="2028">
                  <c:v>13.030905696668597</c:v>
                </c:pt>
                <c:pt idx="2029">
                  <c:v>11.518079939528</c:v>
                </c:pt>
                <c:pt idx="2030">
                  <c:v>13.256836289653554</c:v>
                </c:pt>
                <c:pt idx="2031">
                  <c:v>9.3072114476494487</c:v>
                </c:pt>
                <c:pt idx="2032">
                  <c:v>15.078360726003748</c:v>
                </c:pt>
                <c:pt idx="2033">
                  <c:v>13.077650922454303</c:v>
                </c:pt>
                <c:pt idx="2034">
                  <c:v>14.4152891812654</c:v>
                </c:pt>
                <c:pt idx="2035">
                  <c:v>13.888249023644532</c:v>
                </c:pt>
                <c:pt idx="2036">
                  <c:v>12.355669567384519</c:v>
                </c:pt>
                <c:pt idx="2037">
                  <c:v>9.783307080569303</c:v>
                </c:pt>
                <c:pt idx="2038">
                  <c:v>10.825560271592504</c:v>
                </c:pt>
                <c:pt idx="2039">
                  <c:v>14.28797748884106</c:v>
                </c:pt>
                <c:pt idx="2040">
                  <c:v>7.8038614630186594</c:v>
                </c:pt>
                <c:pt idx="2041">
                  <c:v>8.5992027575953998</c:v>
                </c:pt>
                <c:pt idx="2042">
                  <c:v>8.5894091353751207</c:v>
                </c:pt>
                <c:pt idx="2043">
                  <c:v>8.9617190159488125</c:v>
                </c:pt>
                <c:pt idx="2044">
                  <c:v>7.2280075486117275</c:v>
                </c:pt>
                <c:pt idx="2045">
                  <c:v>12.202573574366589</c:v>
                </c:pt>
                <c:pt idx="2046">
                  <c:v>16.256191012913128</c:v>
                </c:pt>
                <c:pt idx="2047">
                  <c:v>9.1483081898330934</c:v>
                </c:pt>
                <c:pt idx="2048">
                  <c:v>12.218675325636298</c:v>
                </c:pt>
                <c:pt idx="2049">
                  <c:v>8.9945745469767342</c:v>
                </c:pt>
                <c:pt idx="2050">
                  <c:v>7.6204526428845165</c:v>
                </c:pt>
                <c:pt idx="2051">
                  <c:v>11.314548328403276</c:v>
                </c:pt>
                <c:pt idx="2052">
                  <c:v>9.9544681734931029</c:v>
                </c:pt>
                <c:pt idx="2053">
                  <c:v>13.09811122162149</c:v>
                </c:pt>
                <c:pt idx="2054">
                  <c:v>9.3009738697871303</c:v>
                </c:pt>
                <c:pt idx="2055">
                  <c:v>11.563572938289164</c:v>
                </c:pt>
                <c:pt idx="2056">
                  <c:v>11.268106913181954</c:v>
                </c:pt>
                <c:pt idx="2057">
                  <c:v>11.622451649624832</c:v>
                </c:pt>
                <c:pt idx="2058">
                  <c:v>10.285388797991068</c:v>
                </c:pt>
                <c:pt idx="2059">
                  <c:v>13.972937743268426</c:v>
                </c:pt>
                <c:pt idx="2060">
                  <c:v>9.1867168902697074</c:v>
                </c:pt>
                <c:pt idx="2061">
                  <c:v>13.958639531237068</c:v>
                </c:pt>
                <c:pt idx="2062">
                  <c:v>10.449213329677118</c:v>
                </c:pt>
                <c:pt idx="2063">
                  <c:v>8.8196469608110046</c:v>
                </c:pt>
                <c:pt idx="2064">
                  <c:v>12.850690962856586</c:v>
                </c:pt>
                <c:pt idx="2065">
                  <c:v>11.768735423315491</c:v>
                </c:pt>
                <c:pt idx="2066">
                  <c:v>12.830063582318942</c:v>
                </c:pt>
                <c:pt idx="2067">
                  <c:v>11.2064074496347</c:v>
                </c:pt>
                <c:pt idx="2068">
                  <c:v>13.15352217032742</c:v>
                </c:pt>
                <c:pt idx="2069">
                  <c:v>10.465586965832046</c:v>
                </c:pt>
                <c:pt idx="2070">
                  <c:v>13.001868457503212</c:v>
                </c:pt>
                <c:pt idx="2071">
                  <c:v>13.491838892884466</c:v>
                </c:pt>
                <c:pt idx="2072">
                  <c:v>15.900021928246423</c:v>
                </c:pt>
                <c:pt idx="2073">
                  <c:v>19.15967836529699</c:v>
                </c:pt>
                <c:pt idx="2074">
                  <c:v>15.856665213158381</c:v>
                </c:pt>
                <c:pt idx="2075">
                  <c:v>13.362304193066725</c:v>
                </c:pt>
                <c:pt idx="2076">
                  <c:v>11.023147045905485</c:v>
                </c:pt>
                <c:pt idx="2077">
                  <c:v>16.542081940084287</c:v>
                </c:pt>
                <c:pt idx="2078">
                  <c:v>15.987696626764359</c:v>
                </c:pt>
                <c:pt idx="2079">
                  <c:v>14.412073424492331</c:v>
                </c:pt>
                <c:pt idx="2080">
                  <c:v>11.40130456261091</c:v>
                </c:pt>
                <c:pt idx="2081">
                  <c:v>14.205853553755032</c:v>
                </c:pt>
                <c:pt idx="2082">
                  <c:v>17.150083044620107</c:v>
                </c:pt>
                <c:pt idx="2083">
                  <c:v>13.991253185358364</c:v>
                </c:pt>
                <c:pt idx="2084">
                  <c:v>12.332673827774602</c:v>
                </c:pt>
                <c:pt idx="2085">
                  <c:v>12.607666112464956</c:v>
                </c:pt>
                <c:pt idx="2086">
                  <c:v>15.203626170298469</c:v>
                </c:pt>
                <c:pt idx="2087">
                  <c:v>15.534304309276868</c:v>
                </c:pt>
                <c:pt idx="2088">
                  <c:v>14.705010922744103</c:v>
                </c:pt>
                <c:pt idx="2089">
                  <c:v>14.975683924990896</c:v>
                </c:pt>
                <c:pt idx="2090">
                  <c:v>10.842739247023616</c:v>
                </c:pt>
                <c:pt idx="2091">
                  <c:v>12.500599362935629</c:v>
                </c:pt>
                <c:pt idx="2092">
                  <c:v>14.691200941628294</c:v>
                </c:pt>
                <c:pt idx="2093">
                  <c:v>17.814454194168295</c:v>
                </c:pt>
                <c:pt idx="2094">
                  <c:v>8.0136739167246525</c:v>
                </c:pt>
                <c:pt idx="2095">
                  <c:v>9.5755431563435067</c:v>
                </c:pt>
                <c:pt idx="2096">
                  <c:v>7.4868943281067235</c:v>
                </c:pt>
                <c:pt idx="2097">
                  <c:v>15.059957814246491</c:v>
                </c:pt>
                <c:pt idx="2098">
                  <c:v>9.1341019415396119</c:v>
                </c:pt>
                <c:pt idx="2099">
                  <c:v>12.250231024232848</c:v>
                </c:pt>
                <c:pt idx="2100">
                  <c:v>9.2984560807193812</c:v>
                </c:pt>
                <c:pt idx="2101">
                  <c:v>7.5753122413930836</c:v>
                </c:pt>
                <c:pt idx="2102">
                  <c:v>12.132968594768162</c:v>
                </c:pt>
                <c:pt idx="2103">
                  <c:v>11.506419999284835</c:v>
                </c:pt>
                <c:pt idx="2104">
                  <c:v>10.60650001685242</c:v>
                </c:pt>
                <c:pt idx="2105">
                  <c:v>10.935899294574774</c:v>
                </c:pt>
                <c:pt idx="2106">
                  <c:v>7.4263829902409899</c:v>
                </c:pt>
                <c:pt idx="2107">
                  <c:v>9.2084075317875342</c:v>
                </c:pt>
                <c:pt idx="2108">
                  <c:v>4.0933128164590356</c:v>
                </c:pt>
                <c:pt idx="2109">
                  <c:v>7.5689407269639366</c:v>
                </c:pt>
                <c:pt idx="2110">
                  <c:v>7.1741809255943316</c:v>
                </c:pt>
                <c:pt idx="2111">
                  <c:v>10.983282401461166</c:v>
                </c:pt>
                <c:pt idx="2112">
                  <c:v>7.1236168784901635</c:v>
                </c:pt>
                <c:pt idx="2113">
                  <c:v>2.0929681939113767</c:v>
                </c:pt>
                <c:pt idx="2114">
                  <c:v>14.380126959093976</c:v>
                </c:pt>
                <c:pt idx="2115">
                  <c:v>3.2835020061352811</c:v>
                </c:pt>
                <c:pt idx="2116">
                  <c:v>-0.31939465532039757</c:v>
                </c:pt>
                <c:pt idx="2117">
                  <c:v>10.367967644518407</c:v>
                </c:pt>
                <c:pt idx="2118">
                  <c:v>10.795711812743972</c:v>
                </c:pt>
                <c:pt idx="2119">
                  <c:v>0.91351441570045033</c:v>
                </c:pt>
                <c:pt idx="2120">
                  <c:v>7.9910532563583425</c:v>
                </c:pt>
                <c:pt idx="2121">
                  <c:v>6.4230820377327786</c:v>
                </c:pt>
                <c:pt idx="2122">
                  <c:v>4.6894470718243424</c:v>
                </c:pt>
                <c:pt idx="2123">
                  <c:v>9.2000405346825751</c:v>
                </c:pt>
                <c:pt idx="2124">
                  <c:v>3.0664129428763802</c:v>
                </c:pt>
                <c:pt idx="2125">
                  <c:v>7.1906937300455613</c:v>
                </c:pt>
                <c:pt idx="2126">
                  <c:v>12.460389975584464</c:v>
                </c:pt>
                <c:pt idx="2127">
                  <c:v>3.0789671771147797</c:v>
                </c:pt>
                <c:pt idx="2128">
                  <c:v>1.7868614889872598</c:v>
                </c:pt>
                <c:pt idx="2129">
                  <c:v>11.546089652672412</c:v>
                </c:pt>
                <c:pt idx="2130">
                  <c:v>4.7966993250967134</c:v>
                </c:pt>
                <c:pt idx="2131">
                  <c:v>8.5938542654374093</c:v>
                </c:pt>
                <c:pt idx="2132">
                  <c:v>13.504688612526326</c:v>
                </c:pt>
                <c:pt idx="2133">
                  <c:v>13.864437963557426</c:v>
                </c:pt>
                <c:pt idx="2134">
                  <c:v>0.6498704696831199</c:v>
                </c:pt>
                <c:pt idx="2135">
                  <c:v>-0.28803128482675122</c:v>
                </c:pt>
                <c:pt idx="2136">
                  <c:v>9.0515487308172524</c:v>
                </c:pt>
                <c:pt idx="2137">
                  <c:v>13.423999730227226</c:v>
                </c:pt>
                <c:pt idx="2138">
                  <c:v>3.3635787423778218</c:v>
                </c:pt>
                <c:pt idx="2139">
                  <c:v>6.7046507357182694</c:v>
                </c:pt>
                <c:pt idx="2140">
                  <c:v>2.8058487880346377</c:v>
                </c:pt>
                <c:pt idx="2141">
                  <c:v>4.9790498231486433</c:v>
                </c:pt>
                <c:pt idx="2142">
                  <c:v>8.8043589242507689</c:v>
                </c:pt>
                <c:pt idx="2143">
                  <c:v>2.418447440467463</c:v>
                </c:pt>
                <c:pt idx="2144">
                  <c:v>8.3122037808133129</c:v>
                </c:pt>
                <c:pt idx="2145">
                  <c:v>4.6106399112474765</c:v>
                </c:pt>
                <c:pt idx="2146">
                  <c:v>15.196428262459591</c:v>
                </c:pt>
                <c:pt idx="2147">
                  <c:v>11.585628520058197</c:v>
                </c:pt>
                <c:pt idx="2148">
                  <c:v>2.059544585311901</c:v>
                </c:pt>
                <c:pt idx="2149">
                  <c:v>9.0783494142774579</c:v>
                </c:pt>
                <c:pt idx="2150">
                  <c:v>1.2991227753286658</c:v>
                </c:pt>
                <c:pt idx="2151">
                  <c:v>6.3763808998102443</c:v>
                </c:pt>
                <c:pt idx="2152">
                  <c:v>6.4914548961096274</c:v>
                </c:pt>
                <c:pt idx="2153">
                  <c:v>13.327512736304424</c:v>
                </c:pt>
                <c:pt idx="2154">
                  <c:v>8.7599533144274258</c:v>
                </c:pt>
                <c:pt idx="2155">
                  <c:v>3.2877586421707092</c:v>
                </c:pt>
                <c:pt idx="2156">
                  <c:v>0.39203095286320838</c:v>
                </c:pt>
                <c:pt idx="2157">
                  <c:v>3.5985841267542922</c:v>
                </c:pt>
                <c:pt idx="2158">
                  <c:v>3.4842738353964995</c:v>
                </c:pt>
                <c:pt idx="2159">
                  <c:v>6.6994179899553146</c:v>
                </c:pt>
                <c:pt idx="2160">
                  <c:v>8.4847269269364052</c:v>
                </c:pt>
                <c:pt idx="2161">
                  <c:v>8.7991341263884308</c:v>
                </c:pt>
                <c:pt idx="2162">
                  <c:v>13.065243484476394</c:v>
                </c:pt>
                <c:pt idx="2163">
                  <c:v>7.9432746286675942</c:v>
                </c:pt>
                <c:pt idx="2164">
                  <c:v>3.7130036238299797</c:v>
                </c:pt>
                <c:pt idx="2165">
                  <c:v>7.8994332106854666</c:v>
                </c:pt>
                <c:pt idx="2166">
                  <c:v>8.9313888068331089</c:v>
                </c:pt>
                <c:pt idx="2167">
                  <c:v>12.142335721516048</c:v>
                </c:pt>
                <c:pt idx="2168">
                  <c:v>12.472255505226476</c:v>
                </c:pt>
                <c:pt idx="2169">
                  <c:v>13.182306278998826</c:v>
                </c:pt>
                <c:pt idx="2170">
                  <c:v>5.1579595471472439</c:v>
                </c:pt>
                <c:pt idx="2171">
                  <c:v>2.5812292795884781</c:v>
                </c:pt>
                <c:pt idx="2172">
                  <c:v>-0.78038634884495151</c:v>
                </c:pt>
                <c:pt idx="2173">
                  <c:v>2.4993967489825444</c:v>
                </c:pt>
                <c:pt idx="2174">
                  <c:v>3.9789015259543192</c:v>
                </c:pt>
                <c:pt idx="2175">
                  <c:v>12.351782453354756</c:v>
                </c:pt>
                <c:pt idx="2176">
                  <c:v>11.266172035340309</c:v>
                </c:pt>
                <c:pt idx="2177">
                  <c:v>9.1926103886112713</c:v>
                </c:pt>
                <c:pt idx="2178">
                  <c:v>2.3408896992994577</c:v>
                </c:pt>
                <c:pt idx="2179">
                  <c:v>14.624097564870118</c:v>
                </c:pt>
                <c:pt idx="2180">
                  <c:v>7.1344618443195715</c:v>
                </c:pt>
                <c:pt idx="2181">
                  <c:v>0.72337397523611291</c:v>
                </c:pt>
                <c:pt idx="2182">
                  <c:v>0.56945106979362659</c:v>
                </c:pt>
                <c:pt idx="2183">
                  <c:v>0.7221989355211188</c:v>
                </c:pt>
                <c:pt idx="2184">
                  <c:v>14.55624555894866</c:v>
                </c:pt>
                <c:pt idx="2185">
                  <c:v>4.8626581345685418</c:v>
                </c:pt>
                <c:pt idx="2186">
                  <c:v>8.7284813134950614</c:v>
                </c:pt>
                <c:pt idx="2187">
                  <c:v>8.8458064590100047</c:v>
                </c:pt>
                <c:pt idx="2188">
                  <c:v>14.56825642157939</c:v>
                </c:pt>
                <c:pt idx="2189">
                  <c:v>9.7471575755612374</c:v>
                </c:pt>
                <c:pt idx="2190">
                  <c:v>6.7728841549371985</c:v>
                </c:pt>
                <c:pt idx="2191">
                  <c:v>6.1757220848426071</c:v>
                </c:pt>
                <c:pt idx="2192">
                  <c:v>3.6157331708521032</c:v>
                </c:pt>
                <c:pt idx="2193">
                  <c:v>3.6317406568385073</c:v>
                </c:pt>
                <c:pt idx="2194">
                  <c:v>11.3220404019568</c:v>
                </c:pt>
                <c:pt idx="2195">
                  <c:v>3.6681131060561412</c:v>
                </c:pt>
                <c:pt idx="2196">
                  <c:v>8.9312103930077953</c:v>
                </c:pt>
                <c:pt idx="2197">
                  <c:v>7.2055181394607697</c:v>
                </c:pt>
                <c:pt idx="2198">
                  <c:v>10.79891330179434</c:v>
                </c:pt>
                <c:pt idx="2199">
                  <c:v>6.1682356509611465</c:v>
                </c:pt>
                <c:pt idx="2200">
                  <c:v>9.2799578664466367</c:v>
                </c:pt>
                <c:pt idx="2201">
                  <c:v>5.7078762132906462</c:v>
                </c:pt>
                <c:pt idx="2202">
                  <c:v>11.222929212738757</c:v>
                </c:pt>
                <c:pt idx="2203">
                  <c:v>14.418932877823186</c:v>
                </c:pt>
                <c:pt idx="2204">
                  <c:v>3.4855013104074275</c:v>
                </c:pt>
                <c:pt idx="2205">
                  <c:v>12.51554415219552</c:v>
                </c:pt>
                <c:pt idx="2206">
                  <c:v>10.96804244104325</c:v>
                </c:pt>
                <c:pt idx="2207">
                  <c:v>8.130877376064868</c:v>
                </c:pt>
                <c:pt idx="2208">
                  <c:v>10.57690569221632</c:v>
                </c:pt>
                <c:pt idx="2209">
                  <c:v>13.800945486765096</c:v>
                </c:pt>
                <c:pt idx="2210">
                  <c:v>14.22260865415303</c:v>
                </c:pt>
                <c:pt idx="2211">
                  <c:v>4.5203463399282677</c:v>
                </c:pt>
                <c:pt idx="2212">
                  <c:v>6.5179661008429095</c:v>
                </c:pt>
                <c:pt idx="2213">
                  <c:v>9.6375378282155406</c:v>
                </c:pt>
                <c:pt idx="2214">
                  <c:v>6.2499247454227733</c:v>
                </c:pt>
                <c:pt idx="2215">
                  <c:v>6.1478246319722745</c:v>
                </c:pt>
                <c:pt idx="2216">
                  <c:v>9.9703396897367096</c:v>
                </c:pt>
                <c:pt idx="2217">
                  <c:v>9.3631644389130848</c:v>
                </c:pt>
                <c:pt idx="2218">
                  <c:v>7.3642016386546976</c:v>
                </c:pt>
                <c:pt idx="2219">
                  <c:v>8.3819000112457225</c:v>
                </c:pt>
                <c:pt idx="2220">
                  <c:v>53.994632853941006</c:v>
                </c:pt>
                <c:pt idx="2221">
                  <c:v>51.633296412013024</c:v>
                </c:pt>
                <c:pt idx="2222">
                  <c:v>55.605040808821563</c:v>
                </c:pt>
                <c:pt idx="2223">
                  <c:v>51.965692241427412</c:v>
                </c:pt>
                <c:pt idx="2224">
                  <c:v>48.036534157734806</c:v>
                </c:pt>
                <c:pt idx="2225">
                  <c:v>53.357270146145979</c:v>
                </c:pt>
                <c:pt idx="2226">
                  <c:v>47.805897842277709</c:v>
                </c:pt>
                <c:pt idx="2227">
                  <c:v>52.446584483924994</c:v>
                </c:pt>
                <c:pt idx="2228">
                  <c:v>51.476250099511248</c:v>
                </c:pt>
                <c:pt idx="2229">
                  <c:v>54.343290366407771</c:v>
                </c:pt>
                <c:pt idx="2230">
                  <c:v>54.587128954726715</c:v>
                </c:pt>
                <c:pt idx="2231">
                  <c:v>49.221399480767644</c:v>
                </c:pt>
                <c:pt idx="2232">
                  <c:v>49.531936025296964</c:v>
                </c:pt>
                <c:pt idx="2233">
                  <c:v>49.145679981097295</c:v>
                </c:pt>
                <c:pt idx="2234">
                  <c:v>54.273282019461995</c:v>
                </c:pt>
                <c:pt idx="2235">
                  <c:v>53.271035987760769</c:v>
                </c:pt>
                <c:pt idx="2236">
                  <c:v>49.945168671646933</c:v>
                </c:pt>
                <c:pt idx="2237">
                  <c:v>28.361811613625818</c:v>
                </c:pt>
                <c:pt idx="2238">
                  <c:v>31.035291494602035</c:v>
                </c:pt>
                <c:pt idx="2239">
                  <c:v>32.940077631988956</c:v>
                </c:pt>
                <c:pt idx="2240">
                  <c:v>32.958878550901154</c:v>
                </c:pt>
                <c:pt idx="2241">
                  <c:v>31.84441221922302</c:v>
                </c:pt>
                <c:pt idx="2242">
                  <c:v>34.249433112276961</c:v>
                </c:pt>
                <c:pt idx="2243">
                  <c:v>29.573689018630152</c:v>
                </c:pt>
                <c:pt idx="2244">
                  <c:v>30.029811398086391</c:v>
                </c:pt>
                <c:pt idx="2245">
                  <c:v>31.410990089421432</c:v>
                </c:pt>
                <c:pt idx="2246">
                  <c:v>27.859875042732735</c:v>
                </c:pt>
                <c:pt idx="2247">
                  <c:v>31.986288250342131</c:v>
                </c:pt>
                <c:pt idx="2248">
                  <c:v>39.096365822402461</c:v>
                </c:pt>
                <c:pt idx="2249">
                  <c:v>41.178040583048094</c:v>
                </c:pt>
                <c:pt idx="2250">
                  <c:v>41.314665286459544</c:v>
                </c:pt>
                <c:pt idx="2251">
                  <c:v>34.437588447578072</c:v>
                </c:pt>
                <c:pt idx="2252">
                  <c:v>40.782506339406062</c:v>
                </c:pt>
                <c:pt idx="2253">
                  <c:v>40.288891824922558</c:v>
                </c:pt>
                <c:pt idx="2254">
                  <c:v>36.775783891321161</c:v>
                </c:pt>
                <c:pt idx="2255">
                  <c:v>34.829711167297233</c:v>
                </c:pt>
                <c:pt idx="2256">
                  <c:v>34.442972479802094</c:v>
                </c:pt>
                <c:pt idx="2257">
                  <c:v>34.627147843755573</c:v>
                </c:pt>
                <c:pt idx="2258">
                  <c:v>36.50728646864043</c:v>
                </c:pt>
                <c:pt idx="2259">
                  <c:v>31.795374199805927</c:v>
                </c:pt>
                <c:pt idx="2260">
                  <c:v>29.77167016480033</c:v>
                </c:pt>
                <c:pt idx="2261">
                  <c:v>32.233646230779463</c:v>
                </c:pt>
                <c:pt idx="2262">
                  <c:v>32.634285076059257</c:v>
                </c:pt>
                <c:pt idx="2263">
                  <c:v>36.950569320509587</c:v>
                </c:pt>
                <c:pt idx="2264">
                  <c:v>1.7892873278010561</c:v>
                </c:pt>
                <c:pt idx="2265">
                  <c:v>-0.44625942304669119</c:v>
                </c:pt>
                <c:pt idx="2266">
                  <c:v>0.23283706541954638</c:v>
                </c:pt>
                <c:pt idx="2267">
                  <c:v>9.3161799547089768</c:v>
                </c:pt>
                <c:pt idx="2268">
                  <c:v>7.5577409776754561</c:v>
                </c:pt>
                <c:pt idx="2269">
                  <c:v>12.169834146749805</c:v>
                </c:pt>
                <c:pt idx="2270">
                  <c:v>55.645760214965257</c:v>
                </c:pt>
                <c:pt idx="2271">
                  <c:v>47.330294121097118</c:v>
                </c:pt>
                <c:pt idx="2272">
                  <c:v>48.703359787889063</c:v>
                </c:pt>
                <c:pt idx="2273">
                  <c:v>47.856977353231763</c:v>
                </c:pt>
                <c:pt idx="2274">
                  <c:v>51.54414092619632</c:v>
                </c:pt>
                <c:pt idx="2275">
                  <c:v>49.322242470011574</c:v>
                </c:pt>
                <c:pt idx="2276">
                  <c:v>43.903767279109999</c:v>
                </c:pt>
                <c:pt idx="2277">
                  <c:v>49.752521986910303</c:v>
                </c:pt>
                <c:pt idx="2278">
                  <c:v>50.24796509774977</c:v>
                </c:pt>
                <c:pt idx="2279">
                  <c:v>50.053152749544303</c:v>
                </c:pt>
                <c:pt idx="2280">
                  <c:v>46.638030604362761</c:v>
                </c:pt>
                <c:pt idx="2281">
                  <c:v>54.249305864906063</c:v>
                </c:pt>
                <c:pt idx="2282">
                  <c:v>43.304708543078654</c:v>
                </c:pt>
                <c:pt idx="2283">
                  <c:v>53.762044243344732</c:v>
                </c:pt>
                <c:pt idx="2284">
                  <c:v>50.567193456229909</c:v>
                </c:pt>
                <c:pt idx="2285">
                  <c:v>44.090008322525918</c:v>
                </c:pt>
                <c:pt idx="2286">
                  <c:v>47.565742863356604</c:v>
                </c:pt>
                <c:pt idx="2287">
                  <c:v>48.121070472631274</c:v>
                </c:pt>
                <c:pt idx="2288">
                  <c:v>53.223930665071137</c:v>
                </c:pt>
                <c:pt idx="2289">
                  <c:v>51.398157233940658</c:v>
                </c:pt>
                <c:pt idx="2290">
                  <c:v>54.7259543640304</c:v>
                </c:pt>
                <c:pt idx="2291">
                  <c:v>50.149910935552263</c:v>
                </c:pt>
                <c:pt idx="2292">
                  <c:v>50.148656299504111</c:v>
                </c:pt>
                <c:pt idx="2293">
                  <c:v>49.425877957182891</c:v>
                </c:pt>
                <c:pt idx="2294">
                  <c:v>49.014215743870913</c:v>
                </c:pt>
                <c:pt idx="2295">
                  <c:v>51.313568600716025</c:v>
                </c:pt>
                <c:pt idx="2296">
                  <c:v>48.907158867368445</c:v>
                </c:pt>
                <c:pt idx="2297">
                  <c:v>49.805047233145395</c:v>
                </c:pt>
                <c:pt idx="2298">
                  <c:v>52.303879986037124</c:v>
                </c:pt>
                <c:pt idx="2299">
                  <c:v>49.201421573464138</c:v>
                </c:pt>
                <c:pt idx="2300">
                  <c:v>46.227567799964923</c:v>
                </c:pt>
                <c:pt idx="2301">
                  <c:v>52.034469266464775</c:v>
                </c:pt>
                <c:pt idx="2302">
                  <c:v>43.184406690009901</c:v>
                </c:pt>
                <c:pt idx="2303">
                  <c:v>50.292024976511378</c:v>
                </c:pt>
                <c:pt idx="2304">
                  <c:v>47.449811616333285</c:v>
                </c:pt>
                <c:pt idx="2305">
                  <c:v>50.501942961705737</c:v>
                </c:pt>
                <c:pt idx="2306">
                  <c:v>46.335733656229543</c:v>
                </c:pt>
                <c:pt idx="2307">
                  <c:v>48.141188736789232</c:v>
                </c:pt>
                <c:pt idx="2308">
                  <c:v>36.337243937542944</c:v>
                </c:pt>
                <c:pt idx="2309">
                  <c:v>40.146840696731743</c:v>
                </c:pt>
                <c:pt idx="2310">
                  <c:v>38.852069351171998</c:v>
                </c:pt>
                <c:pt idx="2311">
                  <c:v>38.276382275461323</c:v>
                </c:pt>
                <c:pt idx="2312">
                  <c:v>39.272541153617745</c:v>
                </c:pt>
                <c:pt idx="2313">
                  <c:v>38.936036689353344</c:v>
                </c:pt>
                <c:pt idx="2314">
                  <c:v>39.322760636936813</c:v>
                </c:pt>
                <c:pt idx="2315">
                  <c:v>36.349378896871556</c:v>
                </c:pt>
                <c:pt idx="2316">
                  <c:v>35.637143289035912</c:v>
                </c:pt>
                <c:pt idx="2317">
                  <c:v>37.325679954787979</c:v>
                </c:pt>
                <c:pt idx="2318">
                  <c:v>36.202315052473899</c:v>
                </c:pt>
                <c:pt idx="2319">
                  <c:v>40.651751522657094</c:v>
                </c:pt>
                <c:pt idx="2320">
                  <c:v>36.740405884150213</c:v>
                </c:pt>
                <c:pt idx="2321">
                  <c:v>40.610552899397355</c:v>
                </c:pt>
                <c:pt idx="2322">
                  <c:v>40.550807878950494</c:v>
                </c:pt>
                <c:pt idx="2323">
                  <c:v>37.557008882440194</c:v>
                </c:pt>
                <c:pt idx="2324">
                  <c:v>36.118117929453511</c:v>
                </c:pt>
                <c:pt idx="2325">
                  <c:v>39.717927658407774</c:v>
                </c:pt>
                <c:pt idx="2326">
                  <c:v>41.224148444437581</c:v>
                </c:pt>
                <c:pt idx="2327">
                  <c:v>35.663117209301312</c:v>
                </c:pt>
                <c:pt idx="2328">
                  <c:v>33.874723332902505</c:v>
                </c:pt>
                <c:pt idx="2329">
                  <c:v>39.833639409176193</c:v>
                </c:pt>
                <c:pt idx="2330">
                  <c:v>34.669383867192025</c:v>
                </c:pt>
                <c:pt idx="2331">
                  <c:v>34.385212400519187</c:v>
                </c:pt>
                <c:pt idx="2332">
                  <c:v>34.339113347744103</c:v>
                </c:pt>
                <c:pt idx="2333">
                  <c:v>31.383461903511471</c:v>
                </c:pt>
                <c:pt idx="2334">
                  <c:v>33.903122910675613</c:v>
                </c:pt>
                <c:pt idx="2335">
                  <c:v>31.987613419912826</c:v>
                </c:pt>
                <c:pt idx="2336">
                  <c:v>37.313034659075974</c:v>
                </c:pt>
                <c:pt idx="2337">
                  <c:v>34.947745716842995</c:v>
                </c:pt>
                <c:pt idx="2338">
                  <c:v>37.120387361115732</c:v>
                </c:pt>
                <c:pt idx="2339">
                  <c:v>37.118276158614044</c:v>
                </c:pt>
                <c:pt idx="2340">
                  <c:v>38.092783473487948</c:v>
                </c:pt>
                <c:pt idx="2341">
                  <c:v>42.142139075790041</c:v>
                </c:pt>
                <c:pt idx="2342">
                  <c:v>40.407599604043057</c:v>
                </c:pt>
                <c:pt idx="2343">
                  <c:v>44.700713295963013</c:v>
                </c:pt>
                <c:pt idx="2344">
                  <c:v>43.700923904555459</c:v>
                </c:pt>
                <c:pt idx="2345">
                  <c:v>41.888566796145049</c:v>
                </c:pt>
                <c:pt idx="2346">
                  <c:v>36.694903484099555</c:v>
                </c:pt>
                <c:pt idx="2347">
                  <c:v>42.463047721663244</c:v>
                </c:pt>
                <c:pt idx="2348">
                  <c:v>39.856424105205967</c:v>
                </c:pt>
                <c:pt idx="2349">
                  <c:v>40.386170199707394</c:v>
                </c:pt>
                <c:pt idx="2350">
                  <c:v>36.667068199615997</c:v>
                </c:pt>
                <c:pt idx="2351">
                  <c:v>40.517760203262725</c:v>
                </c:pt>
                <c:pt idx="2352">
                  <c:v>37.251212485259806</c:v>
                </c:pt>
                <c:pt idx="2353">
                  <c:v>36.674389573148844</c:v>
                </c:pt>
                <c:pt idx="2354">
                  <c:v>41.081073395986841</c:v>
                </c:pt>
                <c:pt idx="2355">
                  <c:v>39.48793794214</c:v>
                </c:pt>
                <c:pt idx="2356">
                  <c:v>37.057720863885955</c:v>
                </c:pt>
                <c:pt idx="2357">
                  <c:v>39.489879267451045</c:v>
                </c:pt>
                <c:pt idx="2358">
                  <c:v>38.672912412012543</c:v>
                </c:pt>
                <c:pt idx="2359">
                  <c:v>36.170588262848455</c:v>
                </c:pt>
                <c:pt idx="2360">
                  <c:v>40.169148019721312</c:v>
                </c:pt>
                <c:pt idx="2361">
                  <c:v>40.966477545635186</c:v>
                </c:pt>
                <c:pt idx="2362">
                  <c:v>39.117415179163594</c:v>
                </c:pt>
                <c:pt idx="2363">
                  <c:v>40.532470524799201</c:v>
                </c:pt>
                <c:pt idx="2364">
                  <c:v>39.000142525784184</c:v>
                </c:pt>
                <c:pt idx="2365">
                  <c:v>39.652588356097276</c:v>
                </c:pt>
                <c:pt idx="2366">
                  <c:v>40.828003564274034</c:v>
                </c:pt>
                <c:pt idx="2367">
                  <c:v>40.972790975719711</c:v>
                </c:pt>
                <c:pt idx="2368">
                  <c:v>43.004909104752194</c:v>
                </c:pt>
              </c:numCache>
            </c:numRef>
          </c:yVal>
          <c:smooth val="0"/>
        </c:ser>
        <c:ser>
          <c:idx val="4"/>
          <c:order val="4"/>
          <c:tx>
            <c:v>21.5°</c:v>
          </c:tx>
          <c:spPr>
            <a:ln w="28575">
              <a:noFill/>
            </a:ln>
          </c:spPr>
          <c:marker>
            <c:symbol val="star"/>
            <c:size val="5"/>
            <c:spPr>
              <a:noFill/>
              <a:ln>
                <a:solidFill>
                  <a:srgbClr val="800080"/>
                </a:solidFill>
                <a:prstDash val="solid"/>
              </a:ln>
            </c:spPr>
          </c:marker>
          <c:trendline>
            <c:spPr>
              <a:ln w="25400">
                <a:solidFill>
                  <a:srgbClr val="000000"/>
                </a:solidFill>
                <a:prstDash val="solid"/>
              </a:ln>
            </c:spPr>
            <c:trendlineType val="linear"/>
            <c:dispRSqr val="0"/>
            <c:dispEq val="0"/>
          </c:trendline>
          <c:xVal>
            <c:numRef>
              <c:f>'21.5度'!$AL$2:$AL$239</c:f>
              <c:numCache>
                <c:formatCode>0_ </c:formatCode>
                <c:ptCount val="238"/>
                <c:pt idx="0">
                  <c:v>259685.01331498881</c:v>
                </c:pt>
                <c:pt idx="1">
                  <c:v>259392.29388745854</c:v>
                </c:pt>
                <c:pt idx="2">
                  <c:v>258907.35808891148</c:v>
                </c:pt>
                <c:pt idx="3">
                  <c:v>246450.45827608282</c:v>
                </c:pt>
                <c:pt idx="4">
                  <c:v>265261.36737490451</c:v>
                </c:pt>
                <c:pt idx="5">
                  <c:v>308246.08767735848</c:v>
                </c:pt>
                <c:pt idx="6">
                  <c:v>294095.99574508</c:v>
                </c:pt>
                <c:pt idx="7">
                  <c:v>294105.70726052712</c:v>
                </c:pt>
                <c:pt idx="8">
                  <c:v>282247.67923435406</c:v>
                </c:pt>
                <c:pt idx="9">
                  <c:v>312981.3067701151</c:v>
                </c:pt>
                <c:pt idx="10">
                  <c:v>260257.89854793163</c:v>
                </c:pt>
                <c:pt idx="11">
                  <c:v>259582.37577962581</c:v>
                </c:pt>
                <c:pt idx="12">
                  <c:v>258567.12569992148</c:v>
                </c:pt>
                <c:pt idx="13">
                  <c:v>258992.43618040072</c:v>
                </c:pt>
                <c:pt idx="14">
                  <c:v>240368.35985617258</c:v>
                </c:pt>
                <c:pt idx="15">
                  <c:v>237510.9147050035</c:v>
                </c:pt>
                <c:pt idx="16">
                  <c:v>243785.66732874617</c:v>
                </c:pt>
                <c:pt idx="17">
                  <c:v>238411.14943664568</c:v>
                </c:pt>
                <c:pt idx="18">
                  <c:v>242325.00099912571</c:v>
                </c:pt>
                <c:pt idx="19">
                  <c:v>237811.65922057105</c:v>
                </c:pt>
                <c:pt idx="20">
                  <c:v>249503.41364801311</c:v>
                </c:pt>
                <c:pt idx="21">
                  <c:v>239737.96499978</c:v>
                </c:pt>
                <c:pt idx="22">
                  <c:v>255479.4106547808</c:v>
                </c:pt>
                <c:pt idx="23">
                  <c:v>260108.51660571681</c:v>
                </c:pt>
                <c:pt idx="24">
                  <c:v>257158.61814286382</c:v>
                </c:pt>
                <c:pt idx="25">
                  <c:v>252681.0050448917</c:v>
                </c:pt>
                <c:pt idx="26">
                  <c:v>268451.32118933921</c:v>
                </c:pt>
                <c:pt idx="27">
                  <c:v>237933.57856726478</c:v>
                </c:pt>
                <c:pt idx="28">
                  <c:v>242145.29375583131</c:v>
                </c:pt>
                <c:pt idx="29">
                  <c:v>238159.22696977144</c:v>
                </c:pt>
                <c:pt idx="30">
                  <c:v>247968.20381877993</c:v>
                </c:pt>
                <c:pt idx="31">
                  <c:v>251532.34653140052</c:v>
                </c:pt>
                <c:pt idx="32">
                  <c:v>255275.09533002781</c:v>
                </c:pt>
                <c:pt idx="33">
                  <c:v>263931.39926935598</c:v>
                </c:pt>
                <c:pt idx="34">
                  <c:v>258493.73616515493</c:v>
                </c:pt>
                <c:pt idx="35">
                  <c:v>255567.65185182553</c:v>
                </c:pt>
                <c:pt idx="36">
                  <c:v>258773.34718768173</c:v>
                </c:pt>
                <c:pt idx="37">
                  <c:v>259708.34165534063</c:v>
                </c:pt>
                <c:pt idx="38">
                  <c:v>260517.04159808578</c:v>
                </c:pt>
                <c:pt idx="39">
                  <c:v>260395.63196765864</c:v>
                </c:pt>
                <c:pt idx="40">
                  <c:v>264152.92272046505</c:v>
                </c:pt>
                <c:pt idx="41">
                  <c:v>267981.45285684383</c:v>
                </c:pt>
                <c:pt idx="42">
                  <c:v>256969.04390501408</c:v>
                </c:pt>
                <c:pt idx="43">
                  <c:v>258380.75120570994</c:v>
                </c:pt>
                <c:pt idx="44">
                  <c:v>258557.80606422026</c:v>
                </c:pt>
                <c:pt idx="45">
                  <c:v>270046.50493429159</c:v>
                </c:pt>
                <c:pt idx="46">
                  <c:v>268816.55490807962</c:v>
                </c:pt>
                <c:pt idx="47">
                  <c:v>264426.09357915347</c:v>
                </c:pt>
                <c:pt idx="48">
                  <c:v>259720.00605164783</c:v>
                </c:pt>
                <c:pt idx="49">
                  <c:v>270117.31193861016</c:v>
                </c:pt>
                <c:pt idx="50">
                  <c:v>239262.0173794337</c:v>
                </c:pt>
                <c:pt idx="51">
                  <c:v>241440.52771441199</c:v>
                </c:pt>
                <c:pt idx="52">
                  <c:v>268808.30602224683</c:v>
                </c:pt>
                <c:pt idx="53">
                  <c:v>263610.34654742992</c:v>
                </c:pt>
                <c:pt idx="54">
                  <c:v>262884.30274617986</c:v>
                </c:pt>
                <c:pt idx="55">
                  <c:v>266003.4485900685</c:v>
                </c:pt>
                <c:pt idx="56">
                  <c:v>261561.37382424308</c:v>
                </c:pt>
                <c:pt idx="57">
                  <c:v>258263.12204517811</c:v>
                </c:pt>
                <c:pt idx="58">
                  <c:v>262783.64000369515</c:v>
                </c:pt>
                <c:pt idx="59">
                  <c:v>239621.52435296908</c:v>
                </c:pt>
                <c:pt idx="60">
                  <c:v>307586.72822393302</c:v>
                </c:pt>
                <c:pt idx="61">
                  <c:v>306922.97827167698</c:v>
                </c:pt>
                <c:pt idx="62">
                  <c:v>306897.08095769654</c:v>
                </c:pt>
                <c:pt idx="63">
                  <c:v>306195.70500195661</c:v>
                </c:pt>
                <c:pt idx="64">
                  <c:v>305906.21168653428</c:v>
                </c:pt>
                <c:pt idx="65">
                  <c:v>307263.42072973005</c:v>
                </c:pt>
                <c:pt idx="66">
                  <c:v>303364.37688295566</c:v>
                </c:pt>
                <c:pt idx="67">
                  <c:v>306323.85449923441</c:v>
                </c:pt>
                <c:pt idx="68">
                  <c:v>281596.82906483713</c:v>
                </c:pt>
                <c:pt idx="69">
                  <c:v>281604.0048433583</c:v>
                </c:pt>
                <c:pt idx="70">
                  <c:v>312329.1906021029</c:v>
                </c:pt>
                <c:pt idx="71">
                  <c:v>309043.23063123872</c:v>
                </c:pt>
                <c:pt idx="72">
                  <c:v>272362.5024773028</c:v>
                </c:pt>
                <c:pt idx="73">
                  <c:v>274346.62294006324</c:v>
                </c:pt>
                <c:pt idx="74">
                  <c:v>279406.25900666125</c:v>
                </c:pt>
                <c:pt idx="75">
                  <c:v>279400.29456977104</c:v>
                </c:pt>
                <c:pt idx="76">
                  <c:v>279388.36582070659</c:v>
                </c:pt>
                <c:pt idx="77">
                  <c:v>275739.99451854412</c:v>
                </c:pt>
                <c:pt idx="78">
                  <c:v>283271.62384704774</c:v>
                </c:pt>
                <c:pt idx="79">
                  <c:v>281930.56681900995</c:v>
                </c:pt>
                <c:pt idx="80">
                  <c:v>286334.07806922618</c:v>
                </c:pt>
                <c:pt idx="81">
                  <c:v>285414.53444297012</c:v>
                </c:pt>
                <c:pt idx="82">
                  <c:v>285395.31287251756</c:v>
                </c:pt>
                <c:pt idx="83">
                  <c:v>294093.56788406969</c:v>
                </c:pt>
                <c:pt idx="84">
                  <c:v>291859.31830578583</c:v>
                </c:pt>
                <c:pt idx="85">
                  <c:v>291990.07946996792</c:v>
                </c:pt>
                <c:pt idx="86">
                  <c:v>291999.76630202192</c:v>
                </c:pt>
                <c:pt idx="87">
                  <c:v>296512.83432828216</c:v>
                </c:pt>
                <c:pt idx="88">
                  <c:v>302494.34434725594</c:v>
                </c:pt>
                <c:pt idx="89">
                  <c:v>303446.64276798395</c:v>
                </c:pt>
                <c:pt idx="90">
                  <c:v>303440.50323368498</c:v>
                </c:pt>
                <c:pt idx="91">
                  <c:v>301317.79043946828</c:v>
                </c:pt>
                <c:pt idx="92">
                  <c:v>303372.97143445408</c:v>
                </c:pt>
                <c:pt idx="93">
                  <c:v>303350.87134381098</c:v>
                </c:pt>
                <c:pt idx="94">
                  <c:v>273744.39294471423</c:v>
                </c:pt>
                <c:pt idx="95">
                  <c:v>282875.07292677084</c:v>
                </c:pt>
                <c:pt idx="96">
                  <c:v>282344.63155669655</c:v>
                </c:pt>
                <c:pt idx="97">
                  <c:v>285728.14824063459</c:v>
                </c:pt>
                <c:pt idx="98">
                  <c:v>285765.40514760022</c:v>
                </c:pt>
                <c:pt idx="99">
                  <c:v>291602.69888259633</c:v>
                </c:pt>
                <c:pt idx="100">
                  <c:v>291612.38119431259</c:v>
                </c:pt>
                <c:pt idx="101">
                  <c:v>296134.27858136722</c:v>
                </c:pt>
                <c:pt idx="102">
                  <c:v>297766.60147809616</c:v>
                </c:pt>
                <c:pt idx="103">
                  <c:v>300911.29553329584</c:v>
                </c:pt>
                <c:pt idx="104">
                  <c:v>306180.91983709636</c:v>
                </c:pt>
                <c:pt idx="105">
                  <c:v>272478.46376458084</c:v>
                </c:pt>
                <c:pt idx="106">
                  <c:v>272513.96520358691</c:v>
                </c:pt>
                <c:pt idx="107">
                  <c:v>269240.88766207208</c:v>
                </c:pt>
                <c:pt idx="108">
                  <c:v>307475.65368474531</c:v>
                </c:pt>
                <c:pt idx="109">
                  <c:v>306795.96611883852</c:v>
                </c:pt>
                <c:pt idx="110">
                  <c:v>305785.51761837222</c:v>
                </c:pt>
                <c:pt idx="111">
                  <c:v>306205.56192971981</c:v>
                </c:pt>
                <c:pt idx="112">
                  <c:v>312196.34891532059</c:v>
                </c:pt>
                <c:pt idx="113">
                  <c:v>258543.82679052104</c:v>
                </c:pt>
                <c:pt idx="114">
                  <c:v>257845.13793888167</c:v>
                </c:pt>
                <c:pt idx="115">
                  <c:v>257861.4345456853</c:v>
                </c:pt>
                <c:pt idx="116">
                  <c:v>256855.08577104661</c:v>
                </c:pt>
                <c:pt idx="117">
                  <c:v>280057.82594930707</c:v>
                </c:pt>
                <c:pt idx="118">
                  <c:v>254280.87047958339</c:v>
                </c:pt>
                <c:pt idx="119">
                  <c:v>287311.21789271012</c:v>
                </c:pt>
                <c:pt idx="120">
                  <c:v>283739.09736604546</c:v>
                </c:pt>
                <c:pt idx="121">
                  <c:v>253525.19231236339</c:v>
                </c:pt>
                <c:pt idx="122">
                  <c:v>279116.43544270413</c:v>
                </c:pt>
                <c:pt idx="123">
                  <c:v>279369.28016810521</c:v>
                </c:pt>
                <c:pt idx="124">
                  <c:v>279038.92725101724</c:v>
                </c:pt>
                <c:pt idx="125">
                  <c:v>280195.12410416186</c:v>
                </c:pt>
                <c:pt idx="126">
                  <c:v>280438.73342458397</c:v>
                </c:pt>
                <c:pt idx="127">
                  <c:v>281074.35577095381</c:v>
                </c:pt>
                <c:pt idx="128">
                  <c:v>280939.30611744255</c:v>
                </c:pt>
                <c:pt idx="129">
                  <c:v>280924.96581826621</c:v>
                </c:pt>
                <c:pt idx="130">
                  <c:v>281202.25438100827</c:v>
                </c:pt>
                <c:pt idx="131">
                  <c:v>281643.4727070299</c:v>
                </c:pt>
                <c:pt idx="132">
                  <c:v>281674.56988920498</c:v>
                </c:pt>
                <c:pt idx="133">
                  <c:v>281480.82904125121</c:v>
                </c:pt>
                <c:pt idx="134">
                  <c:v>278177.2699763549</c:v>
                </c:pt>
                <c:pt idx="135">
                  <c:v>313806.84855113359</c:v>
                </c:pt>
                <c:pt idx="136">
                  <c:v>311408.44671665516</c:v>
                </c:pt>
                <c:pt idx="137">
                  <c:v>281911.4241958342</c:v>
                </c:pt>
                <c:pt idx="138">
                  <c:v>280213.03418662597</c:v>
                </c:pt>
                <c:pt idx="139">
                  <c:v>280192.73612154962</c:v>
                </c:pt>
                <c:pt idx="140">
                  <c:v>285186.30658845522</c:v>
                </c:pt>
                <c:pt idx="141">
                  <c:v>285180.30142645189</c:v>
                </c:pt>
                <c:pt idx="142">
                  <c:v>296572.49407884222</c:v>
                </c:pt>
                <c:pt idx="143">
                  <c:v>296567.62373257242</c:v>
                </c:pt>
                <c:pt idx="144">
                  <c:v>296576.146857507</c:v>
                </c:pt>
                <c:pt idx="145">
                  <c:v>269804.62412693189</c:v>
                </c:pt>
                <c:pt idx="146">
                  <c:v>270858.76883017999</c:v>
                </c:pt>
                <c:pt idx="147">
                  <c:v>280847.29339020292</c:v>
                </c:pt>
                <c:pt idx="148">
                  <c:v>280849.68320553651</c:v>
                </c:pt>
                <c:pt idx="149">
                  <c:v>280838.92908929492</c:v>
                </c:pt>
                <c:pt idx="150">
                  <c:v>290766.8146813389</c:v>
                </c:pt>
                <c:pt idx="151">
                  <c:v>303883.89758120698</c:v>
                </c:pt>
                <c:pt idx="152">
                  <c:v>303907.24087058759</c:v>
                </c:pt>
                <c:pt idx="153">
                  <c:v>271972.13398806821</c:v>
                </c:pt>
                <c:pt idx="154">
                  <c:v>273295.36337730224</c:v>
                </c:pt>
                <c:pt idx="155">
                  <c:v>273797.72322169092</c:v>
                </c:pt>
                <c:pt idx="156">
                  <c:v>274803.31621500495</c:v>
                </c:pt>
                <c:pt idx="157">
                  <c:v>274535.20215278654</c:v>
                </c:pt>
                <c:pt idx="158">
                  <c:v>274339.50754663255</c:v>
                </c:pt>
                <c:pt idx="159">
                  <c:v>271039.50557577587</c:v>
                </c:pt>
                <c:pt idx="160">
                  <c:v>306670.20690790494</c:v>
                </c:pt>
                <c:pt idx="161">
                  <c:v>311996.50754946528</c:v>
                </c:pt>
                <c:pt idx="162">
                  <c:v>274771.28052301676</c:v>
                </c:pt>
                <c:pt idx="163">
                  <c:v>273069.15931619087</c:v>
                </c:pt>
                <c:pt idx="164">
                  <c:v>278040.29497410147</c:v>
                </c:pt>
                <c:pt idx="165">
                  <c:v>278034.34003493399</c:v>
                </c:pt>
                <c:pt idx="166">
                  <c:v>289406.51852609939</c:v>
                </c:pt>
                <c:pt idx="167">
                  <c:v>262663.0937162356</c:v>
                </c:pt>
                <c:pt idx="168">
                  <c:v>273718.32155699376</c:v>
                </c:pt>
                <c:pt idx="169">
                  <c:v>296740.53872785153</c:v>
                </c:pt>
                <c:pt idx="170">
                  <c:v>239919.50361527278</c:v>
                </c:pt>
                <c:pt idx="171">
                  <c:v>236888.07881211146</c:v>
                </c:pt>
                <c:pt idx="172">
                  <c:v>235591.31477665776</c:v>
                </c:pt>
                <c:pt idx="173">
                  <c:v>243676.75577363107</c:v>
                </c:pt>
                <c:pt idx="174">
                  <c:v>249849.53107614268</c:v>
                </c:pt>
                <c:pt idx="175">
                  <c:v>258579.94035563938</c:v>
                </c:pt>
                <c:pt idx="176">
                  <c:v>257521.59446870798</c:v>
                </c:pt>
                <c:pt idx="177">
                  <c:v>251154.39978710047</c:v>
                </c:pt>
                <c:pt idx="178">
                  <c:v>236402.15800803908</c:v>
                </c:pt>
                <c:pt idx="179">
                  <c:v>238879.83211281445</c:v>
                </c:pt>
                <c:pt idx="180">
                  <c:v>242918.16143736098</c:v>
                </c:pt>
                <c:pt idx="181">
                  <c:v>238542.26637200432</c:v>
                </c:pt>
                <c:pt idx="182">
                  <c:v>238586.73616885324</c:v>
                </c:pt>
                <c:pt idx="183">
                  <c:v>250609.13395346311</c:v>
                </c:pt>
                <c:pt idx="184">
                  <c:v>250011.09666538629</c:v>
                </c:pt>
                <c:pt idx="185">
                  <c:v>252097.82145399647</c:v>
                </c:pt>
                <c:pt idx="186">
                  <c:v>253751.13516402771</c:v>
                </c:pt>
                <c:pt idx="187">
                  <c:v>256969.04390501408</c:v>
                </c:pt>
                <c:pt idx="188">
                  <c:v>257250.5119037262</c:v>
                </c:pt>
                <c:pt idx="189">
                  <c:v>258183.93477424368</c:v>
                </c:pt>
                <c:pt idx="190">
                  <c:v>257559.99467747592</c:v>
                </c:pt>
                <c:pt idx="191">
                  <c:v>255133.49445509785</c:v>
                </c:pt>
                <c:pt idx="192">
                  <c:v>259983.66163179162</c:v>
                </c:pt>
                <c:pt idx="193">
                  <c:v>258991.27067302581</c:v>
                </c:pt>
                <c:pt idx="194">
                  <c:v>258868.90075596911</c:v>
                </c:pt>
                <c:pt idx="195">
                  <c:v>262626.81597373087</c:v>
                </c:pt>
                <c:pt idx="196">
                  <c:v>255486.37675520271</c:v>
                </c:pt>
                <c:pt idx="197">
                  <c:v>256857.41130458671</c:v>
                </c:pt>
                <c:pt idx="198">
                  <c:v>259406.28628225072</c:v>
                </c:pt>
                <c:pt idx="199">
                  <c:v>257036.49523996451</c:v>
                </c:pt>
                <c:pt idx="200">
                  <c:v>268519.64371786756</c:v>
                </c:pt>
                <c:pt idx="201">
                  <c:v>267285.94212078559</c:v>
                </c:pt>
                <c:pt idx="202">
                  <c:v>258186.26371288105</c:v>
                </c:pt>
                <c:pt idx="203">
                  <c:v>237160.16436038821</c:v>
                </c:pt>
                <c:pt idx="204">
                  <c:v>240375.21425375933</c:v>
                </c:pt>
                <c:pt idx="205">
                  <c:v>242163.60631690579</c:v>
                </c:pt>
                <c:pt idx="206">
                  <c:v>269158.36247451219</c:v>
                </c:pt>
                <c:pt idx="207">
                  <c:v>267282.41300666222</c:v>
                </c:pt>
                <c:pt idx="208">
                  <c:v>265428.04678782396</c:v>
                </c:pt>
                <c:pt idx="209">
                  <c:v>264976.20680993929</c:v>
                </c:pt>
                <c:pt idx="210">
                  <c:v>262086.33468489299</c:v>
                </c:pt>
                <c:pt idx="211">
                  <c:v>261356.85083492642</c:v>
                </c:pt>
                <c:pt idx="212">
                  <c:v>258034.89514433811</c:v>
                </c:pt>
                <c:pt idx="213">
                  <c:v>260029.16751705925</c:v>
                </c:pt>
                <c:pt idx="214">
                  <c:v>255723.25578479128</c:v>
                </c:pt>
                <c:pt idx="215">
                  <c:v>256742.30452696598</c:v>
                </c:pt>
                <c:pt idx="216">
                  <c:v>257477.37805763376</c:v>
                </c:pt>
                <c:pt idx="217">
                  <c:v>257045.79926494279</c:v>
                </c:pt>
                <c:pt idx="218">
                  <c:v>257505.30396155888</c:v>
                </c:pt>
                <c:pt idx="219">
                  <c:v>253583.12107975094</c:v>
                </c:pt>
                <c:pt idx="220">
                  <c:v>256831.83076250268</c:v>
                </c:pt>
                <c:pt idx="221">
                  <c:v>256567.92804654595</c:v>
                </c:pt>
                <c:pt idx="222">
                  <c:v>243683.63402765509</c:v>
                </c:pt>
                <c:pt idx="223">
                  <c:v>243690.51233162911</c:v>
                </c:pt>
                <c:pt idx="224">
                  <c:v>243701.97628258175</c:v>
                </c:pt>
                <c:pt idx="225">
                  <c:v>252764.34711506974</c:v>
                </c:pt>
                <c:pt idx="226">
                  <c:v>248304.53515079251</c:v>
                </c:pt>
                <c:pt idx="227">
                  <c:v>235302.62232725284</c:v>
                </c:pt>
                <c:pt idx="228">
                  <c:v>238400.88886422865</c:v>
                </c:pt>
                <c:pt idx="229">
                  <c:v>238400.88886422865</c:v>
                </c:pt>
                <c:pt idx="230">
                  <c:v>238603.84048374268</c:v>
                </c:pt>
                <c:pt idx="231">
                  <c:v>238600.41959645768</c:v>
                </c:pt>
                <c:pt idx="232">
                  <c:v>238733.8432090444</c:v>
                </c:pt>
                <c:pt idx="233">
                  <c:v>238741.82640473268</c:v>
                </c:pt>
                <c:pt idx="234">
                  <c:v>238071.46854045408</c:v>
                </c:pt>
                <c:pt idx="235">
                  <c:v>243269.88124857142</c:v>
                </c:pt>
                <c:pt idx="236">
                  <c:v>249213.92765830032</c:v>
                </c:pt>
                <c:pt idx="237">
                  <c:v>250183.07949399791</c:v>
                </c:pt>
              </c:numCache>
            </c:numRef>
          </c:xVal>
          <c:yVal>
            <c:numRef>
              <c:f>'21.5度'!$AN$2:$AN$239</c:f>
              <c:numCache>
                <c:formatCode>0.0_ </c:formatCode>
                <c:ptCount val="238"/>
                <c:pt idx="0">
                  <c:v>9.1545599737446768</c:v>
                </c:pt>
                <c:pt idx="1">
                  <c:v>6.4494508200235634</c:v>
                </c:pt>
                <c:pt idx="2">
                  <c:v>12.961973734619614</c:v>
                </c:pt>
                <c:pt idx="3">
                  <c:v>11.082920274309426</c:v>
                </c:pt>
                <c:pt idx="4">
                  <c:v>9.1341647705672901</c:v>
                </c:pt>
                <c:pt idx="5">
                  <c:v>12.513802487557308</c:v>
                </c:pt>
                <c:pt idx="6">
                  <c:v>8.9411216867539469</c:v>
                </c:pt>
                <c:pt idx="7">
                  <c:v>8.9455541789583055</c:v>
                </c:pt>
                <c:pt idx="8">
                  <c:v>8.7556608420051347</c:v>
                </c:pt>
                <c:pt idx="9">
                  <c:v>3.3970049889617746</c:v>
                </c:pt>
                <c:pt idx="10">
                  <c:v>15.009827463613949</c:v>
                </c:pt>
                <c:pt idx="11">
                  <c:v>13.4533413918661</c:v>
                </c:pt>
                <c:pt idx="12">
                  <c:v>10.64093521912147</c:v>
                </c:pt>
                <c:pt idx="13">
                  <c:v>7.4274570805938431</c:v>
                </c:pt>
                <c:pt idx="14">
                  <c:v>15.895613786792008</c:v>
                </c:pt>
                <c:pt idx="15">
                  <c:v>22.722334519034586</c:v>
                </c:pt>
                <c:pt idx="16">
                  <c:v>18.652289426932771</c:v>
                </c:pt>
                <c:pt idx="17">
                  <c:v>23.129800654056858</c:v>
                </c:pt>
                <c:pt idx="18">
                  <c:v>18.356937854739527</c:v>
                </c:pt>
                <c:pt idx="19">
                  <c:v>20.014532493015505</c:v>
                </c:pt>
                <c:pt idx="20">
                  <c:v>20.196094148890261</c:v>
                </c:pt>
                <c:pt idx="21">
                  <c:v>18.679969453728631</c:v>
                </c:pt>
                <c:pt idx="22">
                  <c:v>23.174079843253757</c:v>
                </c:pt>
                <c:pt idx="23">
                  <c:v>16.029664900165589</c:v>
                </c:pt>
                <c:pt idx="24">
                  <c:v>21.880022362070576</c:v>
                </c:pt>
                <c:pt idx="25">
                  <c:v>24.07694134291911</c:v>
                </c:pt>
                <c:pt idx="26">
                  <c:v>15.224623812608161</c:v>
                </c:pt>
                <c:pt idx="27">
                  <c:v>22.196885616173535</c:v>
                </c:pt>
                <c:pt idx="28">
                  <c:v>22.050476976048092</c:v>
                </c:pt>
                <c:pt idx="29">
                  <c:v>16.454878389649135</c:v>
                </c:pt>
                <c:pt idx="30">
                  <c:v>17.941266343956485</c:v>
                </c:pt>
                <c:pt idx="31">
                  <c:v>16.076558591451267</c:v>
                </c:pt>
                <c:pt idx="32">
                  <c:v>19.555445984368689</c:v>
                </c:pt>
                <c:pt idx="33">
                  <c:v>17.50707037628063</c:v>
                </c:pt>
                <c:pt idx="34">
                  <c:v>22.207061010784308</c:v>
                </c:pt>
                <c:pt idx="35">
                  <c:v>15.887564458627073</c:v>
                </c:pt>
                <c:pt idx="36">
                  <c:v>17.921854836636555</c:v>
                </c:pt>
                <c:pt idx="37">
                  <c:v>21.460770827052862</c:v>
                </c:pt>
                <c:pt idx="38">
                  <c:v>21.20655906712858</c:v>
                </c:pt>
                <c:pt idx="39">
                  <c:v>23.400408176046692</c:v>
                </c:pt>
                <c:pt idx="40">
                  <c:v>17.075462529346062</c:v>
                </c:pt>
                <c:pt idx="41">
                  <c:v>25.211324582785082</c:v>
                </c:pt>
                <c:pt idx="42">
                  <c:v>23.706080862499853</c:v>
                </c:pt>
                <c:pt idx="43">
                  <c:v>18.730768688418291</c:v>
                </c:pt>
                <c:pt idx="44">
                  <c:v>23.959157993694344</c:v>
                </c:pt>
                <c:pt idx="45">
                  <c:v>21.562034423833687</c:v>
                </c:pt>
                <c:pt idx="46">
                  <c:v>18.484327256888989</c:v>
                </c:pt>
                <c:pt idx="47">
                  <c:v>23.365887439552328</c:v>
                </c:pt>
                <c:pt idx="48">
                  <c:v>22.709693521830683</c:v>
                </c:pt>
                <c:pt idx="49">
                  <c:v>25.575129729679023</c:v>
                </c:pt>
                <c:pt idx="50">
                  <c:v>20.743131603133989</c:v>
                </c:pt>
                <c:pt idx="51">
                  <c:v>19.742806007094163</c:v>
                </c:pt>
                <c:pt idx="52">
                  <c:v>22.302230504505363</c:v>
                </c:pt>
                <c:pt idx="53">
                  <c:v>17.977833296957602</c:v>
                </c:pt>
                <c:pt idx="54">
                  <c:v>14.882482024584439</c:v>
                </c:pt>
                <c:pt idx="55">
                  <c:v>21.648867770408831</c:v>
                </c:pt>
                <c:pt idx="56">
                  <c:v>17.564076491266885</c:v>
                </c:pt>
                <c:pt idx="57">
                  <c:v>15.81053265803016</c:v>
                </c:pt>
                <c:pt idx="58">
                  <c:v>23.062172533805093</c:v>
                </c:pt>
                <c:pt idx="59">
                  <c:v>22.683949483546886</c:v>
                </c:pt>
                <c:pt idx="60">
                  <c:v>18.889296830283417</c:v>
                </c:pt>
                <c:pt idx="61">
                  <c:v>16.826813919605392</c:v>
                </c:pt>
                <c:pt idx="62">
                  <c:v>13.063381619512812</c:v>
                </c:pt>
                <c:pt idx="63">
                  <c:v>10.57738256777802</c:v>
                </c:pt>
                <c:pt idx="64">
                  <c:v>9.0468139208670486</c:v>
                </c:pt>
                <c:pt idx="65">
                  <c:v>11.641518924146045</c:v>
                </c:pt>
                <c:pt idx="66">
                  <c:v>15.150562908684504</c:v>
                </c:pt>
                <c:pt idx="67">
                  <c:v>17.102988194219083</c:v>
                </c:pt>
                <c:pt idx="68">
                  <c:v>15.690782308106726</c:v>
                </c:pt>
                <c:pt idx="69">
                  <c:v>11.197377630038943</c:v>
                </c:pt>
                <c:pt idx="70">
                  <c:v>10.513554769202926</c:v>
                </c:pt>
                <c:pt idx="71">
                  <c:v>15.33867928874762</c:v>
                </c:pt>
                <c:pt idx="72">
                  <c:v>9.5487869710130759</c:v>
                </c:pt>
                <c:pt idx="73">
                  <c:v>9.5067936602534999</c:v>
                </c:pt>
                <c:pt idx="74">
                  <c:v>13.946001258497835</c:v>
                </c:pt>
                <c:pt idx="75">
                  <c:v>13.743372497707798</c:v>
                </c:pt>
                <c:pt idx="76">
                  <c:v>9.3799492611877753</c:v>
                </c:pt>
                <c:pt idx="77">
                  <c:v>12.397958160862299</c:v>
                </c:pt>
                <c:pt idx="78">
                  <c:v>16.858287134277436</c:v>
                </c:pt>
                <c:pt idx="79">
                  <c:v>13.183756820684136</c:v>
                </c:pt>
                <c:pt idx="80">
                  <c:v>12.873895290787926</c:v>
                </c:pt>
                <c:pt idx="81">
                  <c:v>18.685227428550455</c:v>
                </c:pt>
                <c:pt idx="82">
                  <c:v>19.143225193601946</c:v>
                </c:pt>
                <c:pt idx="83">
                  <c:v>18.880801098823888</c:v>
                </c:pt>
                <c:pt idx="84">
                  <c:v>15.869324490610893</c:v>
                </c:pt>
                <c:pt idx="85">
                  <c:v>11.824564092608739</c:v>
                </c:pt>
                <c:pt idx="86">
                  <c:v>15.591164838367424</c:v>
                </c:pt>
                <c:pt idx="87">
                  <c:v>13.399114113769402</c:v>
                </c:pt>
                <c:pt idx="88">
                  <c:v>15.604055068697868</c:v>
                </c:pt>
                <c:pt idx="89">
                  <c:v>14.364576697195705</c:v>
                </c:pt>
                <c:pt idx="90">
                  <c:v>11.880688121187752</c:v>
                </c:pt>
                <c:pt idx="91">
                  <c:v>16.821733424105457</c:v>
                </c:pt>
                <c:pt idx="92">
                  <c:v>16.168326326593089</c:v>
                </c:pt>
                <c:pt idx="93">
                  <c:v>17.214766475274793</c:v>
                </c:pt>
                <c:pt idx="94">
                  <c:v>31.995209085116119</c:v>
                </c:pt>
                <c:pt idx="95">
                  <c:v>20.879605905861929</c:v>
                </c:pt>
                <c:pt idx="96">
                  <c:v>25.578010739090768</c:v>
                </c:pt>
                <c:pt idx="97">
                  <c:v>21.188217134862889</c:v>
                </c:pt>
                <c:pt idx="98">
                  <c:v>20.040199783703589</c:v>
                </c:pt>
                <c:pt idx="99">
                  <c:v>13.349194452312</c:v>
                </c:pt>
                <c:pt idx="100">
                  <c:v>14.926502336299874</c:v>
                </c:pt>
                <c:pt idx="101">
                  <c:v>23.109190483984491</c:v>
                </c:pt>
                <c:pt idx="102">
                  <c:v>34.476220203435993</c:v>
                </c:pt>
                <c:pt idx="103">
                  <c:v>5.4334388189264695</c:v>
                </c:pt>
                <c:pt idx="104">
                  <c:v>18.714891514717831</c:v>
                </c:pt>
                <c:pt idx="105">
                  <c:v>19.091080833497109</c:v>
                </c:pt>
                <c:pt idx="106">
                  <c:v>22.708928098760488</c:v>
                </c:pt>
                <c:pt idx="107">
                  <c:v>28.455708296408922</c:v>
                </c:pt>
                <c:pt idx="108">
                  <c:v>28.901795828827289</c:v>
                </c:pt>
                <c:pt idx="109">
                  <c:v>24.731524332371489</c:v>
                </c:pt>
                <c:pt idx="110">
                  <c:v>25.471738835209738</c:v>
                </c:pt>
                <c:pt idx="111">
                  <c:v>17.017283321031737</c:v>
                </c:pt>
                <c:pt idx="112">
                  <c:v>14.52959623772036</c:v>
                </c:pt>
                <c:pt idx="113">
                  <c:v>38.716929736888062</c:v>
                </c:pt>
                <c:pt idx="114">
                  <c:v>39.761809930911063</c:v>
                </c:pt>
                <c:pt idx="115">
                  <c:v>39.425323265246092</c:v>
                </c:pt>
                <c:pt idx="116">
                  <c:v>34.703220478877178</c:v>
                </c:pt>
                <c:pt idx="117">
                  <c:v>13.480883519473577</c:v>
                </c:pt>
                <c:pt idx="118">
                  <c:v>13.057258907912225</c:v>
                </c:pt>
                <c:pt idx="119">
                  <c:v>11.358589302408856</c:v>
                </c:pt>
                <c:pt idx="120">
                  <c:v>8.598609690521549</c:v>
                </c:pt>
                <c:pt idx="121">
                  <c:v>13.585735512251011</c:v>
                </c:pt>
                <c:pt idx="122">
                  <c:v>1.6204124212058102</c:v>
                </c:pt>
                <c:pt idx="123">
                  <c:v>6.9888894111033988</c:v>
                </c:pt>
                <c:pt idx="124">
                  <c:v>4.1758182812430409</c:v>
                </c:pt>
                <c:pt idx="125">
                  <c:v>7.4593801453400124</c:v>
                </c:pt>
                <c:pt idx="126">
                  <c:v>6.7933444153257572</c:v>
                </c:pt>
                <c:pt idx="127">
                  <c:v>6.2653016776362245</c:v>
                </c:pt>
                <c:pt idx="128">
                  <c:v>6.2378594770276568</c:v>
                </c:pt>
                <c:pt idx="129">
                  <c:v>5.4855355248902855</c:v>
                </c:pt>
                <c:pt idx="130">
                  <c:v>9.3268683228170186</c:v>
                </c:pt>
                <c:pt idx="131">
                  <c:v>8.3754735715275768</c:v>
                </c:pt>
                <c:pt idx="132">
                  <c:v>9.4735915664825008</c:v>
                </c:pt>
                <c:pt idx="133">
                  <c:v>8.4694922972237663</c:v>
                </c:pt>
                <c:pt idx="134">
                  <c:v>6.8629002944101254</c:v>
                </c:pt>
                <c:pt idx="135">
                  <c:v>10.86790626151207</c:v>
                </c:pt>
                <c:pt idx="136">
                  <c:v>4.4472130648856414</c:v>
                </c:pt>
                <c:pt idx="137">
                  <c:v>4.5958788861296007</c:v>
                </c:pt>
                <c:pt idx="138">
                  <c:v>1.2133232705969601</c:v>
                </c:pt>
                <c:pt idx="139">
                  <c:v>2.8593618749501597</c:v>
                </c:pt>
                <c:pt idx="140">
                  <c:v>2.6477960039819481</c:v>
                </c:pt>
                <c:pt idx="141">
                  <c:v>2.4654894330189419</c:v>
                </c:pt>
                <c:pt idx="142">
                  <c:v>3.9917467895949277</c:v>
                </c:pt>
                <c:pt idx="143">
                  <c:v>6.3557008693943216</c:v>
                </c:pt>
                <c:pt idx="144">
                  <c:v>4.0335633724724334</c:v>
                </c:pt>
                <c:pt idx="145">
                  <c:v>3.7146050481759612</c:v>
                </c:pt>
                <c:pt idx="146">
                  <c:v>10.416880211341335</c:v>
                </c:pt>
                <c:pt idx="147">
                  <c:v>9.8656230986075268</c:v>
                </c:pt>
                <c:pt idx="148">
                  <c:v>10.621795221820983</c:v>
                </c:pt>
                <c:pt idx="149">
                  <c:v>7.1829253933525159</c:v>
                </c:pt>
                <c:pt idx="150">
                  <c:v>7.5528737336749101</c:v>
                </c:pt>
                <c:pt idx="151">
                  <c:v>6.8321456226521624</c:v>
                </c:pt>
                <c:pt idx="152">
                  <c:v>6.5116740234817074</c:v>
                </c:pt>
                <c:pt idx="153">
                  <c:v>-6.2926450098330404</c:v>
                </c:pt>
                <c:pt idx="154">
                  <c:v>-8.8331532280828213</c:v>
                </c:pt>
                <c:pt idx="155">
                  <c:v>-4.4772611977301802</c:v>
                </c:pt>
                <c:pt idx="156">
                  <c:v>-4.7163597738890584</c:v>
                </c:pt>
                <c:pt idx="157">
                  <c:v>0.18004216584387281</c:v>
                </c:pt>
                <c:pt idx="158">
                  <c:v>-0.63490375088329964</c:v>
                </c:pt>
                <c:pt idx="159">
                  <c:v>-4.5189672916770069</c:v>
                </c:pt>
                <c:pt idx="160">
                  <c:v>0.35960128484191012</c:v>
                </c:pt>
                <c:pt idx="161">
                  <c:v>-1.7954464829325418</c:v>
                </c:pt>
                <c:pt idx="162">
                  <c:v>-5.9855153669906365</c:v>
                </c:pt>
                <c:pt idx="163">
                  <c:v>-6.5994151994390053</c:v>
                </c:pt>
                <c:pt idx="164">
                  <c:v>-6.8942060636268465</c:v>
                </c:pt>
                <c:pt idx="165">
                  <c:v>-5.9812869198625904</c:v>
                </c:pt>
                <c:pt idx="166">
                  <c:v>-3.6859508709003812</c:v>
                </c:pt>
                <c:pt idx="167">
                  <c:v>-1.1059559823039968</c:v>
                </c:pt>
                <c:pt idx="168">
                  <c:v>-2.2642123891713752</c:v>
                </c:pt>
                <c:pt idx="169">
                  <c:v>-4.5970350384103806</c:v>
                </c:pt>
                <c:pt idx="170">
                  <c:v>10.662169545769126</c:v>
                </c:pt>
                <c:pt idx="171">
                  <c:v>12.480917950297568</c:v>
                </c:pt>
                <c:pt idx="172">
                  <c:v>7.7878298752559845</c:v>
                </c:pt>
                <c:pt idx="173">
                  <c:v>4.5418313474356857</c:v>
                </c:pt>
                <c:pt idx="174">
                  <c:v>13.22349792474227</c:v>
                </c:pt>
                <c:pt idx="175">
                  <c:v>4.8092768719273415</c:v>
                </c:pt>
                <c:pt idx="176">
                  <c:v>8.6708752325548311</c:v>
                </c:pt>
                <c:pt idx="177">
                  <c:v>9.8273205754100008</c:v>
                </c:pt>
                <c:pt idx="178">
                  <c:v>12.686613653089086</c:v>
                </c:pt>
                <c:pt idx="179">
                  <c:v>10.505517912575502</c:v>
                </c:pt>
                <c:pt idx="180">
                  <c:v>9.0275683428549609</c:v>
                </c:pt>
                <c:pt idx="181">
                  <c:v>13.635521392340387</c:v>
                </c:pt>
                <c:pt idx="182">
                  <c:v>5.2383331774909418</c:v>
                </c:pt>
                <c:pt idx="183">
                  <c:v>9.0368883438446108</c:v>
                </c:pt>
                <c:pt idx="184">
                  <c:v>7.3672848491920657</c:v>
                </c:pt>
                <c:pt idx="185">
                  <c:v>6.8135715847755458</c:v>
                </c:pt>
                <c:pt idx="186">
                  <c:v>10.139367370199711</c:v>
                </c:pt>
                <c:pt idx="187">
                  <c:v>7.9847528873169855</c:v>
                </c:pt>
                <c:pt idx="188">
                  <c:v>4.6685915943904845</c:v>
                </c:pt>
                <c:pt idx="189">
                  <c:v>10.195234510168046</c:v>
                </c:pt>
                <c:pt idx="190">
                  <c:v>8.8989985138871948</c:v>
                </c:pt>
                <c:pt idx="191">
                  <c:v>11.045532500632522</c:v>
                </c:pt>
                <c:pt idx="192">
                  <c:v>12.476947156682376</c:v>
                </c:pt>
                <c:pt idx="193">
                  <c:v>8.6935090696233708</c:v>
                </c:pt>
                <c:pt idx="194">
                  <c:v>13.095439129827872</c:v>
                </c:pt>
                <c:pt idx="195">
                  <c:v>4.9876931751395581</c:v>
                </c:pt>
                <c:pt idx="196">
                  <c:v>14.29788767034262</c:v>
                </c:pt>
                <c:pt idx="197">
                  <c:v>5.5661210090897555</c:v>
                </c:pt>
                <c:pt idx="198">
                  <c:v>7.1300278331685725</c:v>
                </c:pt>
                <c:pt idx="199">
                  <c:v>13.967710378464009</c:v>
                </c:pt>
                <c:pt idx="200">
                  <c:v>12.759408125735952</c:v>
                </c:pt>
                <c:pt idx="201">
                  <c:v>14.252380960579369</c:v>
                </c:pt>
                <c:pt idx="202">
                  <c:v>9.287338269966666</c:v>
                </c:pt>
                <c:pt idx="203">
                  <c:v>8.5182767585248129</c:v>
                </c:pt>
                <c:pt idx="204">
                  <c:v>8.2568270690706189</c:v>
                </c:pt>
                <c:pt idx="205">
                  <c:v>11.049054262834067</c:v>
                </c:pt>
                <c:pt idx="206">
                  <c:v>10.113953920794668</c:v>
                </c:pt>
                <c:pt idx="207">
                  <c:v>9.2612229483672213</c:v>
                </c:pt>
                <c:pt idx="208">
                  <c:v>6.9040823702539065</c:v>
                </c:pt>
                <c:pt idx="209">
                  <c:v>4.2333824441987424</c:v>
                </c:pt>
                <c:pt idx="210">
                  <c:v>12.391614211760572</c:v>
                </c:pt>
                <c:pt idx="211">
                  <c:v>4.0575254570196275</c:v>
                </c:pt>
                <c:pt idx="212">
                  <c:v>7.5846156080656275</c:v>
                </c:pt>
                <c:pt idx="213">
                  <c:v>10.198141985757756</c:v>
                </c:pt>
                <c:pt idx="214">
                  <c:v>9.0083969597480564</c:v>
                </c:pt>
                <c:pt idx="215">
                  <c:v>4.7409182238170855</c:v>
                </c:pt>
                <c:pt idx="216">
                  <c:v>5.0693795149554015</c:v>
                </c:pt>
                <c:pt idx="217">
                  <c:v>37.130633774419543</c:v>
                </c:pt>
                <c:pt idx="218">
                  <c:v>33.127772625765353</c:v>
                </c:pt>
                <c:pt idx="219">
                  <c:v>39.387183780884094</c:v>
                </c:pt>
                <c:pt idx="220">
                  <c:v>37.605880311495085</c:v>
                </c:pt>
                <c:pt idx="221">
                  <c:v>34.563325592892006</c:v>
                </c:pt>
                <c:pt idx="222">
                  <c:v>36.835051225665204</c:v>
                </c:pt>
                <c:pt idx="223">
                  <c:v>41.633898675452784</c:v>
                </c:pt>
                <c:pt idx="224">
                  <c:v>38.410364850512309</c:v>
                </c:pt>
                <c:pt idx="225">
                  <c:v>40.970240825183375</c:v>
                </c:pt>
                <c:pt idx="226">
                  <c:v>34.422157667236895</c:v>
                </c:pt>
                <c:pt idx="227">
                  <c:v>38.424648076022294</c:v>
                </c:pt>
                <c:pt idx="228">
                  <c:v>37.252706148164108</c:v>
                </c:pt>
                <c:pt idx="229">
                  <c:v>38.67164711569135</c:v>
                </c:pt>
                <c:pt idx="230">
                  <c:v>34.857466312043137</c:v>
                </c:pt>
                <c:pt idx="231">
                  <c:v>32.36271385671202</c:v>
                </c:pt>
                <c:pt idx="232">
                  <c:v>36.468262623166645</c:v>
                </c:pt>
                <c:pt idx="233">
                  <c:v>35.843677512211627</c:v>
                </c:pt>
                <c:pt idx="234">
                  <c:v>32.855265741445145</c:v>
                </c:pt>
                <c:pt idx="235">
                  <c:v>30.381750301983587</c:v>
                </c:pt>
                <c:pt idx="236">
                  <c:v>36.865315031753013</c:v>
                </c:pt>
                <c:pt idx="237">
                  <c:v>34.430568707926</c:v>
                </c:pt>
              </c:numCache>
            </c:numRef>
          </c:yVal>
          <c:smooth val="0"/>
        </c:ser>
        <c:ser>
          <c:idx val="5"/>
          <c:order val="5"/>
          <c:tx>
            <c:v>34.3°</c:v>
          </c:tx>
          <c:spPr>
            <a:ln w="28575">
              <a:noFill/>
            </a:ln>
          </c:spPr>
          <c:marker>
            <c:symbol val="circle"/>
            <c:size val="5"/>
            <c:spPr>
              <a:noFill/>
              <a:ln>
                <a:solidFill>
                  <a:srgbClr val="800000"/>
                </a:solidFill>
                <a:prstDash val="solid"/>
              </a:ln>
            </c:spPr>
          </c:marker>
          <c:trendline>
            <c:spPr>
              <a:ln w="25400">
                <a:solidFill>
                  <a:srgbClr val="000000"/>
                </a:solidFill>
                <a:prstDash val="solid"/>
              </a:ln>
            </c:spPr>
            <c:trendlineType val="linear"/>
            <c:dispRSqr val="0"/>
            <c:dispEq val="0"/>
          </c:trendline>
          <c:xVal>
            <c:numRef>
              <c:f>'34.3度'!$AL$2:$AL$147</c:f>
              <c:numCache>
                <c:formatCode>0_ </c:formatCode>
                <c:ptCount val="146"/>
                <c:pt idx="0">
                  <c:v>534906.71498746937</c:v>
                </c:pt>
                <c:pt idx="1">
                  <c:v>526635.54476990027</c:v>
                </c:pt>
                <c:pt idx="2">
                  <c:v>496602.90766590141</c:v>
                </c:pt>
                <c:pt idx="3">
                  <c:v>494969.61236096401</c:v>
                </c:pt>
                <c:pt idx="4">
                  <c:v>494946.95758892724</c:v>
                </c:pt>
                <c:pt idx="5">
                  <c:v>499667.0639766411</c:v>
                </c:pt>
                <c:pt idx="6">
                  <c:v>484232.49428210815</c:v>
                </c:pt>
                <c:pt idx="7">
                  <c:v>485967.36502333789</c:v>
                </c:pt>
                <c:pt idx="8">
                  <c:v>496489.34696482943</c:v>
                </c:pt>
                <c:pt idx="9">
                  <c:v>519425.78150330728</c:v>
                </c:pt>
                <c:pt idx="10">
                  <c:v>512596.96149723005</c:v>
                </c:pt>
                <c:pt idx="11">
                  <c:v>497468.26609392895</c:v>
                </c:pt>
                <c:pt idx="12">
                  <c:v>495811.65471928153</c:v>
                </c:pt>
                <c:pt idx="13">
                  <c:v>497140.16611465416</c:v>
                </c:pt>
                <c:pt idx="14">
                  <c:v>493400.27501741861</c:v>
                </c:pt>
                <c:pt idx="15">
                  <c:v>496229.85678975243</c:v>
                </c:pt>
                <c:pt idx="16">
                  <c:v>492334.19830987626</c:v>
                </c:pt>
                <c:pt idx="17">
                  <c:v>471794.92930431641</c:v>
                </c:pt>
                <c:pt idx="18">
                  <c:v>471793.36921572062</c:v>
                </c:pt>
                <c:pt idx="19">
                  <c:v>502420.32372475584</c:v>
                </c:pt>
                <c:pt idx="20">
                  <c:v>502518.58647674107</c:v>
                </c:pt>
                <c:pt idx="21">
                  <c:v>497469.89077830064</c:v>
                </c:pt>
                <c:pt idx="22">
                  <c:v>495819.75676380756</c:v>
                </c:pt>
                <c:pt idx="23">
                  <c:v>497141.78994931729</c:v>
                </c:pt>
                <c:pt idx="24">
                  <c:v>496233.0997548434</c:v>
                </c:pt>
                <c:pt idx="25">
                  <c:v>492329.36395324755</c:v>
                </c:pt>
                <c:pt idx="26">
                  <c:v>477133.99222783209</c:v>
                </c:pt>
                <c:pt idx="27">
                  <c:v>435147.60875270359</c:v>
                </c:pt>
                <c:pt idx="28">
                  <c:v>438165.33293442434</c:v>
                </c:pt>
                <c:pt idx="29">
                  <c:v>443592.64152309054</c:v>
                </c:pt>
                <c:pt idx="30">
                  <c:v>443588.16100612911</c:v>
                </c:pt>
                <c:pt idx="31">
                  <c:v>443918.30783933506</c:v>
                </c:pt>
                <c:pt idx="32">
                  <c:v>448451.11495068559</c:v>
                </c:pt>
                <c:pt idx="33">
                  <c:v>448424.03167553426</c:v>
                </c:pt>
                <c:pt idx="34">
                  <c:v>449942.43128778029</c:v>
                </c:pt>
                <c:pt idx="35">
                  <c:v>455402.02010799182</c:v>
                </c:pt>
                <c:pt idx="36">
                  <c:v>455394.41596187808</c:v>
                </c:pt>
                <c:pt idx="37">
                  <c:v>453132.34497550555</c:v>
                </c:pt>
                <c:pt idx="38">
                  <c:v>455008.24271534459</c:v>
                </c:pt>
                <c:pt idx="39">
                  <c:v>458753.48513503402</c:v>
                </c:pt>
                <c:pt idx="40">
                  <c:v>457276.88374665647</c:v>
                </c:pt>
                <c:pt idx="41">
                  <c:v>433857.24938596122</c:v>
                </c:pt>
                <c:pt idx="42">
                  <c:v>435339.31541027722</c:v>
                </c:pt>
                <c:pt idx="43">
                  <c:v>438234.95379514655</c:v>
                </c:pt>
                <c:pt idx="44">
                  <c:v>443395.52776810376</c:v>
                </c:pt>
                <c:pt idx="45">
                  <c:v>450126.44623083674</c:v>
                </c:pt>
                <c:pt idx="46">
                  <c:v>453309.68556902598</c:v>
                </c:pt>
                <c:pt idx="47">
                  <c:v>458701.51013190229</c:v>
                </c:pt>
                <c:pt idx="48">
                  <c:v>458929.31394278392</c:v>
                </c:pt>
                <c:pt idx="49">
                  <c:v>496609.39746961021</c:v>
                </c:pt>
                <c:pt idx="50">
                  <c:v>495426.11828091595</c:v>
                </c:pt>
                <c:pt idx="51">
                  <c:v>495377.53804601525</c:v>
                </c:pt>
                <c:pt idx="52">
                  <c:v>431279.66015775659</c:v>
                </c:pt>
                <c:pt idx="53">
                  <c:v>434866.04835002613</c:v>
                </c:pt>
                <c:pt idx="54">
                  <c:v>443305.95021295192</c:v>
                </c:pt>
                <c:pt idx="55">
                  <c:v>443649.39739144675</c:v>
                </c:pt>
                <c:pt idx="56">
                  <c:v>447407.71771043423</c:v>
                </c:pt>
                <c:pt idx="57">
                  <c:v>458238.50571848114</c:v>
                </c:pt>
                <c:pt idx="58">
                  <c:v>432764.77121323725</c:v>
                </c:pt>
                <c:pt idx="59">
                  <c:v>436350.38277896401</c:v>
                </c:pt>
                <c:pt idx="60">
                  <c:v>441978.65235841653</c:v>
                </c:pt>
                <c:pt idx="61">
                  <c:v>437775.88817028655</c:v>
                </c:pt>
                <c:pt idx="62">
                  <c:v>449362.0691804589</c:v>
                </c:pt>
                <c:pt idx="63">
                  <c:v>433080.71337594592</c:v>
                </c:pt>
                <c:pt idx="64">
                  <c:v>430971.90149544494</c:v>
                </c:pt>
                <c:pt idx="65">
                  <c:v>432955.78798073856</c:v>
                </c:pt>
                <c:pt idx="66">
                  <c:v>444281.51224706921</c:v>
                </c:pt>
                <c:pt idx="67">
                  <c:v>442352.7081771206</c:v>
                </c:pt>
                <c:pt idx="68">
                  <c:v>447918.68359111092</c:v>
                </c:pt>
                <c:pt idx="69">
                  <c:v>448175.82073059684</c:v>
                </c:pt>
                <c:pt idx="70">
                  <c:v>449372.61660380621</c:v>
                </c:pt>
                <c:pt idx="71">
                  <c:v>453149.01595942397</c:v>
                </c:pt>
                <c:pt idx="72">
                  <c:v>452929.29644618201</c:v>
                </c:pt>
                <c:pt idx="73">
                  <c:v>462743.57417674561</c:v>
                </c:pt>
                <c:pt idx="74">
                  <c:v>456455.29614717822</c:v>
                </c:pt>
                <c:pt idx="75">
                  <c:v>471264.71854200022</c:v>
                </c:pt>
                <c:pt idx="76">
                  <c:v>468496.06011666992</c:v>
                </c:pt>
                <c:pt idx="77">
                  <c:v>469572.54707518389</c:v>
                </c:pt>
                <c:pt idx="78">
                  <c:v>468635.7614291496</c:v>
                </c:pt>
                <c:pt idx="79">
                  <c:v>480482.71659452282</c:v>
                </c:pt>
                <c:pt idx="80">
                  <c:v>476302.30876317614</c:v>
                </c:pt>
                <c:pt idx="81">
                  <c:v>470742.73475954967</c:v>
                </c:pt>
                <c:pt idx="82">
                  <c:v>487801.39774704404</c:v>
                </c:pt>
                <c:pt idx="83">
                  <c:v>471645.17816494429</c:v>
                </c:pt>
                <c:pt idx="84">
                  <c:v>482841.98137666628</c:v>
                </c:pt>
                <c:pt idx="85">
                  <c:v>480928.86193643959</c:v>
                </c:pt>
                <c:pt idx="86">
                  <c:v>486455.70721754961</c:v>
                </c:pt>
                <c:pt idx="87">
                  <c:v>487911.80127854494</c:v>
                </c:pt>
                <c:pt idx="88">
                  <c:v>492766.21743232635</c:v>
                </c:pt>
                <c:pt idx="89">
                  <c:v>491427.60044382722</c:v>
                </c:pt>
                <c:pt idx="90">
                  <c:v>489385.69699618389</c:v>
                </c:pt>
                <c:pt idx="91">
                  <c:v>489703.35584736714</c:v>
                </c:pt>
                <c:pt idx="92">
                  <c:v>501266.89173564984</c:v>
                </c:pt>
                <c:pt idx="93">
                  <c:v>499887.20572316088</c:v>
                </c:pt>
                <c:pt idx="94">
                  <c:v>495463.36567296128</c:v>
                </c:pt>
                <c:pt idx="95">
                  <c:v>490774.62850989855</c:v>
                </c:pt>
                <c:pt idx="96">
                  <c:v>501299.58390811161</c:v>
                </c:pt>
                <c:pt idx="97">
                  <c:v>473898.27101712732</c:v>
                </c:pt>
                <c:pt idx="98">
                  <c:v>473320.95924575091</c:v>
                </c:pt>
                <c:pt idx="99">
                  <c:v>500479.52661976928</c:v>
                </c:pt>
                <c:pt idx="100">
                  <c:v>489704.96059125027</c:v>
                </c:pt>
                <c:pt idx="101">
                  <c:v>502439.97503938293</c:v>
                </c:pt>
                <c:pt idx="102">
                  <c:v>543486.92429667432</c:v>
                </c:pt>
                <c:pt idx="103">
                  <c:v>543485.17411264137</c:v>
                </c:pt>
                <c:pt idx="104">
                  <c:v>518761.35725866759</c:v>
                </c:pt>
                <c:pt idx="105">
                  <c:v>482140.73231619992</c:v>
                </c:pt>
                <c:pt idx="106">
                  <c:v>503884.39989640715</c:v>
                </c:pt>
                <c:pt idx="107">
                  <c:v>437681.15317368746</c:v>
                </c:pt>
                <c:pt idx="108">
                  <c:v>451662.43541404221</c:v>
                </c:pt>
                <c:pt idx="109">
                  <c:v>507542.34876737453</c:v>
                </c:pt>
                <c:pt idx="110">
                  <c:v>501953.78647117241</c:v>
                </c:pt>
                <c:pt idx="111">
                  <c:v>455659.09275835159</c:v>
                </c:pt>
                <c:pt idx="112">
                  <c:v>455639.31431642192</c:v>
                </c:pt>
                <c:pt idx="113">
                  <c:v>455657.57131829881</c:v>
                </c:pt>
                <c:pt idx="114">
                  <c:v>446216.01766484603</c:v>
                </c:pt>
                <c:pt idx="115">
                  <c:v>445372.33672461554</c:v>
                </c:pt>
                <c:pt idx="116">
                  <c:v>442886.59158967412</c:v>
                </c:pt>
                <c:pt idx="117">
                  <c:v>442888.08349334722</c:v>
                </c:pt>
                <c:pt idx="118">
                  <c:v>442895.54306266247</c:v>
                </c:pt>
                <c:pt idx="119">
                  <c:v>454376.26661681692</c:v>
                </c:pt>
                <c:pt idx="120">
                  <c:v>447087.81634929072</c:v>
                </c:pt>
                <c:pt idx="121">
                  <c:v>447105.83479376422</c:v>
                </c:pt>
                <c:pt idx="122">
                  <c:v>463932.18242523383</c:v>
                </c:pt>
                <c:pt idx="123">
                  <c:v>480389.41378902545</c:v>
                </c:pt>
                <c:pt idx="124">
                  <c:v>488619.48233677092</c:v>
                </c:pt>
                <c:pt idx="125">
                  <c:v>495458.50719218311</c:v>
                </c:pt>
                <c:pt idx="126">
                  <c:v>495469.84370580409</c:v>
                </c:pt>
                <c:pt idx="127">
                  <c:v>498126.60790689959</c:v>
                </c:pt>
                <c:pt idx="128">
                  <c:v>498111.97057557717</c:v>
                </c:pt>
                <c:pt idx="129">
                  <c:v>478753.30969023</c:v>
                </c:pt>
                <c:pt idx="130">
                  <c:v>478739.11487603089</c:v>
                </c:pt>
                <c:pt idx="131">
                  <c:v>482513.47175114759</c:v>
                </c:pt>
                <c:pt idx="132">
                  <c:v>482527.75123769714</c:v>
                </c:pt>
                <c:pt idx="133">
                  <c:v>477069.49396383122</c:v>
                </c:pt>
                <c:pt idx="134">
                  <c:v>477080.50539978425</c:v>
                </c:pt>
                <c:pt idx="135">
                  <c:v>473033.28064858622</c:v>
                </c:pt>
                <c:pt idx="136">
                  <c:v>473044.22257095738</c:v>
                </c:pt>
                <c:pt idx="137">
                  <c:v>473945.22990318807</c:v>
                </c:pt>
                <c:pt idx="138">
                  <c:v>469446.63048248598</c:v>
                </c:pt>
                <c:pt idx="139">
                  <c:v>486415.79582175438</c:v>
                </c:pt>
                <c:pt idx="140">
                  <c:v>486661.69009246165</c:v>
                </c:pt>
                <c:pt idx="141">
                  <c:v>486923.65678554459</c:v>
                </c:pt>
                <c:pt idx="142">
                  <c:v>486599.40911818162</c:v>
                </c:pt>
                <c:pt idx="143">
                  <c:v>494660.60697832052</c:v>
                </c:pt>
                <c:pt idx="144">
                  <c:v>500557.89202017215</c:v>
                </c:pt>
                <c:pt idx="145">
                  <c:v>496828.46771713754</c:v>
                </c:pt>
              </c:numCache>
            </c:numRef>
          </c:xVal>
          <c:yVal>
            <c:numRef>
              <c:f>'34.3度'!$AN$2:$AN$147</c:f>
              <c:numCache>
                <c:formatCode>0.0_ </c:formatCode>
                <c:ptCount val="146"/>
                <c:pt idx="0">
                  <c:v>32.891872877165405</c:v>
                </c:pt>
                <c:pt idx="1">
                  <c:v>31.253594746973189</c:v>
                </c:pt>
                <c:pt idx="2">
                  <c:v>23.053039274528796</c:v>
                </c:pt>
                <c:pt idx="3">
                  <c:v>19.174486178129087</c:v>
                </c:pt>
                <c:pt idx="4">
                  <c:v>23.464176639298326</c:v>
                </c:pt>
                <c:pt idx="5">
                  <c:v>30.289427027628086</c:v>
                </c:pt>
                <c:pt idx="6">
                  <c:v>27.52005882518003</c:v>
                </c:pt>
                <c:pt idx="7">
                  <c:v>29.902917608683474</c:v>
                </c:pt>
                <c:pt idx="8">
                  <c:v>26.97737396141396</c:v>
                </c:pt>
                <c:pt idx="9">
                  <c:v>26.922974813397289</c:v>
                </c:pt>
                <c:pt idx="10">
                  <c:v>21.263826825545767</c:v>
                </c:pt>
                <c:pt idx="11">
                  <c:v>34.751232029437496</c:v>
                </c:pt>
                <c:pt idx="12">
                  <c:v>26.094316574575842</c:v>
                </c:pt>
                <c:pt idx="13">
                  <c:v>34.956619648140816</c:v>
                </c:pt>
                <c:pt idx="14">
                  <c:v>33.821921071005214</c:v>
                </c:pt>
                <c:pt idx="15">
                  <c:v>31.71604783701601</c:v>
                </c:pt>
                <c:pt idx="16">
                  <c:v>39.26159495465852</c:v>
                </c:pt>
                <c:pt idx="17">
                  <c:v>28.937254202520474</c:v>
                </c:pt>
                <c:pt idx="18">
                  <c:v>27.649505600567689</c:v>
                </c:pt>
                <c:pt idx="19">
                  <c:v>24.581603517819229</c:v>
                </c:pt>
                <c:pt idx="20">
                  <c:v>39.254345846017713</c:v>
                </c:pt>
                <c:pt idx="21">
                  <c:v>37.786406229749254</c:v>
                </c:pt>
                <c:pt idx="22">
                  <c:v>34.12508180195033</c:v>
                </c:pt>
                <c:pt idx="23">
                  <c:v>35.476715627904412</c:v>
                </c:pt>
                <c:pt idx="24">
                  <c:v>35.993250144349012</c:v>
                </c:pt>
                <c:pt idx="25">
                  <c:v>35.968356709885562</c:v>
                </c:pt>
                <c:pt idx="26">
                  <c:v>26.533221956162389</c:v>
                </c:pt>
                <c:pt idx="27">
                  <c:v>25.976031867632503</c:v>
                </c:pt>
                <c:pt idx="28">
                  <c:v>34.334906400891796</c:v>
                </c:pt>
                <c:pt idx="29">
                  <c:v>34.124931430550411</c:v>
                </c:pt>
                <c:pt idx="30">
                  <c:v>32.118382489109457</c:v>
                </c:pt>
                <c:pt idx="31">
                  <c:v>30.686573541738973</c:v>
                </c:pt>
                <c:pt idx="32">
                  <c:v>31.387202513687829</c:v>
                </c:pt>
                <c:pt idx="33">
                  <c:v>30.077245319276891</c:v>
                </c:pt>
                <c:pt idx="34">
                  <c:v>30.747958635526093</c:v>
                </c:pt>
                <c:pt idx="35">
                  <c:v>34.121772710291538</c:v>
                </c:pt>
                <c:pt idx="36">
                  <c:v>32.558181591053163</c:v>
                </c:pt>
                <c:pt idx="37">
                  <c:v>26.868644283757472</c:v>
                </c:pt>
                <c:pt idx="38">
                  <c:v>27.344166501356636</c:v>
                </c:pt>
                <c:pt idx="39">
                  <c:v>25.473366269762529</c:v>
                </c:pt>
                <c:pt idx="40">
                  <c:v>27.183237167953287</c:v>
                </c:pt>
                <c:pt idx="41">
                  <c:v>31.692284282458875</c:v>
                </c:pt>
                <c:pt idx="42">
                  <c:v>30.667513601664773</c:v>
                </c:pt>
                <c:pt idx="43">
                  <c:v>33.963501902683916</c:v>
                </c:pt>
                <c:pt idx="44">
                  <c:v>31.678870576334809</c:v>
                </c:pt>
                <c:pt idx="45">
                  <c:v>39.794436053927548</c:v>
                </c:pt>
                <c:pt idx="46">
                  <c:v>26.054550637608635</c:v>
                </c:pt>
                <c:pt idx="47">
                  <c:v>41.543692354493949</c:v>
                </c:pt>
                <c:pt idx="48">
                  <c:v>27.178382124626232</c:v>
                </c:pt>
                <c:pt idx="49">
                  <c:v>53.256200673792968</c:v>
                </c:pt>
                <c:pt idx="50">
                  <c:v>43.576221647472295</c:v>
                </c:pt>
                <c:pt idx="51">
                  <c:v>39.014349907775326</c:v>
                </c:pt>
                <c:pt idx="52">
                  <c:v>35.228365531993212</c:v>
                </c:pt>
                <c:pt idx="53">
                  <c:v>24.643541376755689</c:v>
                </c:pt>
                <c:pt idx="54">
                  <c:v>31.116743766892135</c:v>
                </c:pt>
                <c:pt idx="55">
                  <c:v>31.940300721371745</c:v>
                </c:pt>
                <c:pt idx="56">
                  <c:v>29.599479884168698</c:v>
                </c:pt>
                <c:pt idx="57">
                  <c:v>39.317266871743939</c:v>
                </c:pt>
                <c:pt idx="58">
                  <c:v>46.24757801593001</c:v>
                </c:pt>
                <c:pt idx="59">
                  <c:v>47.803755804442595</c:v>
                </c:pt>
                <c:pt idx="60">
                  <c:v>47.4532690206075</c:v>
                </c:pt>
                <c:pt idx="61">
                  <c:v>49.713944556413047</c:v>
                </c:pt>
                <c:pt idx="62">
                  <c:v>42.5061207111575</c:v>
                </c:pt>
                <c:pt idx="63">
                  <c:v>46.458828404890177</c:v>
                </c:pt>
                <c:pt idx="64">
                  <c:v>41.008762304677667</c:v>
                </c:pt>
                <c:pt idx="65">
                  <c:v>48.818089581844923</c:v>
                </c:pt>
                <c:pt idx="66">
                  <c:v>51.187443313070901</c:v>
                </c:pt>
                <c:pt idx="67">
                  <c:v>50.770489955240507</c:v>
                </c:pt>
                <c:pt idx="68">
                  <c:v>37.251660098954645</c:v>
                </c:pt>
                <c:pt idx="69">
                  <c:v>40.274570403702228</c:v>
                </c:pt>
                <c:pt idx="70">
                  <c:v>50.31368463984343</c:v>
                </c:pt>
                <c:pt idx="71">
                  <c:v>44.09665789967373</c:v>
                </c:pt>
                <c:pt idx="72">
                  <c:v>45.223630174389136</c:v>
                </c:pt>
                <c:pt idx="73">
                  <c:v>42.621923380599156</c:v>
                </c:pt>
                <c:pt idx="74">
                  <c:v>43.882685437221845</c:v>
                </c:pt>
                <c:pt idx="75">
                  <c:v>30.130568945896531</c:v>
                </c:pt>
                <c:pt idx="76">
                  <c:v>39.454662046141394</c:v>
                </c:pt>
                <c:pt idx="77">
                  <c:v>37.408195880021104</c:v>
                </c:pt>
                <c:pt idx="78">
                  <c:v>41.104516419392844</c:v>
                </c:pt>
                <c:pt idx="79">
                  <c:v>38.893231439768236</c:v>
                </c:pt>
                <c:pt idx="80">
                  <c:v>41.028325225372413</c:v>
                </c:pt>
                <c:pt idx="81">
                  <c:v>32.877778709323046</c:v>
                </c:pt>
                <c:pt idx="82">
                  <c:v>35.809332404693244</c:v>
                </c:pt>
                <c:pt idx="83">
                  <c:v>40.422966615134911</c:v>
                </c:pt>
                <c:pt idx="84">
                  <c:v>32.563959975679211</c:v>
                </c:pt>
                <c:pt idx="85">
                  <c:v>43.492001788389913</c:v>
                </c:pt>
                <c:pt idx="86">
                  <c:v>37.852473163127208</c:v>
                </c:pt>
                <c:pt idx="87">
                  <c:v>41.285663329020416</c:v>
                </c:pt>
                <c:pt idx="88">
                  <c:v>45.837788490156754</c:v>
                </c:pt>
                <c:pt idx="89">
                  <c:v>44.393465178126</c:v>
                </c:pt>
                <c:pt idx="90">
                  <c:v>34.934362511691994</c:v>
                </c:pt>
                <c:pt idx="91">
                  <c:v>45.323185521251524</c:v>
                </c:pt>
                <c:pt idx="92">
                  <c:v>38.049698729186545</c:v>
                </c:pt>
                <c:pt idx="93">
                  <c:v>43.37391268335795</c:v>
                </c:pt>
                <c:pt idx="94">
                  <c:v>34.509311580922592</c:v>
                </c:pt>
                <c:pt idx="95">
                  <c:v>39.581964771101148</c:v>
                </c:pt>
                <c:pt idx="96">
                  <c:v>40.1053515064716</c:v>
                </c:pt>
                <c:pt idx="97">
                  <c:v>39.309360009387127</c:v>
                </c:pt>
                <c:pt idx="98">
                  <c:v>33.913902267767824</c:v>
                </c:pt>
                <c:pt idx="99">
                  <c:v>36.617255905034504</c:v>
                </c:pt>
                <c:pt idx="100">
                  <c:v>34.575720900842001</c:v>
                </c:pt>
                <c:pt idx="101">
                  <c:v>31.648800857165181</c:v>
                </c:pt>
                <c:pt idx="102">
                  <c:v>32.714315110378585</c:v>
                </c:pt>
                <c:pt idx="103">
                  <c:v>46.833835567291949</c:v>
                </c:pt>
                <c:pt idx="104">
                  <c:v>43.349006256286536</c:v>
                </c:pt>
                <c:pt idx="105">
                  <c:v>19.201922219787527</c:v>
                </c:pt>
                <c:pt idx="106">
                  <c:v>25.068180408484441</c:v>
                </c:pt>
                <c:pt idx="107">
                  <c:v>13.497712920823565</c:v>
                </c:pt>
                <c:pt idx="108">
                  <c:v>25.739760230962787</c:v>
                </c:pt>
                <c:pt idx="109">
                  <c:v>27.6524559610796</c:v>
                </c:pt>
                <c:pt idx="110">
                  <c:v>19.749503908035489</c:v>
                </c:pt>
                <c:pt idx="111">
                  <c:v>25.153362411773802</c:v>
                </c:pt>
                <c:pt idx="112">
                  <c:v>26.321080563815638</c:v>
                </c:pt>
                <c:pt idx="113">
                  <c:v>21.146826769598835</c:v>
                </c:pt>
                <c:pt idx="114">
                  <c:v>23.376284236214154</c:v>
                </c:pt>
                <c:pt idx="115">
                  <c:v>28.537446732761065</c:v>
                </c:pt>
                <c:pt idx="116">
                  <c:v>25.732450806098132</c:v>
                </c:pt>
                <c:pt idx="117">
                  <c:v>26.853961345468331</c:v>
                </c:pt>
                <c:pt idx="118">
                  <c:v>23.524617182561158</c:v>
                </c:pt>
                <c:pt idx="119">
                  <c:v>22.56890657027547</c:v>
                </c:pt>
                <c:pt idx="120">
                  <c:v>18.784370007820481</c:v>
                </c:pt>
                <c:pt idx="121">
                  <c:v>20.013251674240731</c:v>
                </c:pt>
                <c:pt idx="122">
                  <c:v>24.108921376601451</c:v>
                </c:pt>
                <c:pt idx="123">
                  <c:v>23.429697186154886</c:v>
                </c:pt>
                <c:pt idx="124">
                  <c:v>22.322694017053227</c:v>
                </c:pt>
                <c:pt idx="125">
                  <c:v>22.160397810372871</c:v>
                </c:pt>
                <c:pt idx="126">
                  <c:v>22.164465442398235</c:v>
                </c:pt>
                <c:pt idx="127">
                  <c:v>28.010324271962219</c:v>
                </c:pt>
                <c:pt idx="128">
                  <c:v>27.14227332225089</c:v>
                </c:pt>
                <c:pt idx="129">
                  <c:v>18.376177256248791</c:v>
                </c:pt>
                <c:pt idx="130">
                  <c:v>24.606517018866228</c:v>
                </c:pt>
                <c:pt idx="131">
                  <c:v>21.828808079783187</c:v>
                </c:pt>
                <c:pt idx="132">
                  <c:v>20.979909767698135</c:v>
                </c:pt>
                <c:pt idx="133">
                  <c:v>28.253684660710093</c:v>
                </c:pt>
                <c:pt idx="134">
                  <c:v>26.569649898520076</c:v>
                </c:pt>
                <c:pt idx="135">
                  <c:v>26.47795752061139</c:v>
                </c:pt>
                <c:pt idx="136">
                  <c:v>25.037190644587458</c:v>
                </c:pt>
                <c:pt idx="137">
                  <c:v>21.495264472884717</c:v>
                </c:pt>
                <c:pt idx="138">
                  <c:v>27.13020083184362</c:v>
                </c:pt>
                <c:pt idx="139">
                  <c:v>29.35897724802776</c:v>
                </c:pt>
                <c:pt idx="140">
                  <c:v>19.159485786045035</c:v>
                </c:pt>
                <c:pt idx="141">
                  <c:v>17.313536173522063</c:v>
                </c:pt>
                <c:pt idx="142">
                  <c:v>28.999816013631769</c:v>
                </c:pt>
                <c:pt idx="143">
                  <c:v>52.023858595407674</c:v>
                </c:pt>
                <c:pt idx="144">
                  <c:v>43.539250698715648</c:v>
                </c:pt>
                <c:pt idx="145">
                  <c:v>52.711203587376794</c:v>
                </c:pt>
              </c:numCache>
            </c:numRef>
          </c:yVal>
          <c:smooth val="0"/>
        </c:ser>
        <c:ser>
          <c:idx val="6"/>
          <c:order val="6"/>
          <c:tx>
            <c:v>41.5°</c:v>
          </c:tx>
          <c:spPr>
            <a:ln w="28575">
              <a:noFill/>
            </a:ln>
          </c:spPr>
          <c:marker>
            <c:symbol val="plus"/>
            <c:size val="5"/>
            <c:spPr>
              <a:noFill/>
              <a:ln>
                <a:solidFill>
                  <a:srgbClr val="008080"/>
                </a:solidFill>
                <a:prstDash val="solid"/>
              </a:ln>
            </c:spPr>
          </c:marker>
          <c:trendline>
            <c:spPr>
              <a:ln w="25400">
                <a:solidFill>
                  <a:srgbClr val="000000"/>
                </a:solidFill>
                <a:prstDash val="solid"/>
              </a:ln>
            </c:spPr>
            <c:trendlineType val="linear"/>
            <c:dispRSqr val="0"/>
            <c:dispEq val="0"/>
          </c:trendline>
          <c:xVal>
            <c:numRef>
              <c:f>'41.5度'!$AL$2:$AL$46</c:f>
              <c:numCache>
                <c:formatCode>0_ </c:formatCode>
                <c:ptCount val="45"/>
                <c:pt idx="0">
                  <c:v>640435.36758854904</c:v>
                </c:pt>
                <c:pt idx="1">
                  <c:v>636923.75186247844</c:v>
                </c:pt>
                <c:pt idx="2">
                  <c:v>679597.59652767424</c:v>
                </c:pt>
                <c:pt idx="3">
                  <c:v>640682.29235752882</c:v>
                </c:pt>
                <c:pt idx="4">
                  <c:v>639066.8055081818</c:v>
                </c:pt>
                <c:pt idx="5">
                  <c:v>628144.07424043631</c:v>
                </c:pt>
                <c:pt idx="6">
                  <c:v>630336.43543826439</c:v>
                </c:pt>
                <c:pt idx="7">
                  <c:v>641201.1701768213</c:v>
                </c:pt>
                <c:pt idx="8">
                  <c:v>641203.23012290185</c:v>
                </c:pt>
                <c:pt idx="9">
                  <c:v>641190.87055405218</c:v>
                </c:pt>
                <c:pt idx="10">
                  <c:v>687931.99535441701</c:v>
                </c:pt>
                <c:pt idx="11">
                  <c:v>686310.77688008884</c:v>
                </c:pt>
                <c:pt idx="12">
                  <c:v>687602.04426427232</c:v>
                </c:pt>
                <c:pt idx="13">
                  <c:v>686737.91656668263</c:v>
                </c:pt>
                <c:pt idx="14">
                  <c:v>693112.84124984441</c:v>
                </c:pt>
                <c:pt idx="15">
                  <c:v>693117.34086144203</c:v>
                </c:pt>
                <c:pt idx="16">
                  <c:v>667285.48018861399</c:v>
                </c:pt>
                <c:pt idx="17">
                  <c:v>667360.84221411741</c:v>
                </c:pt>
                <c:pt idx="18">
                  <c:v>664161.07830305526</c:v>
                </c:pt>
                <c:pt idx="19">
                  <c:v>573484.30537832389</c:v>
                </c:pt>
                <c:pt idx="20">
                  <c:v>576579.74060461402</c:v>
                </c:pt>
                <c:pt idx="21">
                  <c:v>578349.37277012889</c:v>
                </c:pt>
                <c:pt idx="22">
                  <c:v>626351.40183546441</c:v>
                </c:pt>
                <c:pt idx="23">
                  <c:v>627235.99507168029</c:v>
                </c:pt>
                <c:pt idx="24">
                  <c:v>626212.80108923744</c:v>
                </c:pt>
                <c:pt idx="25">
                  <c:v>623725.50718175538</c:v>
                </c:pt>
                <c:pt idx="26">
                  <c:v>624025.59386853734</c:v>
                </c:pt>
                <c:pt idx="27">
                  <c:v>623575.5207005121</c:v>
                </c:pt>
                <c:pt idx="28">
                  <c:v>624065.61689020705</c:v>
                </c:pt>
                <c:pt idx="29">
                  <c:v>623927.54886759445</c:v>
                </c:pt>
                <c:pt idx="30">
                  <c:v>624015.58853471733</c:v>
                </c:pt>
                <c:pt idx="31">
                  <c:v>625885.51045711245</c:v>
                </c:pt>
                <c:pt idx="32">
                  <c:v>626707.0910088839</c:v>
                </c:pt>
                <c:pt idx="33">
                  <c:v>619530.20766409428</c:v>
                </c:pt>
                <c:pt idx="34">
                  <c:v>613446.55384578742</c:v>
                </c:pt>
                <c:pt idx="35">
                  <c:v>613464.24618120142</c:v>
                </c:pt>
                <c:pt idx="36">
                  <c:v>632703.41940440214</c:v>
                </c:pt>
                <c:pt idx="37">
                  <c:v>637461.85860016244</c:v>
                </c:pt>
                <c:pt idx="38">
                  <c:v>637467.99952282407</c:v>
                </c:pt>
                <c:pt idx="39">
                  <c:v>637480.28155930899</c:v>
                </c:pt>
                <c:pt idx="40">
                  <c:v>643281.24655530241</c:v>
                </c:pt>
                <c:pt idx="41">
                  <c:v>685066.72447705199</c:v>
                </c:pt>
                <c:pt idx="42">
                  <c:v>688088.11791854899</c:v>
                </c:pt>
                <c:pt idx="43">
                  <c:v>687784.83209528704</c:v>
                </c:pt>
                <c:pt idx="44">
                  <c:v>694166.69215026696</c:v>
                </c:pt>
              </c:numCache>
            </c:numRef>
          </c:xVal>
          <c:yVal>
            <c:numRef>
              <c:f>'41.5度'!$AN$2:$AN$46</c:f>
              <c:numCache>
                <c:formatCode>0.0_ </c:formatCode>
                <c:ptCount val="45"/>
                <c:pt idx="0">
                  <c:v>52.253829905361307</c:v>
                </c:pt>
                <c:pt idx="1">
                  <c:v>45.754724781808285</c:v>
                </c:pt>
                <c:pt idx="2">
                  <c:v>50.019280036734045</c:v>
                </c:pt>
                <c:pt idx="3">
                  <c:v>43.248600301254811</c:v>
                </c:pt>
                <c:pt idx="4">
                  <c:v>41.946868592001444</c:v>
                </c:pt>
                <c:pt idx="5">
                  <c:v>48.214348716301188</c:v>
                </c:pt>
                <c:pt idx="6">
                  <c:v>47.156981344062395</c:v>
                </c:pt>
                <c:pt idx="7">
                  <c:v>50.296617944299413</c:v>
                </c:pt>
                <c:pt idx="8">
                  <c:v>49.707988278234055</c:v>
                </c:pt>
                <c:pt idx="9">
                  <c:v>47.061572441812807</c:v>
                </c:pt>
                <c:pt idx="10">
                  <c:v>69.338732106950602</c:v>
                </c:pt>
                <c:pt idx="11">
                  <c:v>70.079734475649758</c:v>
                </c:pt>
                <c:pt idx="12">
                  <c:v>70.708434310854045</c:v>
                </c:pt>
                <c:pt idx="13">
                  <c:v>78.405203796092692</c:v>
                </c:pt>
                <c:pt idx="14">
                  <c:v>65.148926571076828</c:v>
                </c:pt>
                <c:pt idx="15">
                  <c:v>72.769143632891314</c:v>
                </c:pt>
                <c:pt idx="16">
                  <c:v>55.031400638596793</c:v>
                </c:pt>
                <c:pt idx="17">
                  <c:v>49.387452018003444</c:v>
                </c:pt>
                <c:pt idx="18">
                  <c:v>63.987672167349118</c:v>
                </c:pt>
                <c:pt idx="19">
                  <c:v>41.741419863768705</c:v>
                </c:pt>
                <c:pt idx="20">
                  <c:v>54.80996014094297</c:v>
                </c:pt>
                <c:pt idx="21">
                  <c:v>58.896815601402125</c:v>
                </c:pt>
                <c:pt idx="22">
                  <c:v>61.367241497015563</c:v>
                </c:pt>
                <c:pt idx="23">
                  <c:v>56.766438738829279</c:v>
                </c:pt>
                <c:pt idx="24">
                  <c:v>60.536225731222274</c:v>
                </c:pt>
                <c:pt idx="25">
                  <c:v>62.63587131597972</c:v>
                </c:pt>
                <c:pt idx="26">
                  <c:v>54.323141928421308</c:v>
                </c:pt>
                <c:pt idx="27">
                  <c:v>51.582801591120706</c:v>
                </c:pt>
                <c:pt idx="28">
                  <c:v>54.263677781630271</c:v>
                </c:pt>
                <c:pt idx="29">
                  <c:v>54.40586263264499</c:v>
                </c:pt>
                <c:pt idx="30">
                  <c:v>57.737661498048155</c:v>
                </c:pt>
                <c:pt idx="31">
                  <c:v>59.994262104594071</c:v>
                </c:pt>
                <c:pt idx="32">
                  <c:v>54.182502291889413</c:v>
                </c:pt>
                <c:pt idx="33">
                  <c:v>37.103340125678763</c:v>
                </c:pt>
                <c:pt idx="34">
                  <c:v>29.693962158249811</c:v>
                </c:pt>
                <c:pt idx="35">
                  <c:v>29.991333329358188</c:v>
                </c:pt>
                <c:pt idx="36">
                  <c:v>32.245753710395192</c:v>
                </c:pt>
                <c:pt idx="37">
                  <c:v>42.418066845567175</c:v>
                </c:pt>
                <c:pt idx="38">
                  <c:v>33.520563105240804</c:v>
                </c:pt>
                <c:pt idx="39">
                  <c:v>40.272020530514517</c:v>
                </c:pt>
                <c:pt idx="40">
                  <c:v>42.040807648939911</c:v>
                </c:pt>
                <c:pt idx="41">
                  <c:v>52.682895055485446</c:v>
                </c:pt>
                <c:pt idx="42">
                  <c:v>53.178559158637675</c:v>
                </c:pt>
                <c:pt idx="43">
                  <c:v>58.550909733119397</c:v>
                </c:pt>
                <c:pt idx="44">
                  <c:v>46.568093706421813</c:v>
                </c:pt>
              </c:numCache>
            </c:numRef>
          </c:yVal>
          <c:smooth val="0"/>
        </c:ser>
        <c:dLbls>
          <c:showLegendKey val="0"/>
          <c:showVal val="0"/>
          <c:showCatName val="0"/>
          <c:showSerName val="0"/>
          <c:showPercent val="0"/>
          <c:showBubbleSize val="0"/>
        </c:dLbls>
        <c:axId val="108109184"/>
        <c:axId val="128329216"/>
      </c:scatterChart>
      <c:valAx>
        <c:axId val="108109184"/>
        <c:scaling>
          <c:orientation val="minMax"/>
        </c:scaling>
        <c:delete val="0"/>
        <c:axPos val="b"/>
        <c:title>
          <c:tx>
            <c:rich>
              <a:bodyPr/>
              <a:lstStyle/>
              <a:p>
                <a:pPr>
                  <a:defRPr sz="1200" b="1"/>
                </a:pPr>
                <a:r>
                  <a:rPr lang="en-US" sz="1200" b="1"/>
                  <a:t>Ground distance from nadir (m)</a:t>
                </a:r>
              </a:p>
            </c:rich>
          </c:tx>
          <c:layout>
            <c:manualLayout>
              <c:xMode val="edge"/>
              <c:yMode val="edge"/>
              <c:x val="0.24793815631518096"/>
              <c:y val="0.93008689843287462"/>
            </c:manualLayout>
          </c:layout>
          <c:overlay val="0"/>
          <c:spPr>
            <a:noFill/>
            <a:ln w="25400">
              <a:noFill/>
            </a:ln>
          </c:spPr>
        </c:title>
        <c:numFmt formatCode="#,##0_ " sourceLinked="0"/>
        <c:majorTickMark val="in"/>
        <c:minorTickMark val="none"/>
        <c:tickLblPos val="nextTo"/>
        <c:spPr>
          <a:ln w="3175">
            <a:solidFill>
              <a:srgbClr val="000000"/>
            </a:solidFill>
            <a:prstDash val="solid"/>
          </a:ln>
        </c:spPr>
        <c:txPr>
          <a:bodyPr rot="0" vert="horz"/>
          <a:lstStyle/>
          <a:p>
            <a:pPr>
              <a:defRPr sz="800" b="1"/>
            </a:pPr>
            <a:endParaRPr lang="ja-JP"/>
          </a:p>
        </c:txPr>
        <c:crossAx val="128329216"/>
        <c:crosses val="autoZero"/>
        <c:crossBetween val="midCat"/>
      </c:valAx>
      <c:valAx>
        <c:axId val="128329216"/>
        <c:scaling>
          <c:orientation val="minMax"/>
          <c:max val="200"/>
          <c:min val="-200"/>
        </c:scaling>
        <c:delete val="0"/>
        <c:axPos val="l"/>
        <c:majorGridlines>
          <c:spPr>
            <a:ln w="3175">
              <a:solidFill>
                <a:srgbClr val="000000"/>
              </a:solidFill>
              <a:prstDash val="solid"/>
            </a:ln>
          </c:spPr>
        </c:majorGridlines>
        <c:title>
          <c:tx>
            <c:rich>
              <a:bodyPr/>
              <a:lstStyle/>
              <a:p>
                <a:pPr>
                  <a:defRPr b="1"/>
                </a:pPr>
                <a:r>
                  <a:rPr lang="en-US" b="1"/>
                  <a:t>Geometric Error_Y (m)</a:t>
                </a:r>
              </a:p>
            </c:rich>
          </c:tx>
          <c:layout>
            <c:manualLayout>
              <c:xMode val="edge"/>
              <c:yMode val="edge"/>
              <c:x val="1.1151463209956013E-2"/>
              <c:y val="0.29962123809795338"/>
            </c:manualLayout>
          </c:layout>
          <c:overlay val="0"/>
          <c:spPr>
            <a:noFill/>
            <a:ln w="25400">
              <a:noFill/>
            </a:ln>
          </c:spPr>
        </c:title>
        <c:numFmt formatCode="0.0_ " sourceLinked="1"/>
        <c:majorTickMark val="in"/>
        <c:minorTickMark val="none"/>
        <c:tickLblPos val="nextTo"/>
        <c:spPr>
          <a:ln w="3175">
            <a:solidFill>
              <a:srgbClr val="000000"/>
            </a:solidFill>
            <a:prstDash val="solid"/>
          </a:ln>
        </c:spPr>
        <c:txPr>
          <a:bodyPr rot="0" vert="horz"/>
          <a:lstStyle/>
          <a:p>
            <a:pPr>
              <a:defRPr sz="1000"/>
            </a:pPr>
            <a:endParaRPr lang="ja-JP"/>
          </a:p>
        </c:txPr>
        <c:crossAx val="108109184"/>
        <c:crosses val="autoZero"/>
        <c:crossBetween val="midCat"/>
      </c:valAx>
      <c:spPr>
        <a:noFill/>
        <a:ln w="12700">
          <a:solidFill>
            <a:srgbClr val="808080"/>
          </a:solidFill>
          <a:prstDash val="solid"/>
        </a:ln>
      </c:spPr>
    </c:plotArea>
    <c:plotVisOnly val="1"/>
    <c:dispBlanksAs val="gap"/>
    <c:showDLblsOverMax val="0"/>
  </c:chart>
  <c:spPr>
    <a:noFill/>
    <a:ln w="3175">
      <a:noFill/>
      <a:prstDash val="solid"/>
    </a:ln>
  </c:spPr>
  <c:txPr>
    <a:bodyPr/>
    <a:lstStyle/>
    <a:p>
      <a:pPr>
        <a:defRPr sz="1100" b="0" i="0" u="none" strike="noStrike" baseline="0">
          <a:solidFill>
            <a:srgbClr val="000000"/>
          </a:solidFill>
          <a:latin typeface="Arial" pitchFamily="34" charset="0"/>
          <a:ea typeface="ＭＳ Ｐゴシック"/>
          <a:cs typeface="Arial" pitchFamily="34" charset="0"/>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821814496380578E-2"/>
          <c:y val="4.6052353398230828E-2"/>
          <c:w val="0.86627515310586656"/>
          <c:h val="0.86375269826435785"/>
        </c:manualLayout>
      </c:layout>
      <c:scatterChart>
        <c:scatterStyle val="lineMarker"/>
        <c:varyColors val="0"/>
        <c:ser>
          <c:idx val="1"/>
          <c:order val="0"/>
          <c:tx>
            <c:v>補正前</c:v>
          </c:tx>
          <c:spPr>
            <a:ln w="3175">
              <a:solidFill>
                <a:srgbClr val="000080"/>
              </a:solidFill>
              <a:prstDash val="solid"/>
            </a:ln>
          </c:spPr>
          <c:marker>
            <c:symbol val="diamond"/>
            <c:size val="5"/>
            <c:spPr>
              <a:solidFill>
                <a:srgbClr val="000080"/>
              </a:solidFill>
              <a:ln>
                <a:solidFill>
                  <a:srgbClr val="000080"/>
                </a:solidFill>
                <a:prstDash val="solid"/>
              </a:ln>
            </c:spPr>
          </c:marker>
          <c:xVal>
            <c:numRef>
              <c:f>[1]精度まとめ!$A$27:$A$33</c:f>
              <c:numCache>
                <c:formatCode>General</c:formatCode>
                <c:ptCount val="7"/>
                <c:pt idx="0">
                  <c:v>-41.5</c:v>
                </c:pt>
                <c:pt idx="1">
                  <c:v>-34.300000000000004</c:v>
                </c:pt>
                <c:pt idx="2">
                  <c:v>-21.5</c:v>
                </c:pt>
                <c:pt idx="3">
                  <c:v>0</c:v>
                </c:pt>
                <c:pt idx="4">
                  <c:v>21.5</c:v>
                </c:pt>
                <c:pt idx="5">
                  <c:v>34.300000000000004</c:v>
                </c:pt>
                <c:pt idx="6">
                  <c:v>41.5</c:v>
                </c:pt>
              </c:numCache>
            </c:numRef>
          </c:xVal>
          <c:yVal>
            <c:numRef>
              <c:f>[1]精度まとめ!$B$27:$B$33</c:f>
              <c:numCache>
                <c:formatCode>General</c:formatCode>
                <c:ptCount val="7"/>
                <c:pt idx="0">
                  <c:v>-9.7843381578947319</c:v>
                </c:pt>
                <c:pt idx="1">
                  <c:v>2.3146536296295821</c:v>
                </c:pt>
                <c:pt idx="2">
                  <c:v>-10.304162788461538</c:v>
                </c:pt>
                <c:pt idx="3">
                  <c:v>-2.239647948164139E-2</c:v>
                </c:pt>
                <c:pt idx="4">
                  <c:v>-4.1582464999999997</c:v>
                </c:pt>
                <c:pt idx="5">
                  <c:v>-15.17004</c:v>
                </c:pt>
                <c:pt idx="6">
                  <c:v>-8.734896363636361</c:v>
                </c:pt>
              </c:numCache>
            </c:numRef>
          </c:yVal>
          <c:smooth val="0"/>
        </c:ser>
        <c:ser>
          <c:idx val="0"/>
          <c:order val="1"/>
          <c:tx>
            <c:v>2011/1/31版</c:v>
          </c:tx>
          <c:spPr>
            <a:ln w="28575">
              <a:noFill/>
            </a:ln>
          </c:spPr>
          <c:marker>
            <c:symbol val="diamond"/>
            <c:size val="5"/>
            <c:spPr>
              <a:solidFill>
                <a:srgbClr val="FF00FF"/>
              </a:solidFill>
              <a:ln>
                <a:solidFill>
                  <a:srgbClr val="FF00FF"/>
                </a:solidFill>
                <a:prstDash val="solid"/>
              </a:ln>
            </c:spPr>
          </c:marker>
          <c:xVal>
            <c:numRef>
              <c:f>確認結果!$D$3:$D$16</c:f>
              <c:numCache>
                <c:formatCode>0.0_ </c:formatCode>
                <c:ptCount val="14"/>
                <c:pt idx="0">
                  <c:v>-41.5</c:v>
                </c:pt>
                <c:pt idx="1">
                  <c:v>-41.5</c:v>
                </c:pt>
                <c:pt idx="2">
                  <c:v>-34.300000000000004</c:v>
                </c:pt>
                <c:pt idx="3">
                  <c:v>-34.300000000000004</c:v>
                </c:pt>
                <c:pt idx="4">
                  <c:v>-21.5</c:v>
                </c:pt>
                <c:pt idx="5">
                  <c:v>-21.5</c:v>
                </c:pt>
                <c:pt idx="6">
                  <c:v>0</c:v>
                </c:pt>
                <c:pt idx="7">
                  <c:v>0</c:v>
                </c:pt>
                <c:pt idx="8">
                  <c:v>21.5</c:v>
                </c:pt>
                <c:pt idx="9">
                  <c:v>21.5</c:v>
                </c:pt>
                <c:pt idx="10">
                  <c:v>34.300000000000004</c:v>
                </c:pt>
                <c:pt idx="11">
                  <c:v>34.300000000000004</c:v>
                </c:pt>
                <c:pt idx="12">
                  <c:v>41.5</c:v>
                </c:pt>
                <c:pt idx="13">
                  <c:v>41.5</c:v>
                </c:pt>
              </c:numCache>
            </c:numRef>
          </c:xVal>
          <c:yVal>
            <c:numRef>
              <c:f>確認結果!$E$3:$E$16</c:f>
              <c:numCache>
                <c:formatCode>0.00_ </c:formatCode>
                <c:ptCount val="14"/>
                <c:pt idx="0">
                  <c:v>-6.5617400000000004</c:v>
                </c:pt>
                <c:pt idx="1">
                  <c:v>-1.1917800000000001</c:v>
                </c:pt>
                <c:pt idx="2">
                  <c:v>1.3824799999999999</c:v>
                </c:pt>
                <c:pt idx="3">
                  <c:v>0.97626000000000002</c:v>
                </c:pt>
                <c:pt idx="4">
                  <c:v>1.69137</c:v>
                </c:pt>
                <c:pt idx="5">
                  <c:v>-2.9403999999999999</c:v>
                </c:pt>
                <c:pt idx="6">
                  <c:v>-2.2492299999999998</c:v>
                </c:pt>
                <c:pt idx="7">
                  <c:v>-1.5563499999999999</c:v>
                </c:pt>
                <c:pt idx="8">
                  <c:v>-3.334809999999969</c:v>
                </c:pt>
                <c:pt idx="9">
                  <c:v>3.38809</c:v>
                </c:pt>
                <c:pt idx="10">
                  <c:v>1.31081</c:v>
                </c:pt>
                <c:pt idx="11">
                  <c:v>5.0558299999999985</c:v>
                </c:pt>
                <c:pt idx="12">
                  <c:v>-0.71063000000000065</c:v>
                </c:pt>
                <c:pt idx="13">
                  <c:v>-4.3649499999999755</c:v>
                </c:pt>
              </c:numCache>
            </c:numRef>
          </c:yVal>
          <c:smooth val="0"/>
        </c:ser>
        <c:dLbls>
          <c:showLegendKey val="0"/>
          <c:showVal val="0"/>
          <c:showCatName val="0"/>
          <c:showSerName val="0"/>
          <c:showPercent val="0"/>
          <c:showBubbleSize val="0"/>
        </c:dLbls>
        <c:axId val="108200704"/>
        <c:axId val="108202624"/>
      </c:scatterChart>
      <c:valAx>
        <c:axId val="108200704"/>
        <c:scaling>
          <c:orientation val="minMax"/>
          <c:max val="60"/>
          <c:min val="-60"/>
        </c:scaling>
        <c:delete val="0"/>
        <c:axPos val="b"/>
        <c:title>
          <c:tx>
            <c:rich>
              <a:bodyPr/>
              <a:lstStyle/>
              <a:p>
                <a:pPr>
                  <a:defRPr sz="1200" b="1"/>
                </a:pPr>
                <a:r>
                  <a:rPr lang="en-US" sz="1200" b="1" dirty="0"/>
                  <a:t>Pointing </a:t>
                </a:r>
                <a:r>
                  <a:rPr lang="en-US" sz="1200" b="1" dirty="0" smtClean="0"/>
                  <a:t>angle</a:t>
                </a:r>
                <a:r>
                  <a:rPr lang="ja-JP" altLang="en-US" sz="1200" b="1" baseline="0" dirty="0" smtClean="0"/>
                  <a:t> </a:t>
                </a:r>
                <a:r>
                  <a:rPr lang="en-US" altLang="ja-JP" sz="1200" b="1" baseline="0" dirty="0" smtClean="0"/>
                  <a:t>(deg.)</a:t>
                </a:r>
                <a:endParaRPr lang="en-US" sz="1200" b="1" dirty="0"/>
              </a:p>
            </c:rich>
          </c:tx>
          <c:layout>
            <c:manualLayout>
              <c:xMode val="edge"/>
              <c:yMode val="edge"/>
              <c:x val="0.32468087636207027"/>
              <c:y val="0.92994151128545965"/>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a:pPr>
            <a:endParaRPr lang="ja-JP"/>
          </a:p>
        </c:txPr>
        <c:crossAx val="108202624"/>
        <c:crosses val="autoZero"/>
        <c:crossBetween val="midCat"/>
      </c:valAx>
      <c:valAx>
        <c:axId val="108202624"/>
        <c:scaling>
          <c:orientation val="minMax"/>
          <c:max val="20"/>
          <c:min val="-20"/>
        </c:scaling>
        <c:delete val="0"/>
        <c:axPos val="l"/>
        <c:majorGridlines>
          <c:spPr>
            <a:ln w="3175">
              <a:solidFill>
                <a:srgbClr val="000000"/>
              </a:solidFill>
              <a:prstDash val="solid"/>
            </a:ln>
          </c:spPr>
        </c:majorGridlines>
        <c:title>
          <c:tx>
            <c:rich>
              <a:bodyPr/>
              <a:lstStyle/>
              <a:p>
                <a:pPr>
                  <a:defRPr b="1"/>
                </a:pPr>
                <a:r>
                  <a:rPr lang="en-US" altLang="ja-JP" b="1" dirty="0" smtClean="0"/>
                  <a:t>Geometric </a:t>
                </a:r>
                <a:r>
                  <a:rPr lang="en-US" altLang="ja-JP" b="1" dirty="0" err="1" smtClean="0"/>
                  <a:t>Error_X</a:t>
                </a:r>
                <a:r>
                  <a:rPr lang="en-US" altLang="ja-JP" b="1" dirty="0" smtClean="0"/>
                  <a:t> (pixel)</a:t>
                </a:r>
                <a:endParaRPr lang="en-US" b="1" dirty="0"/>
              </a:p>
            </c:rich>
          </c:tx>
          <c:layout>
            <c:manualLayout>
              <c:xMode val="edge"/>
              <c:yMode val="edge"/>
              <c:x val="2.3191382327209211E-2"/>
              <c:y val="0.22717544346355967"/>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a:pPr>
            <a:endParaRPr lang="ja-JP"/>
          </a:p>
        </c:txPr>
        <c:crossAx val="108200704"/>
        <c:crosses val="autoZero"/>
        <c:crossBetween val="midCat"/>
      </c:valAx>
      <c:spPr>
        <a:noFill/>
        <a:ln w="12700">
          <a:solidFill>
            <a:srgbClr val="808080"/>
          </a:solidFill>
          <a:prstDash val="solid"/>
        </a:ln>
      </c:spPr>
    </c:plotArea>
    <c:plotVisOnly val="1"/>
    <c:dispBlanksAs val="gap"/>
    <c:showDLblsOverMax val="0"/>
  </c:chart>
  <c:spPr>
    <a:noFill/>
    <a:ln w="3175">
      <a:noFill/>
      <a:prstDash val="solid"/>
    </a:ln>
  </c:spPr>
  <c:txPr>
    <a:bodyPr/>
    <a:lstStyle/>
    <a:p>
      <a:pPr>
        <a:defRPr sz="1200" b="0" i="0" u="none" strike="noStrike" baseline="0">
          <a:solidFill>
            <a:srgbClr val="000000"/>
          </a:solidFill>
          <a:latin typeface="+mn-lt"/>
          <a:ea typeface="ＭＳ Ｐゴシック"/>
          <a:cs typeface="ＭＳ Ｐゴシック"/>
        </a:defRPr>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763978798160765E-2"/>
          <c:y val="4.5955936379571953E-2"/>
          <c:w val="0.8689011549192327"/>
          <c:h val="0.8501513879724959"/>
        </c:manualLayout>
      </c:layout>
      <c:scatterChart>
        <c:scatterStyle val="lineMarker"/>
        <c:varyColors val="0"/>
        <c:ser>
          <c:idx val="1"/>
          <c:order val="0"/>
          <c:tx>
            <c:v>補正前</c:v>
          </c:tx>
          <c:spPr>
            <a:ln w="12700">
              <a:solidFill>
                <a:srgbClr val="000080"/>
              </a:solidFill>
              <a:prstDash val="solid"/>
            </a:ln>
          </c:spPr>
          <c:marker>
            <c:symbol val="diamond"/>
            <c:size val="5"/>
            <c:spPr>
              <a:solidFill>
                <a:srgbClr val="000080"/>
              </a:solidFill>
              <a:ln>
                <a:solidFill>
                  <a:srgbClr val="000080"/>
                </a:solidFill>
                <a:prstDash val="solid"/>
              </a:ln>
            </c:spPr>
          </c:marker>
          <c:xVal>
            <c:numRef>
              <c:f>[1]精度まとめ!$A$27:$A$33</c:f>
              <c:numCache>
                <c:formatCode>General</c:formatCode>
                <c:ptCount val="7"/>
                <c:pt idx="0">
                  <c:v>-41.5</c:v>
                </c:pt>
                <c:pt idx="1">
                  <c:v>-34.300000000000004</c:v>
                </c:pt>
                <c:pt idx="2">
                  <c:v>-21.5</c:v>
                </c:pt>
                <c:pt idx="3">
                  <c:v>0</c:v>
                </c:pt>
                <c:pt idx="4">
                  <c:v>21.5</c:v>
                </c:pt>
                <c:pt idx="5">
                  <c:v>34.300000000000004</c:v>
                </c:pt>
                <c:pt idx="6">
                  <c:v>41.5</c:v>
                </c:pt>
              </c:numCache>
            </c:numRef>
          </c:xVal>
          <c:yVal>
            <c:numRef>
              <c:f>[1]精度まとめ!$D$27:$D$33</c:f>
              <c:numCache>
                <c:formatCode>General</c:formatCode>
                <c:ptCount val="7"/>
                <c:pt idx="0">
                  <c:v>8.0840160526315739</c:v>
                </c:pt>
                <c:pt idx="1">
                  <c:v>5.0247091111111093</c:v>
                </c:pt>
                <c:pt idx="2">
                  <c:v>1.3434314423076774</c:v>
                </c:pt>
                <c:pt idx="3">
                  <c:v>-0.13513738660907174</c:v>
                </c:pt>
                <c:pt idx="4">
                  <c:v>-1.2260545</c:v>
                </c:pt>
                <c:pt idx="5">
                  <c:v>0.38890000000000374</c:v>
                </c:pt>
                <c:pt idx="6">
                  <c:v>1.5311845454545454</c:v>
                </c:pt>
              </c:numCache>
            </c:numRef>
          </c:yVal>
          <c:smooth val="0"/>
        </c:ser>
        <c:ser>
          <c:idx val="0"/>
          <c:order val="1"/>
          <c:tx>
            <c:v>2011/1/31版</c:v>
          </c:tx>
          <c:spPr>
            <a:ln w="28575">
              <a:noFill/>
            </a:ln>
          </c:spPr>
          <c:marker>
            <c:symbol val="diamond"/>
            <c:size val="5"/>
            <c:spPr>
              <a:solidFill>
                <a:srgbClr val="FF00FF"/>
              </a:solidFill>
              <a:ln>
                <a:solidFill>
                  <a:srgbClr val="FF00FF"/>
                </a:solidFill>
                <a:prstDash val="solid"/>
              </a:ln>
            </c:spPr>
          </c:marker>
          <c:xVal>
            <c:numRef>
              <c:f>確認結果!$D$3:$D$16</c:f>
              <c:numCache>
                <c:formatCode>0.0_ </c:formatCode>
                <c:ptCount val="14"/>
                <c:pt idx="0">
                  <c:v>-41.5</c:v>
                </c:pt>
                <c:pt idx="1">
                  <c:v>-41.5</c:v>
                </c:pt>
                <c:pt idx="2">
                  <c:v>-34.300000000000004</c:v>
                </c:pt>
                <c:pt idx="3">
                  <c:v>-34.300000000000004</c:v>
                </c:pt>
                <c:pt idx="4">
                  <c:v>-21.5</c:v>
                </c:pt>
                <c:pt idx="5">
                  <c:v>-21.5</c:v>
                </c:pt>
                <c:pt idx="6">
                  <c:v>0</c:v>
                </c:pt>
                <c:pt idx="7">
                  <c:v>0</c:v>
                </c:pt>
                <c:pt idx="8">
                  <c:v>21.5</c:v>
                </c:pt>
                <c:pt idx="9">
                  <c:v>21.5</c:v>
                </c:pt>
                <c:pt idx="10">
                  <c:v>34.300000000000004</c:v>
                </c:pt>
                <c:pt idx="11">
                  <c:v>34.300000000000004</c:v>
                </c:pt>
                <c:pt idx="12">
                  <c:v>41.5</c:v>
                </c:pt>
                <c:pt idx="13">
                  <c:v>41.5</c:v>
                </c:pt>
              </c:numCache>
            </c:numRef>
          </c:xVal>
          <c:yVal>
            <c:numRef>
              <c:f>確認結果!$G$3:$G$16</c:f>
              <c:numCache>
                <c:formatCode>0.00_ </c:formatCode>
                <c:ptCount val="14"/>
                <c:pt idx="0">
                  <c:v>-4.7393500000000124</c:v>
                </c:pt>
                <c:pt idx="1">
                  <c:v>-0.14415</c:v>
                </c:pt>
                <c:pt idx="2">
                  <c:v>-1.87639</c:v>
                </c:pt>
                <c:pt idx="3">
                  <c:v>0.29787000000000374</c:v>
                </c:pt>
                <c:pt idx="4">
                  <c:v>1.0280400000000001</c:v>
                </c:pt>
                <c:pt idx="5">
                  <c:v>2.13822</c:v>
                </c:pt>
                <c:pt idx="6">
                  <c:v>-1.8756999999999877</c:v>
                </c:pt>
                <c:pt idx="7">
                  <c:v>0.89978999999999998</c:v>
                </c:pt>
                <c:pt idx="8">
                  <c:v>0.55628</c:v>
                </c:pt>
                <c:pt idx="9">
                  <c:v>-0.42841000000000323</c:v>
                </c:pt>
                <c:pt idx="10">
                  <c:v>0.98468999999999951</c:v>
                </c:pt>
                <c:pt idx="11">
                  <c:v>-6.3409999999999994E-2</c:v>
                </c:pt>
                <c:pt idx="12">
                  <c:v>4.0490000000000004</c:v>
                </c:pt>
                <c:pt idx="13">
                  <c:v>2.61503</c:v>
                </c:pt>
              </c:numCache>
            </c:numRef>
          </c:yVal>
          <c:smooth val="0"/>
        </c:ser>
        <c:dLbls>
          <c:showLegendKey val="0"/>
          <c:showVal val="0"/>
          <c:showCatName val="0"/>
          <c:showSerName val="0"/>
          <c:showPercent val="0"/>
          <c:showBubbleSize val="0"/>
        </c:dLbls>
        <c:axId val="108226816"/>
        <c:axId val="108241664"/>
      </c:scatterChart>
      <c:valAx>
        <c:axId val="108226816"/>
        <c:scaling>
          <c:orientation val="minMax"/>
          <c:max val="60"/>
          <c:min val="-60"/>
        </c:scaling>
        <c:delete val="0"/>
        <c:axPos val="b"/>
        <c:title>
          <c:tx>
            <c:rich>
              <a:bodyPr/>
              <a:lstStyle/>
              <a:p>
                <a:pPr>
                  <a:defRPr b="1"/>
                </a:pPr>
                <a:r>
                  <a:rPr lang="en-US" b="1" dirty="0"/>
                  <a:t>Pointing </a:t>
                </a:r>
                <a:r>
                  <a:rPr lang="en-US" b="1" dirty="0" smtClean="0"/>
                  <a:t>angle (deg.)</a:t>
                </a:r>
                <a:endParaRPr lang="en-US" b="1" dirty="0"/>
              </a:p>
            </c:rich>
          </c:tx>
          <c:layout>
            <c:manualLayout>
              <c:xMode val="edge"/>
              <c:yMode val="edge"/>
              <c:x val="0.32818828279206896"/>
              <c:y val="0.92994151128545965"/>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a:pPr>
            <a:endParaRPr lang="ja-JP"/>
          </a:p>
        </c:txPr>
        <c:crossAx val="108241664"/>
        <c:crosses val="autoZero"/>
        <c:crossBetween val="midCat"/>
      </c:valAx>
      <c:valAx>
        <c:axId val="108241664"/>
        <c:scaling>
          <c:orientation val="minMax"/>
          <c:max val="20"/>
          <c:min val="-20"/>
        </c:scaling>
        <c:delete val="0"/>
        <c:axPos val="l"/>
        <c:majorGridlines>
          <c:spPr>
            <a:ln w="3175">
              <a:solidFill>
                <a:srgbClr val="000000"/>
              </a:solidFill>
              <a:prstDash val="solid"/>
            </a:ln>
          </c:spPr>
        </c:majorGridlines>
        <c:title>
          <c:tx>
            <c:rich>
              <a:bodyPr/>
              <a:lstStyle/>
              <a:p>
                <a:pPr>
                  <a:defRPr b="1"/>
                </a:pPr>
                <a:r>
                  <a:rPr lang="en-US" b="1"/>
                  <a:t>Geometric Error_y (pixel)</a:t>
                </a:r>
              </a:p>
            </c:rich>
          </c:tx>
          <c:layout>
            <c:manualLayout>
              <c:xMode val="edge"/>
              <c:yMode val="edge"/>
              <c:x val="2.0045933664772208E-2"/>
              <c:y val="0.22847173931466663"/>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a:pPr>
            <a:endParaRPr lang="ja-JP"/>
          </a:p>
        </c:txPr>
        <c:crossAx val="108226816"/>
        <c:crosses val="autoZero"/>
        <c:crossBetween val="midCat"/>
      </c:valAx>
      <c:spPr>
        <a:noFill/>
        <a:ln w="12700">
          <a:solidFill>
            <a:srgbClr val="808080"/>
          </a:solidFill>
          <a:prstDash val="solid"/>
        </a:ln>
      </c:spPr>
    </c:plotArea>
    <c:plotVisOnly val="1"/>
    <c:dispBlanksAs val="gap"/>
    <c:showDLblsOverMax val="0"/>
  </c:chart>
  <c:spPr>
    <a:noFill/>
    <a:ln w="3175">
      <a:noFill/>
      <a:prstDash val="solid"/>
    </a:ln>
  </c:spPr>
  <c:txPr>
    <a:bodyPr/>
    <a:lstStyle/>
    <a:p>
      <a:pPr>
        <a:defRPr sz="1200" b="0" i="0" u="none" strike="noStrike" baseline="0">
          <a:solidFill>
            <a:srgbClr val="000000"/>
          </a:solidFill>
          <a:latin typeface="+mn-lt"/>
          <a:ea typeface="ＭＳ Ｐゴシック"/>
          <a:cs typeface="ＭＳ Ｐゴシック"/>
        </a:defRPr>
      </a:pPr>
      <a:endParaRPr lang="ja-JP"/>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4"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image" Target="../media/image53.emf"/><Relationship Id="rId4"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29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idx="2"/>
          </p:nvPr>
        </p:nvSpPr>
        <p:spPr bwMode="auto">
          <a:xfrm>
            <a:off x="1079500" y="866775"/>
            <a:ext cx="4592638" cy="344487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898525" y="4686300"/>
            <a:ext cx="4937125" cy="4159250"/>
          </a:xfrm>
          <a:prstGeom prst="rect">
            <a:avLst/>
          </a:prstGeom>
          <a:noFill/>
          <a:ln w="12700">
            <a:noFill/>
            <a:miter lim="800000"/>
            <a:headEnd/>
            <a:tailEnd/>
          </a:ln>
          <a:effectLst/>
        </p:spPr>
        <p:txBody>
          <a:bodyPr vert="horz" wrap="square" lIns="91295" tIns="44846" rIns="91295" bIns="44846" numCol="1" anchor="t" anchorCtr="0" compatLnSpc="1">
            <a:prstTxWarp prst="textNoShape">
              <a:avLst/>
            </a:prstTxWarp>
          </a:bodyPr>
          <a:lstStyle/>
          <a:p>
            <a:pPr lvl="0"/>
            <a:r>
              <a:rPr lang="ja-JP" altLang="en-US" noProof="0" smtClean="0"/>
              <a:t>マスターテキストの書式設定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Tree>
    <p:extLst>
      <p:ext uri="{BB962C8B-B14F-4D97-AF65-F5344CB8AC3E}">
        <p14:creationId xmlns:p14="http://schemas.microsoft.com/office/powerpoint/2010/main" val="3664294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1pPr>
    <a:lvl2pPr marL="457200" algn="l" rtl="0" eaLnBrk="0" fontAlgn="base" hangingPunct="0">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2pPr>
    <a:lvl3pPr marL="914400" algn="l" rtl="0" eaLnBrk="0" fontAlgn="base" hangingPunct="0">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3pPr>
    <a:lvl4pPr marL="1371600" algn="l" rtl="0" eaLnBrk="0" fontAlgn="base" hangingPunct="0">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4pPr>
    <a:lvl5pPr marL="1828800" algn="l" rtl="0" eaLnBrk="0" fontAlgn="base" hangingPunct="0">
      <a:spcBef>
        <a:spcPct val="30000"/>
      </a:spcBef>
      <a:spcAft>
        <a:spcPct val="0"/>
      </a:spcAft>
      <a:defRPr kumimoji="1" sz="1200" kern="1200">
        <a:solidFill>
          <a:schemeClr val="tx1"/>
        </a:solidFill>
        <a:latin typeface="ＭＳ ゴシック" pitchFamily="49" charset="-128"/>
        <a:ea typeface="ＭＳ ゴシック" pitchFamily="49"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ln/>
        </p:spPr>
      </p:sp>
      <p:sp>
        <p:nvSpPr>
          <p:cNvPr id="25603" name="ノート プレースホルダ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Next, I am describing relative geometric accuracy of PRISM, which is shows the relative alignments between CCD unit. Each CCD unit has about 5,000 pixels. The nadir looking radiometer consists of 6 CCD units, and forward- and backward radiometer consists of 8 units. If each CCD units has miss alignment, the image has also distortion within a scene. These figures shows the evaluation results of relative CCD alignments. X-axis show pixel number depends on CCD unit, and Y-axis show geometric errors, left are in X direction and right are Y direction. Currently we are operating using version 3 parameters. As the results, it still work very well within 0.7 pixels for all radiometers and directions. </a:t>
            </a:r>
            <a:endParaRPr lang="ja-JP"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xfrm>
            <a:off x="1079500" y="868363"/>
            <a:ext cx="4592638" cy="3444875"/>
          </a:xfrm>
          <a:ln/>
        </p:spPr>
      </p:sp>
      <p:sp>
        <p:nvSpPr>
          <p:cNvPr id="92163" name="ノート プレースホルダ 2"/>
          <p:cNvSpPr>
            <a:spLocks noGrp="1"/>
          </p:cNvSpPr>
          <p:nvPr>
            <p:ph type="body" idx="1"/>
          </p:nvPr>
        </p:nvSpPr>
        <p:spPr>
          <a:xfrm>
            <a:off x="898525" y="4684713"/>
            <a:ext cx="4937125" cy="4160837"/>
          </a:xfrm>
          <a:noFill/>
          <a:ln w="9525"/>
        </p:spPr>
        <p:txBody>
          <a:bodyPr lIns="95326" tIns="46826" rIns="95326" bIns="46826"/>
          <a:lstStyle/>
          <a:p>
            <a:pPr eaLnBrk="1" hangingPunct="1"/>
            <a:r>
              <a:rPr lang="en-US" altLang="ja-JP" smtClean="0"/>
              <a:t>These figures show the acquisition status of PRISM and AVNIR-2. The upper figures show the acquired areas based on the Scenario. It seems to be already covered almost of entire global areas. However, these images are affected by clouds. Therefore, lower figures show the area only selected less than two percents cloud cover in a scene. Even so, PRISM is already covered about 50 percents, and AVNIR-2 is covered 64 percents, respectively. </a:t>
            </a:r>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a:ln/>
        </p:spPr>
      </p:sp>
      <p:sp>
        <p:nvSpPr>
          <p:cNvPr id="26627" name="ノート プレースホルダ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Next, I am describing relative geometric accuracy of PRISM, which is shows the relative alignments between CCD unit. Each CCD unit has about 5,000 pixels. The nadir looking radiometer consists of 6 CCD units, and forward- and backward radiometer consists of 8 units. If each CCD units has miss alignment, the image has also distortion within a scene. These figures shows the evaluation results of relative CCD alignments. X-axis show pixel number depends on CCD unit, and Y-axis show geometric errors, left are in X direction and right are Y direction. Currently we are operating using version 3 parameters. As the results, it still work very well within 0.7 pixels for all radiometers and directions. </a:t>
            </a:r>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Next, I am describing relative geometric accuracy of PRISM, which is shows the relative alignments between CCD unit. Each CCD unit has about 5,000 pixels. The nadir looking radiometer consists of 6 CCD units, and forward- and backward radiometer consists of 8 units. If each CCD units has miss alignment, the image has also distortion within a scene. These figures shows the evaluation results of relative CCD alignments. X-axis show pixel number depends on CCD unit, and Y-axis show geometric errors, left are in X direction and right are Y direction. Currently we are operating using version 3 parameters. As the results, it still work very well within 0.7 pixels for all radiometers and directions. </a:t>
            </a:r>
            <a:endParaRPr lang="ja-JP"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a:ln/>
        </p:spPr>
      </p:sp>
      <p:sp>
        <p:nvSpPr>
          <p:cNvPr id="28675" name="ノート プレースホルダ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Next, I am describing relative geometric accuracy of PRISM, which is shows the relative alignments between CCD unit. Each CCD unit has about 5,000 pixels. The nadir looking radiometer consists of 6 CCD units, and forward- and backward radiometer consists of 8 units. If each CCD units has miss alignment, the image has also distortion within a scene. These figures shows the evaluation results of relative CCD alignments. X-axis show pixel number depends on CCD unit, and Y-axis show geometric errors, left are in X direction and right are Y direction. Currently we are operating using version 3 parameters. As the results, it still work very well within 0.7 pixels for all radiometers and directions. </a:t>
            </a:r>
            <a:endParaRPr lang="ja-JP"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ln/>
        </p:spPr>
      </p:sp>
      <p:sp>
        <p:nvSpPr>
          <p:cNvPr id="29699" name="ノート プレースホルダ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t>Next, I am describing relative geometric accuracy of PRISM, which is shows the relative alignments between CCD unit. Each CCD unit has about 5,000 pixels. The nadir looking radiometer consists of 6 CCD units, and forward- and backward radiometer consists of 8 units. If each CCD units has miss alignment, the image has also distortion within a scene. These figures shows the evaluation results of relative CCD alignments. X-axis show pixel number depends on CCD unit, and Y-axis show geometric errors, left are in X direction and right are Y direction. Currently we are operating using version 3 parameters. As the results, it still work very well within 0.7 pixels for all radiometers and directions. </a:t>
            </a:r>
            <a:endParaRPr lang="ja-JP"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ln/>
        </p:spPr>
      </p:sp>
      <p:sp>
        <p:nvSpPr>
          <p:cNvPr id="54275" name="ノート プレースホルダ 2"/>
          <p:cNvSpPr>
            <a:spLocks noGrp="1"/>
          </p:cNvSpPr>
          <p:nvPr>
            <p:ph type="body" idx="1"/>
          </p:nvPr>
        </p:nvSpPr>
        <p:spPr>
          <a:noFill/>
          <a:ln w="9525"/>
        </p:spPr>
        <p:txBody>
          <a:bodyPr/>
          <a:lstStyle/>
          <a:p>
            <a:r>
              <a:rPr lang="en-US" altLang="ja-JP" smtClean="0"/>
              <a:t>These figures show time trend of geometric accuracy of PRISM nadir-looking radiometer. Upper figures show the average error that corresponds to absolute accuracy, and lower show the standard deviation of errors that relative accuracy. The color indicate updating pointing alignment parameters. We are using GCPs as check points.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ln/>
        </p:spPr>
      </p:sp>
      <p:sp>
        <p:nvSpPr>
          <p:cNvPr id="54275" name="ノート プレースホルダ 2"/>
          <p:cNvSpPr>
            <a:spLocks noGrp="1"/>
          </p:cNvSpPr>
          <p:nvPr>
            <p:ph type="body" idx="1"/>
          </p:nvPr>
        </p:nvSpPr>
        <p:spPr>
          <a:noFill/>
          <a:ln w="9525"/>
        </p:spPr>
        <p:txBody>
          <a:bodyPr/>
          <a:lstStyle/>
          <a:p>
            <a:r>
              <a:rPr lang="en-US" altLang="ja-JP" smtClean="0"/>
              <a:t>These figures show time trend of geometric accuracy of PRISM nadir-looking radiometer. Upper figures show the average error that corresponds to absolute accuracy, and lower show the standard deviation of errors that relative accuracy. The color indicate updating pointing alignment parameters. We are using GCPs as check points.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xfrm>
            <a:off x="1079500" y="868363"/>
            <a:ext cx="4592638" cy="3444875"/>
          </a:xfrm>
          <a:ln/>
        </p:spPr>
      </p:sp>
      <p:sp>
        <p:nvSpPr>
          <p:cNvPr id="92163" name="ノート プレースホルダ 2"/>
          <p:cNvSpPr>
            <a:spLocks noGrp="1"/>
          </p:cNvSpPr>
          <p:nvPr>
            <p:ph type="body" idx="1"/>
          </p:nvPr>
        </p:nvSpPr>
        <p:spPr>
          <a:xfrm>
            <a:off x="898525" y="4684713"/>
            <a:ext cx="4937125" cy="4160837"/>
          </a:xfrm>
          <a:noFill/>
          <a:ln w="9525"/>
        </p:spPr>
        <p:txBody>
          <a:bodyPr lIns="95326" tIns="46826" rIns="95326" bIns="46826"/>
          <a:lstStyle/>
          <a:p>
            <a:pPr eaLnBrk="1" hangingPunct="1"/>
            <a:r>
              <a:rPr lang="en-US" altLang="ja-JP" smtClean="0"/>
              <a:t>These figures show the acquisition status of PRISM and AVNIR-2. The upper figures show the acquired areas based on the Scenario. It seems to be already covered almost of entire global areas. However, these images are affected by clouds. Therefore, lower figures show the area only selected less than two percents cloud cover in a scene. Even so, PRISM is already covered about 50 percents, and AVNIR-2 is covered 64 percents, respectively. </a:t>
            </a:r>
            <a:endParaRPr lang="ja-JP"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 1"/>
          <p:cNvSpPr>
            <a:spLocks noGrp="1" noRot="1" noChangeAspect="1" noTextEdit="1"/>
          </p:cNvSpPr>
          <p:nvPr>
            <p:ph type="sldImg"/>
          </p:nvPr>
        </p:nvSpPr>
        <p:spPr>
          <a:xfrm>
            <a:off x="1079500" y="868363"/>
            <a:ext cx="4592638" cy="3444875"/>
          </a:xfrm>
          <a:ln/>
        </p:spPr>
      </p:sp>
      <p:sp>
        <p:nvSpPr>
          <p:cNvPr id="92163" name="ノート プレースホルダ 2"/>
          <p:cNvSpPr>
            <a:spLocks noGrp="1"/>
          </p:cNvSpPr>
          <p:nvPr>
            <p:ph type="body" idx="1"/>
          </p:nvPr>
        </p:nvSpPr>
        <p:spPr>
          <a:xfrm>
            <a:off x="898525" y="4684713"/>
            <a:ext cx="4937125" cy="4160837"/>
          </a:xfrm>
          <a:noFill/>
          <a:ln w="9525"/>
        </p:spPr>
        <p:txBody>
          <a:bodyPr lIns="95326" tIns="46826" rIns="95326" bIns="46826"/>
          <a:lstStyle/>
          <a:p>
            <a:pPr eaLnBrk="1" hangingPunct="1"/>
            <a:r>
              <a:rPr lang="en-US" altLang="ja-JP" smtClean="0"/>
              <a:t>These figures show the acquisition status of PRISM and AVNIR-2. The upper figures show the acquired areas based on the Scenario. It seems to be already covered almost of entire global areas. However, these images are affected by clouds. Therefore, lower figures show the area only selected less than two percents cloud cover in a scene. Even so, PRISM is already covered about 50 percents, and AVNIR-2 is covered 64 percents, respectively. </a:t>
            </a:r>
            <a:endParaRPr lang="ja-JP"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5.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0"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a:prstGeom prst="rect">
            <a:avLst/>
          </a:prstGeom>
        </p:spPr>
        <p:txBody>
          <a:bodyPr/>
          <a:lstStyle/>
          <a:p>
            <a:pPr lvl="0"/>
            <a:endParaRPr lang="ja-JP" altLang="en-US" noProof="0" smtClean="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0"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3520453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5963"/>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0066221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Tree>
    <p:extLst>
      <p:ext uri="{BB962C8B-B14F-4D97-AF65-F5344CB8AC3E}">
        <p14:creationId xmlns:p14="http://schemas.microsoft.com/office/powerpoint/2010/main" val="3086993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04262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174790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Tree>
    <p:extLst>
      <p:ext uri="{BB962C8B-B14F-4D97-AF65-F5344CB8AC3E}">
        <p14:creationId xmlns:p14="http://schemas.microsoft.com/office/powerpoint/2010/main" val="23600806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680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34513884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13601540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509943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26163"/>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0"/>
            <a:ext cx="6019800" cy="6126163"/>
          </a:xfrm>
          <a:prstGeom prst="rect">
            <a:avLst/>
          </a:prstGeo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3367855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0" y="0"/>
            <a:ext cx="7723188" cy="69215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0" y="1600200"/>
            <a:ext cx="4038600" cy="2185988"/>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0" y="3938588"/>
            <a:ext cx="4038600" cy="218757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8200" y="3938588"/>
            <a:ext cx="4038600" cy="2187575"/>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54103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0" y="0"/>
            <a:ext cx="7723188" cy="69215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a:prstGeom prst="rect">
            <a:avLst/>
          </a:prstGeom>
        </p:spPr>
        <p:txBody>
          <a:bodyPr/>
          <a:lstStyle/>
          <a:p>
            <a:endParaRPr lang="ja-JP" altLang="en-US"/>
          </a:p>
        </p:txBody>
      </p:sp>
    </p:spTree>
    <p:extLst>
      <p:ext uri="{BB962C8B-B14F-4D97-AF65-F5344CB8AC3E}">
        <p14:creationId xmlns:p14="http://schemas.microsoft.com/office/powerpoint/2010/main" val="316380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21074143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767135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5718251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238014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27092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16338177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7175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4001415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428723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961765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0"/>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0"/>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4459156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0"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a:prstGeom prst="rect">
            <a:avLst/>
          </a:prstGeom>
        </p:spPr>
        <p:txBody>
          <a:bodyPr/>
          <a:lstStyle/>
          <a:p>
            <a:pPr lvl="0"/>
            <a:endParaRPr lang="ja-JP" altLang="en-US" noProof="0" smtClean="0"/>
          </a:p>
        </p:txBody>
      </p:sp>
    </p:spTree>
    <p:extLst>
      <p:ext uri="{BB962C8B-B14F-4D97-AF65-F5344CB8AC3E}">
        <p14:creationId xmlns:p14="http://schemas.microsoft.com/office/powerpoint/2010/main" val="37456833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0"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588"/>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588"/>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6384442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0"/>
            <a:ext cx="8229600" cy="61261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58498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Rectangle 3"/>
          <p:cNvSpPr>
            <a:spLocks noChangeArrowheads="1"/>
          </p:cNvSpPr>
          <p:nvPr userDrawn="1"/>
        </p:nvSpPr>
        <p:spPr bwMode="hidden">
          <a:xfrm>
            <a:off x="0" y="0"/>
            <a:ext cx="3505200" cy="685800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ja-JP" altLang="ja-JP" sz="2400">
              <a:solidFill>
                <a:srgbClr val="000000"/>
              </a:solidFill>
            </a:endParaRPr>
          </a:p>
        </p:txBody>
      </p:sp>
      <p:sp>
        <p:nvSpPr>
          <p:cNvPr id="5" name="Rectangle 4"/>
          <p:cNvSpPr>
            <a:spLocks noChangeArrowheads="1"/>
          </p:cNvSpPr>
          <p:nvPr userDrawn="1"/>
        </p:nvSpPr>
        <p:spPr bwMode="hidden">
          <a:xfrm>
            <a:off x="1716088" y="1543050"/>
            <a:ext cx="7427912" cy="2533650"/>
          </a:xfrm>
          <a:prstGeom prst="rect">
            <a:avLst/>
          </a:prstGeom>
          <a:solidFill>
            <a:schemeClr val="bg2"/>
          </a:solidFill>
          <a:ln w="9525">
            <a:noFill/>
            <a:miter lim="800000"/>
            <a:headEnd/>
            <a:tailEnd/>
          </a:ln>
        </p:spPr>
        <p:txBody>
          <a:bodyPr/>
          <a:lstStyle/>
          <a:p>
            <a:pPr>
              <a:defRPr/>
            </a:pPr>
            <a:endParaRPr lang="ja-JP" altLang="ja-JP" sz="2400">
              <a:solidFill>
                <a:srgbClr val="000000"/>
              </a:solidFill>
            </a:endParaRPr>
          </a:p>
        </p:txBody>
      </p:sp>
      <p:grpSp>
        <p:nvGrpSpPr>
          <p:cNvPr id="6" name="Group 5"/>
          <p:cNvGrpSpPr>
            <a:grpSpLocks/>
          </p:cNvGrpSpPr>
          <p:nvPr userDrawn="1"/>
        </p:nvGrpSpPr>
        <p:grpSpPr bwMode="auto">
          <a:xfrm>
            <a:off x="0" y="919163"/>
            <a:ext cx="2867025" cy="3157537"/>
            <a:chOff x="0" y="672"/>
            <a:chExt cx="1806" cy="1989"/>
          </a:xfrm>
        </p:grpSpPr>
        <p:sp>
          <p:nvSpPr>
            <p:cNvPr id="7"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ja-JP" altLang="ja-JP" sz="2400">
                <a:solidFill>
                  <a:srgbClr val="000000"/>
                </a:solidFill>
              </a:endParaRPr>
            </a:p>
          </p:txBody>
        </p:sp>
        <p:sp>
          <p:nvSpPr>
            <p:cNvPr id="8"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ja-JP" altLang="ja-JP" sz="2400">
                <a:solidFill>
                  <a:srgbClr val="000000"/>
                </a:solidFill>
              </a:endParaRPr>
            </a:p>
          </p:txBody>
        </p:sp>
        <p:sp>
          <p:nvSpPr>
            <p:cNvPr id="9"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ja-JP" altLang="ja-JP" sz="2400">
                <a:solidFill>
                  <a:srgbClr val="000000"/>
                </a:solidFill>
              </a:endParaRPr>
            </a:p>
          </p:txBody>
        </p:sp>
        <p:sp>
          <p:nvSpPr>
            <p:cNvPr id="10"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ja-JP" altLang="ja-JP" sz="2400">
                <a:solidFill>
                  <a:srgbClr val="000000"/>
                </a:solidFill>
              </a:endParaRPr>
            </a:p>
          </p:txBody>
        </p:sp>
        <p:sp>
          <p:nvSpPr>
            <p:cNvPr id="11"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ja-JP" altLang="ja-JP" sz="2400">
                <a:solidFill>
                  <a:srgbClr val="000000"/>
                </a:solidFill>
              </a:endParaRPr>
            </a:p>
          </p:txBody>
        </p:sp>
        <p:sp>
          <p:nvSpPr>
            <p:cNvPr id="12"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ja-JP" altLang="ja-JP" sz="2400">
                <a:solidFill>
                  <a:srgbClr val="000000"/>
                </a:solidFill>
              </a:endParaRPr>
            </a:p>
          </p:txBody>
        </p:sp>
        <p:sp>
          <p:nvSpPr>
            <p:cNvPr id="13"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ja-JP" altLang="ja-JP" sz="2400">
                <a:solidFill>
                  <a:srgbClr val="000000"/>
                </a:solidFill>
              </a:endParaRPr>
            </a:p>
          </p:txBody>
        </p:sp>
        <p:sp>
          <p:nvSpPr>
            <p:cNvPr id="14"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ja-JP" altLang="ja-JP" sz="2400">
                <a:solidFill>
                  <a:srgbClr val="000000"/>
                </a:solidFill>
              </a:endParaRPr>
            </a:p>
          </p:txBody>
        </p:sp>
        <p:sp>
          <p:nvSpPr>
            <p:cNvPr id="15"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ja-JP" altLang="ja-JP" sz="2400">
                <a:solidFill>
                  <a:srgbClr val="000000"/>
                </a:solidFill>
              </a:endParaRPr>
            </a:p>
          </p:txBody>
        </p:sp>
        <p:sp>
          <p:nvSpPr>
            <p:cNvPr id="16"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ja-JP" altLang="ja-JP" sz="2400">
                <a:solidFill>
                  <a:srgbClr val="000000"/>
                </a:solidFill>
              </a:endParaRPr>
            </a:p>
          </p:txBody>
        </p:sp>
      </p:grpSp>
      <p:pic>
        <p:nvPicPr>
          <p:cNvPr id="17" name="Picture 18"/>
          <p:cNvPicPr>
            <a:picLocks noChangeAspect="1" noChangeArrowheads="1"/>
          </p:cNvPicPr>
          <p:nvPr userDrawn="1"/>
        </p:nvPicPr>
        <p:blipFill>
          <a:blip r:embed="rId2"/>
          <a:srcRect/>
          <a:stretch>
            <a:fillRect/>
          </a:stretch>
        </p:blipFill>
        <p:spPr bwMode="auto">
          <a:xfrm>
            <a:off x="71438" y="44450"/>
            <a:ext cx="900112" cy="544513"/>
          </a:xfrm>
          <a:prstGeom prst="rect">
            <a:avLst/>
          </a:prstGeom>
          <a:noFill/>
          <a:ln w="9525">
            <a:noFill/>
            <a:miter lim="800000"/>
            <a:headEnd/>
            <a:tailEnd/>
          </a:ln>
        </p:spPr>
      </p:pic>
      <p:pic>
        <p:nvPicPr>
          <p:cNvPr id="18" name="Picture 6" descr="EORC500"/>
          <p:cNvPicPr>
            <a:picLocks noChangeAspect="1" noChangeArrowheads="1"/>
          </p:cNvPicPr>
          <p:nvPr userDrawn="1"/>
        </p:nvPicPr>
        <p:blipFill>
          <a:blip r:embed="rId3"/>
          <a:srcRect/>
          <a:stretch>
            <a:fillRect/>
          </a:stretch>
        </p:blipFill>
        <p:spPr bwMode="auto">
          <a:xfrm>
            <a:off x="7523163" y="115888"/>
            <a:ext cx="936625" cy="333375"/>
          </a:xfrm>
          <a:prstGeom prst="rect">
            <a:avLst/>
          </a:prstGeom>
          <a:noFill/>
          <a:ln w="9525">
            <a:noFill/>
            <a:miter lim="800000"/>
            <a:headEnd/>
            <a:tailEnd/>
          </a:ln>
        </p:spPr>
      </p:pic>
      <p:pic>
        <p:nvPicPr>
          <p:cNvPr id="19" name="Picture 7" descr="ALOSロゴ2～PSDから"/>
          <p:cNvPicPr>
            <a:picLocks noChangeAspect="1" noChangeArrowheads="1"/>
          </p:cNvPicPr>
          <p:nvPr userDrawn="1"/>
        </p:nvPicPr>
        <p:blipFill>
          <a:blip r:embed="rId4"/>
          <a:srcRect/>
          <a:stretch>
            <a:fillRect/>
          </a:stretch>
        </p:blipFill>
        <p:spPr bwMode="auto">
          <a:xfrm>
            <a:off x="8435975" y="44450"/>
            <a:ext cx="600075" cy="457200"/>
          </a:xfrm>
          <a:prstGeom prst="rect">
            <a:avLst/>
          </a:prstGeom>
          <a:noFill/>
          <a:ln w="9525">
            <a:noFill/>
            <a:miter lim="800000"/>
            <a:headEnd/>
            <a:tailEnd/>
          </a:ln>
        </p:spPr>
      </p:pic>
      <p:sp>
        <p:nvSpPr>
          <p:cNvPr id="26643" name="Rectangle 19"/>
          <p:cNvSpPr>
            <a:spLocks noGrp="1" noChangeArrowheads="1"/>
          </p:cNvSpPr>
          <p:nvPr>
            <p:ph type="ctrTitle"/>
          </p:nvPr>
        </p:nvSpPr>
        <p:spPr>
          <a:xfrm>
            <a:off x="2339991" y="1916113"/>
            <a:ext cx="6651625" cy="2089150"/>
          </a:xfrm>
        </p:spPr>
        <p:txBody>
          <a:bodyPr/>
          <a:lstStyle>
            <a:lvl1pPr>
              <a:defRPr sz="3200">
                <a:solidFill>
                  <a:srgbClr val="FFFFFF"/>
                </a:solidFill>
              </a:defRPr>
            </a:lvl1pPr>
          </a:lstStyle>
          <a:p>
            <a:r>
              <a:rPr lang="ja-JP" altLang="en-US"/>
              <a:t>マスタ タイトルの書式設定</a:t>
            </a:r>
          </a:p>
        </p:txBody>
      </p:sp>
      <p:sp>
        <p:nvSpPr>
          <p:cNvPr id="26644" name="Rectangle 20"/>
          <p:cNvSpPr>
            <a:spLocks noGrp="1" noChangeArrowheads="1"/>
          </p:cNvSpPr>
          <p:nvPr>
            <p:ph type="subTitle" idx="1"/>
          </p:nvPr>
        </p:nvSpPr>
        <p:spPr>
          <a:xfrm>
            <a:off x="2339975" y="4267232"/>
            <a:ext cx="6624638" cy="1825625"/>
          </a:xfrm>
        </p:spPr>
        <p:txBody>
          <a:bodyPr/>
          <a:lstStyle>
            <a:lvl1pPr marL="0" indent="0">
              <a:spcBef>
                <a:spcPct val="40000"/>
              </a:spcBef>
              <a:buFont typeface="Wingdings" pitchFamily="2" charset="2"/>
              <a:buNone/>
              <a:defRPr/>
            </a:lvl1pPr>
          </a:lstStyle>
          <a:p>
            <a:r>
              <a:rPr lang="ja-JP" altLang="en-US"/>
              <a:t>マスタ サブタイトルの書式設定</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32"/>
            <a:ext cx="8229600" cy="61261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smtClean="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smtClean="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8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32"/>
            <a:ext cx="2057400"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32"/>
            <a:ext cx="6019800" cy="61261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4" y="0"/>
            <a:ext cx="7723188" cy="69215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6"/>
            <a:ext cx="8229600" cy="4525963"/>
          </a:xfrm>
          <a:prstGeom prst="rect">
            <a:avLst/>
          </a:prstGeom>
        </p:spPr>
        <p:txBody>
          <a:bodyPr/>
          <a:lstStyle/>
          <a:p>
            <a:pPr lvl="0"/>
            <a:endParaRPr lang="ja-JP" altLang="en-US" noProof="0" smtClean="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711204" y="0"/>
            <a:ext cx="7723188" cy="69215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38620"/>
            <a:ext cx="4038600"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6" Type="http://schemas.openxmlformats.org/officeDocument/2006/relationships/image" Target="../media/image1.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2.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1.png"/><Relationship Id="rId2" Type="http://schemas.openxmlformats.org/officeDocument/2006/relationships/slideLayout" Target="../slideLayouts/slideLayout121.xml"/><Relationship Id="rId16" Type="http://schemas.openxmlformats.org/officeDocument/2006/relationships/image" Target="../media/image2.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1.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2.png"/><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4.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2.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2.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6.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2.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2.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1.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2.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p>
        </p:txBody>
      </p:sp>
      <p:pic>
        <p:nvPicPr>
          <p:cNvPr id="7173" name="Picture 27" descr="jaxa-logo_jr"/>
          <p:cNvPicPr>
            <a:picLocks noChangeAspect="1" noChangeArrowheads="1"/>
          </p:cNvPicPr>
          <p:nvPr userDrawn="1"/>
        </p:nvPicPr>
        <p:blipFill>
          <a:blip r:embed="rId15"/>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8788"/>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7175"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pic>
        <p:nvPicPr>
          <p:cNvPr id="7" name="Picture 26" descr="colorlogo_l"/>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 id="2147484784" r:id="rId12"/>
    <p:sldLayoutId id="2147484785" r:id="rId13"/>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pic>
        <p:nvPicPr>
          <p:cNvPr id="1050" name="Picture 26" descr="colorlogo_l"/>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jaxa-logo_j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230938"/>
            <a:ext cx="1035050" cy="627062"/>
          </a:xfrm>
          <a:prstGeom prst="rect">
            <a:avLst/>
          </a:prstGeom>
          <a:noFill/>
          <a:extLst>
            <a:ext uri="{909E8E84-426E-40DD-AFC4-6F175D3DCCD1}">
              <a14:hiddenFill xmlns:a14="http://schemas.microsoft.com/office/drawing/2010/main">
                <a:solidFill>
                  <a:srgbClr val="FFFFFF"/>
                </a:solidFill>
              </a14:hiddenFill>
            </a:ext>
          </a:extLst>
        </p:spPr>
      </p:pic>
      <p:sp>
        <p:nvSpPr>
          <p:cNvPr id="1052" name="Rectangle 28"/>
          <p:cNvSpPr>
            <a:spLocks noChangeArrowheads="1"/>
          </p:cNvSpPr>
          <p:nvPr userDrawn="1"/>
        </p:nvSpPr>
        <p:spPr bwMode="auto">
          <a:xfrm>
            <a:off x="5375275" y="6248400"/>
            <a:ext cx="3733800" cy="454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defTabSz="762000">
              <a:defRPr kumimoji="1" sz="2400">
                <a:solidFill>
                  <a:schemeClr val="tx1"/>
                </a:solidFill>
                <a:latin typeface="Times New Roman" pitchFamily="18" charset="0"/>
                <a:ea typeface="ＭＳ Ｐゴシック" charset="-128"/>
              </a:defRPr>
            </a:lvl1pPr>
            <a:lvl2pPr marL="571500" algn="l" defTabSz="762000">
              <a:defRPr kumimoji="1" sz="2400">
                <a:solidFill>
                  <a:schemeClr val="tx1"/>
                </a:solidFill>
                <a:latin typeface="Times New Roman" pitchFamily="18" charset="0"/>
                <a:ea typeface="ＭＳ Ｐゴシック" charset="-128"/>
              </a:defRPr>
            </a:lvl2pPr>
            <a:lvl3pPr marL="1143000" algn="l" defTabSz="762000">
              <a:defRPr kumimoji="1" sz="2400">
                <a:solidFill>
                  <a:schemeClr val="tx1"/>
                </a:solidFill>
                <a:latin typeface="Times New Roman" pitchFamily="18" charset="0"/>
                <a:ea typeface="ＭＳ Ｐゴシック" charset="-128"/>
              </a:defRPr>
            </a:lvl3pPr>
            <a:lvl4pPr marL="1714500" algn="l" defTabSz="762000">
              <a:defRPr kumimoji="1" sz="2400">
                <a:solidFill>
                  <a:schemeClr val="tx1"/>
                </a:solidFill>
                <a:latin typeface="Times New Roman" pitchFamily="18" charset="0"/>
                <a:ea typeface="ＭＳ Ｐゴシック" charset="-128"/>
              </a:defRPr>
            </a:lvl4pPr>
            <a:lvl5pPr marL="2286000" algn="l" defTabSz="762000">
              <a:defRPr kumimoji="1" sz="2400">
                <a:solidFill>
                  <a:schemeClr val="tx1"/>
                </a:solidFill>
                <a:latin typeface="Times New Roman" pitchFamily="18" charset="0"/>
                <a:ea typeface="ＭＳ Ｐゴシック" charset="-128"/>
              </a:defRPr>
            </a:lvl5pPr>
            <a:lvl6pPr marL="2743200" defTabSz="762000" fontAlgn="base">
              <a:spcBef>
                <a:spcPct val="0"/>
              </a:spcBef>
              <a:spcAft>
                <a:spcPct val="0"/>
              </a:spcAft>
              <a:defRPr kumimoji="1" sz="2400">
                <a:solidFill>
                  <a:schemeClr val="tx1"/>
                </a:solidFill>
                <a:latin typeface="Times New Roman" pitchFamily="18" charset="0"/>
                <a:ea typeface="ＭＳ Ｐゴシック" charset="-128"/>
              </a:defRPr>
            </a:lvl6pPr>
            <a:lvl7pPr marL="3200400" defTabSz="762000" fontAlgn="base">
              <a:spcBef>
                <a:spcPct val="0"/>
              </a:spcBef>
              <a:spcAft>
                <a:spcPct val="0"/>
              </a:spcAft>
              <a:defRPr kumimoji="1" sz="2400">
                <a:solidFill>
                  <a:schemeClr val="tx1"/>
                </a:solidFill>
                <a:latin typeface="Times New Roman" pitchFamily="18" charset="0"/>
                <a:ea typeface="ＭＳ Ｐゴシック" charset="-128"/>
              </a:defRPr>
            </a:lvl7pPr>
            <a:lvl8pPr marL="3657600" defTabSz="762000" fontAlgn="base">
              <a:spcBef>
                <a:spcPct val="0"/>
              </a:spcBef>
              <a:spcAft>
                <a:spcPct val="0"/>
              </a:spcAft>
              <a:defRPr kumimoji="1" sz="2400">
                <a:solidFill>
                  <a:schemeClr val="tx1"/>
                </a:solidFill>
                <a:latin typeface="Times New Roman" pitchFamily="18" charset="0"/>
                <a:ea typeface="ＭＳ Ｐゴシック" charset="-128"/>
              </a:defRPr>
            </a:lvl8pPr>
            <a:lvl9pPr marL="4114800" defTabSz="762000" fontAlgn="base">
              <a:spcBef>
                <a:spcPct val="0"/>
              </a:spcBef>
              <a:spcAft>
                <a:spcPct val="0"/>
              </a:spcAft>
              <a:defRPr kumimoji="1" sz="2400">
                <a:solidFill>
                  <a:schemeClr val="tx1"/>
                </a:solidFill>
                <a:latin typeface="Times New Roman" pitchFamily="18" charset="0"/>
                <a:ea typeface="ＭＳ Ｐゴシック" charset="-128"/>
              </a:defRPr>
            </a:lvl9pPr>
          </a:lstStyle>
          <a:p>
            <a:pPr algn="r" eaLnBrk="0" hangingPunct="0"/>
            <a:r>
              <a:rPr lang="en-US" altLang="ja-JP" i="1" smtClean="0">
                <a:solidFill>
                  <a:srgbClr val="006600"/>
                </a:solidFill>
                <a:latin typeface="Arial" charset="0"/>
                <a:ea typeface="ＭＳ ゴシック" pitchFamily="49" charset="-128"/>
              </a:rPr>
              <a:t>EORC</a:t>
            </a:r>
            <a:r>
              <a:rPr lang="en-US" altLang="ja-JP" sz="800" smtClean="0">
                <a:solidFill>
                  <a:srgbClr val="006600"/>
                </a:solidFill>
                <a:latin typeface="Arial" charset="0"/>
                <a:ea typeface="ＭＳ ゴシック" pitchFamily="49" charset="-128"/>
              </a:rPr>
              <a:t> Earth Observation Research Center</a:t>
            </a:r>
          </a:p>
        </p:txBody>
      </p:sp>
      <p:sp>
        <p:nvSpPr>
          <p:cNvPr id="1053" name="Rectangle 29"/>
          <p:cNvSpPr>
            <a:spLocks noGrp="1" noChangeArrowheads="1"/>
          </p:cNvSpPr>
          <p:nvPr>
            <p:ph type="title"/>
          </p:nvPr>
        </p:nvSpPr>
        <p:spPr bwMode="auto">
          <a:xfrm>
            <a:off x="711200" y="0"/>
            <a:ext cx="7723188"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spTree>
    <p:extLst>
      <p:ext uri="{BB962C8B-B14F-4D97-AF65-F5344CB8AC3E}">
        <p14:creationId xmlns:p14="http://schemas.microsoft.com/office/powerpoint/2010/main" val="917224762"/>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 id="2147485012" r:id="rId13"/>
  </p:sldLayoutIdLst>
  <p:txStyles>
    <p:titleStyle>
      <a:lvl1pPr algn="ctr" rtl="0" fontAlgn="base">
        <a:spcBef>
          <a:spcPct val="0"/>
        </a:spcBef>
        <a:spcAft>
          <a:spcPct val="0"/>
        </a:spcAft>
        <a:defRPr kumimoji="1" sz="2600" b="1" i="1">
          <a:solidFill>
            <a:schemeClr val="tx2"/>
          </a:solidFill>
          <a:latin typeface="+mj-lt"/>
          <a:ea typeface="+mj-ea"/>
          <a:cs typeface="+mj-cs"/>
        </a:defRPr>
      </a:lvl1pPr>
      <a:lvl2pPr algn="ctr" rtl="0" fontAlgn="base">
        <a:spcBef>
          <a:spcPct val="0"/>
        </a:spcBef>
        <a:spcAft>
          <a:spcPct val="0"/>
        </a:spcAft>
        <a:defRPr kumimoji="1" sz="2600" b="1" i="1">
          <a:solidFill>
            <a:schemeClr val="tx2"/>
          </a:solidFill>
          <a:latin typeface="Times New Roman" pitchFamily="18" charset="0"/>
          <a:ea typeface="ＭＳ Ｐゴシック" charset="-128"/>
        </a:defRPr>
      </a:lvl2pPr>
      <a:lvl3pPr algn="ctr" rtl="0" fontAlgn="base">
        <a:spcBef>
          <a:spcPct val="0"/>
        </a:spcBef>
        <a:spcAft>
          <a:spcPct val="0"/>
        </a:spcAft>
        <a:defRPr kumimoji="1" sz="2600" b="1" i="1">
          <a:solidFill>
            <a:schemeClr val="tx2"/>
          </a:solidFill>
          <a:latin typeface="Times New Roman" pitchFamily="18" charset="0"/>
          <a:ea typeface="ＭＳ Ｐゴシック" charset="-128"/>
        </a:defRPr>
      </a:lvl3pPr>
      <a:lvl4pPr algn="ctr" rtl="0" fontAlgn="base">
        <a:spcBef>
          <a:spcPct val="0"/>
        </a:spcBef>
        <a:spcAft>
          <a:spcPct val="0"/>
        </a:spcAft>
        <a:defRPr kumimoji="1" sz="2600" b="1" i="1">
          <a:solidFill>
            <a:schemeClr val="tx2"/>
          </a:solidFill>
          <a:latin typeface="Times New Roman" pitchFamily="18" charset="0"/>
          <a:ea typeface="ＭＳ Ｐゴシック" charset="-128"/>
        </a:defRPr>
      </a:lvl4pPr>
      <a:lvl5pPr algn="ctr" rtl="0" fontAlgn="base">
        <a:spcBef>
          <a:spcPct val="0"/>
        </a:spcBef>
        <a:spcAft>
          <a:spcPct val="0"/>
        </a:spcAft>
        <a:defRPr kumimoji="1" sz="2600" b="1" i="1">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defRPr kumimoji="1" sz="2400">
          <a:solidFill>
            <a:schemeClr val="tx1"/>
          </a:solidFill>
          <a:latin typeface="+mn-lt"/>
          <a:ea typeface="+mn-ea"/>
          <a:cs typeface="+mn-cs"/>
        </a:defRPr>
      </a:lvl1pPr>
      <a:lvl2pPr marL="742950" indent="-285750" algn="l" rtl="0" fontAlgn="base">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fontAlgn="base">
        <a:spcBef>
          <a:spcPct val="20000"/>
        </a:spcBef>
        <a:spcAft>
          <a:spcPct val="0"/>
        </a:spcAft>
        <a:buClr>
          <a:srgbClr val="FFCC66"/>
        </a:buClr>
        <a:buFont typeface="Monotype Sorts" pitchFamily="2" charset="2"/>
        <a:buChar char="y"/>
        <a:defRPr kumimoji="1">
          <a:solidFill>
            <a:schemeClr val="tx1"/>
          </a:solidFill>
          <a:latin typeface="+mn-lt"/>
          <a:ea typeface="+mn-ea"/>
        </a:defRPr>
      </a:lvl3pPr>
      <a:lvl4pPr marL="1600200" indent="-228600" algn="l" rtl="0" fontAlgn="base">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b="0">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b="0">
              <a:solidFill>
                <a:srgbClr val="66FF66"/>
              </a:solidFill>
              <a:ea typeface="ＭＳ ゴシック" pitchFamily="49" charset="-128"/>
            </a:endParaRPr>
          </a:p>
        </p:txBody>
      </p:sp>
      <p:pic>
        <p:nvPicPr>
          <p:cNvPr id="2052" name="Picture 26" descr="colorlogo_l"/>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7" descr="jaxa-logo_j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230938"/>
            <a:ext cx="10350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Rectangle 28"/>
          <p:cNvSpPr>
            <a:spLocks noChangeArrowheads="1"/>
          </p:cNvSpPr>
          <p:nvPr userDrawn="1"/>
        </p:nvSpPr>
        <p:spPr bwMode="auto">
          <a:xfrm>
            <a:off x="5375275" y="6248400"/>
            <a:ext cx="3733800" cy="454025"/>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2055" name="Rectangle 29"/>
          <p:cNvSpPr>
            <a:spLocks noGrp="1" noChangeArrowheads="1"/>
          </p:cNvSpPr>
          <p:nvPr>
            <p:ph type="title"/>
          </p:nvPr>
        </p:nvSpPr>
        <p:spPr bwMode="auto">
          <a:xfrm>
            <a:off x="711200" y="0"/>
            <a:ext cx="7723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spTree>
    <p:extLst>
      <p:ext uri="{BB962C8B-B14F-4D97-AF65-F5344CB8AC3E}">
        <p14:creationId xmlns:p14="http://schemas.microsoft.com/office/powerpoint/2010/main" val="1610084653"/>
      </p:ext>
    </p:extLst>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 id="2147485025" r:id="rId12"/>
    <p:sldLayoutId id="2147485026" r:id="rId13"/>
    <p:sldLayoutId id="2147485027" r:id="rId14"/>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userDrawn="1"/>
        </p:nvSpPr>
        <p:spPr bwMode="auto">
          <a:xfrm>
            <a:off x="4572000" y="0"/>
            <a:ext cx="0" cy="215900"/>
          </a:xfrm>
          <a:prstGeom prst="rect">
            <a:avLst/>
          </a:prstGeom>
          <a:solidFill>
            <a:schemeClr val="tx1"/>
          </a:solidFill>
          <a:ln w="9525" cap="flat" cmpd="sng" algn="ctr">
            <a:noFill/>
            <a:prstDash val="solid"/>
            <a:round/>
            <a:headEnd type="none" w="med" len="med"/>
            <a:tailEnd type="none" w="med" len="med"/>
          </a:ln>
          <a:effectLst/>
        </p:spPr>
        <p:txBody>
          <a:bodyPr wrap="none" lIns="0" tIns="0" rIns="0" bIns="0">
            <a:spAutoFit/>
          </a:bodyPr>
          <a:lstStyle/>
          <a:p>
            <a:pPr algn="ctr">
              <a:defRPr/>
            </a:pPr>
            <a:endParaRPr lang="ja-JP" altLang="en-US"/>
          </a:p>
        </p:txBody>
      </p:sp>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p>
        </p:txBody>
      </p:sp>
      <p:sp>
        <p:nvSpPr>
          <p:cNvPr id="8197"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spTree>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8" r:id="rId13"/>
  </p:sldLayoutIdLst>
  <p:txStyles>
    <p:titleStyle>
      <a:lvl1pPr algn="ctr" rtl="0" eaLnBrk="0" fontAlgn="base" hangingPunct="0">
        <a:spcBef>
          <a:spcPct val="0"/>
        </a:spcBef>
        <a:spcAft>
          <a:spcPct val="0"/>
        </a:spcAft>
        <a:defRPr kumimoji="1" sz="2600" b="1" i="1">
          <a:solidFill>
            <a:schemeClr val="bg1"/>
          </a:solidFill>
          <a:latin typeface="+mj-lt"/>
          <a:ea typeface="+mj-ea"/>
          <a:cs typeface="+mj-cs"/>
        </a:defRPr>
      </a:lvl1pPr>
      <a:lvl2pPr algn="ctr" rtl="0" eaLnBrk="0" fontAlgn="base" hangingPunct="0">
        <a:spcBef>
          <a:spcPct val="0"/>
        </a:spcBef>
        <a:spcAft>
          <a:spcPct val="0"/>
        </a:spcAft>
        <a:defRPr kumimoji="1" sz="2600" b="1" i="1">
          <a:solidFill>
            <a:schemeClr val="bg1"/>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bg1"/>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bg1"/>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bg1"/>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14" name="Rectangle 14"/>
          <p:cNvSpPr>
            <a:spLocks noGrp="1" noChangeArrowheads="1"/>
          </p:cNvSpPr>
          <p:nvPr>
            <p:ph type="title"/>
          </p:nvPr>
        </p:nvSpPr>
        <p:spPr bwMode="auto">
          <a:xfrm>
            <a:off x="539750" y="115888"/>
            <a:ext cx="7499350" cy="5762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9219" name="Rectangle 15"/>
          <p:cNvSpPr>
            <a:spLocks noGrp="1" noChangeArrowheads="1"/>
          </p:cNvSpPr>
          <p:nvPr>
            <p:ph type="body" idx="1"/>
          </p:nvPr>
        </p:nvSpPr>
        <p:spPr bwMode="auto">
          <a:xfrm>
            <a:off x="250825" y="765175"/>
            <a:ext cx="8642350" cy="5832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Tree>
  </p:cSld>
  <p:clrMap bg1="lt1" tx1="dk1" bg2="lt2" tx2="dk2" accent1="accent1" accent2="accent2" accent3="accent3" accent4="accent4" accent5="accent5" accent6="accent6" hlink="hlink" folHlink="folHlink"/>
  <p:sldLayoutIdLst>
    <p:sldLayoutId id="2147484958" r:id="rId1"/>
  </p:sldLayoutIdLst>
  <p:hf hdr="0" ftr="0" dt="0"/>
  <p:txStyles>
    <p:titleStyle>
      <a:lvl1pPr algn="l" rtl="0" eaLnBrk="0" fontAlgn="base" hangingPunct="0">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mj-ea"/>
          <a:cs typeface="+mj-cs"/>
        </a:defRPr>
      </a:lvl1pPr>
      <a:lvl2pPr algn="l" rtl="0" eaLnBrk="0" fontAlgn="base" hangingPunct="0">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effectLst>
            <a:outerShdw blurRad="38100" dist="38100" dir="2700000" algn="tl">
              <a:srgbClr val="C0C0C0"/>
            </a:outerShdw>
          </a:effectLst>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20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000">
          <a:solidFill>
            <a:schemeClr val="tx1"/>
          </a:solidFill>
          <a:latin typeface="Arial" pitchFamily="34" charset="0"/>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000">
          <a:solidFill>
            <a:schemeClr val="tx1"/>
          </a:solidFill>
          <a:latin typeface="Arial"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Arial" pitchFamily="34" charset="0"/>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Arial" pitchFamily="34" charset="0"/>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pic>
        <p:nvPicPr>
          <p:cNvPr id="10245" name="Picture 27" descr="jaxa-logo_jr"/>
          <p:cNvPicPr>
            <a:picLocks noChangeAspect="1" noChangeArrowheads="1"/>
          </p:cNvPicPr>
          <p:nvPr userDrawn="1"/>
        </p:nvPicPr>
        <p:blipFill>
          <a:blip r:embed="rId16"/>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8788"/>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10247"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pic>
        <p:nvPicPr>
          <p:cNvPr id="7" name="Picture 26" descr="colorlogo_l"/>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 id="2147484812" r:id="rId14"/>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pic>
        <p:nvPicPr>
          <p:cNvPr id="11269" name="Picture 27" descr="jaxa-logo_jr"/>
          <p:cNvPicPr>
            <a:picLocks noChangeAspect="1" noChangeArrowheads="1"/>
          </p:cNvPicPr>
          <p:nvPr userDrawn="1"/>
        </p:nvPicPr>
        <p:blipFill>
          <a:blip r:embed="rId15"/>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8788"/>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11271"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pic>
        <p:nvPicPr>
          <p:cNvPr id="7" name="Picture 26" descr="colorlogo_l"/>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 id="2147484824" r:id="rId12"/>
    <p:sldLayoutId id="2147484825" r:id="rId13"/>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pic>
        <p:nvPicPr>
          <p:cNvPr id="12293" name="Picture 27" descr="jaxa-logo_jr"/>
          <p:cNvPicPr>
            <a:picLocks noChangeAspect="1" noChangeArrowheads="1"/>
          </p:cNvPicPr>
          <p:nvPr userDrawn="1"/>
        </p:nvPicPr>
        <p:blipFill>
          <a:blip r:embed="rId15"/>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8788"/>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12295"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pic>
        <p:nvPicPr>
          <p:cNvPr id="7" name="Picture 26" descr="colorlogo_l"/>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pic>
        <p:nvPicPr>
          <p:cNvPr id="16389" name="Picture 27" descr="jaxa-logo_jr"/>
          <p:cNvPicPr>
            <a:picLocks noChangeAspect="1" noChangeArrowheads="1"/>
          </p:cNvPicPr>
          <p:nvPr userDrawn="1"/>
        </p:nvPicPr>
        <p:blipFill>
          <a:blip r:embed="rId15"/>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8788"/>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16391"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pic>
        <p:nvPicPr>
          <p:cNvPr id="7" name="Picture 26" descr="colorlogo_l"/>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066800" cy="8159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 id="2147484890" r:id="rId12"/>
    <p:sldLayoutId id="2147484891" r:id="rId13"/>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a:solidFill>
                <a:srgbClr val="66FF66"/>
              </a:solidFill>
              <a:ea typeface="ＭＳ ゴシック" pitchFamily="49" charset="-128"/>
            </a:endParaRPr>
          </a:p>
        </p:txBody>
      </p:sp>
      <p:pic>
        <p:nvPicPr>
          <p:cNvPr id="19460" name="Picture 26" descr="colorlogo_l"/>
          <p:cNvPicPr>
            <a:picLocks noChangeAspect="1" noChangeArrowheads="1"/>
          </p:cNvPicPr>
          <p:nvPr userDrawn="1"/>
        </p:nvPicPr>
        <p:blipFill>
          <a:blip r:embed="rId15"/>
          <a:srcRect/>
          <a:stretch>
            <a:fillRect/>
          </a:stretch>
        </p:blipFill>
        <p:spPr bwMode="auto">
          <a:xfrm>
            <a:off x="0" y="0"/>
            <a:ext cx="1066800" cy="815975"/>
          </a:xfrm>
          <a:prstGeom prst="rect">
            <a:avLst/>
          </a:prstGeom>
          <a:noFill/>
          <a:ln w="9525">
            <a:noFill/>
            <a:miter lim="800000"/>
            <a:headEnd/>
            <a:tailEnd/>
          </a:ln>
        </p:spPr>
      </p:pic>
      <p:pic>
        <p:nvPicPr>
          <p:cNvPr id="19461" name="Picture 27" descr="jaxa-logo_jr"/>
          <p:cNvPicPr>
            <a:picLocks noChangeAspect="1" noChangeArrowheads="1"/>
          </p:cNvPicPr>
          <p:nvPr userDrawn="1"/>
        </p:nvPicPr>
        <p:blipFill>
          <a:blip r:embed="rId16"/>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8788"/>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19463"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spTree>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pitchFamily="2" charset="2"/>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pitchFamily="2" charset="2"/>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pitchFamily="2" charset="2"/>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pitchFamily="2" charset="2"/>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Line 24"/>
          <p:cNvSpPr>
            <a:spLocks noChangeShapeType="1"/>
          </p:cNvSpPr>
          <p:nvPr userDrawn="1"/>
        </p:nvSpPr>
        <p:spPr bwMode="auto">
          <a:xfrm>
            <a:off x="304800" y="685800"/>
            <a:ext cx="8512175" cy="0"/>
          </a:xfrm>
          <a:prstGeom prst="line">
            <a:avLst/>
          </a:prstGeom>
          <a:noFill/>
          <a:ln w="57150" cmpd="thickThin">
            <a:solidFill>
              <a:schemeClr val="tx1"/>
            </a:solidFill>
            <a:round/>
            <a:headEnd/>
            <a:tailEnd/>
          </a:ln>
          <a:effectLst/>
        </p:spPr>
        <p:txBody>
          <a:bodyPr wrap="none" anchor="ctr"/>
          <a:lstStyle/>
          <a:p>
            <a:pPr algn="ctr">
              <a:defRPr/>
            </a:pPr>
            <a:endParaRPr lang="ja-JP" altLang="en-US" b="0">
              <a:solidFill>
                <a:srgbClr val="66FF66"/>
              </a:solidFill>
              <a:ea typeface="ＭＳ ゴシック" pitchFamily="49" charset="-128"/>
            </a:endParaRPr>
          </a:p>
        </p:txBody>
      </p:sp>
      <p:sp>
        <p:nvSpPr>
          <p:cNvPr id="1049" name="Line 25"/>
          <p:cNvSpPr>
            <a:spLocks noChangeShapeType="1"/>
          </p:cNvSpPr>
          <p:nvPr userDrawn="1"/>
        </p:nvSpPr>
        <p:spPr bwMode="auto">
          <a:xfrm>
            <a:off x="277813" y="6643688"/>
            <a:ext cx="8588375" cy="0"/>
          </a:xfrm>
          <a:prstGeom prst="line">
            <a:avLst/>
          </a:prstGeom>
          <a:noFill/>
          <a:ln w="57150" cmpd="thinThick">
            <a:solidFill>
              <a:schemeClr val="tx1"/>
            </a:solidFill>
            <a:round/>
            <a:headEnd/>
            <a:tailEnd/>
          </a:ln>
          <a:effectLst/>
        </p:spPr>
        <p:txBody>
          <a:bodyPr wrap="none" anchor="ctr"/>
          <a:lstStyle/>
          <a:p>
            <a:pPr algn="ctr">
              <a:defRPr/>
            </a:pPr>
            <a:endParaRPr lang="ja-JP" altLang="en-US" b="0">
              <a:solidFill>
                <a:srgbClr val="66FF66"/>
              </a:solidFill>
              <a:ea typeface="ＭＳ ゴシック" pitchFamily="49" charset="-128"/>
            </a:endParaRPr>
          </a:p>
        </p:txBody>
      </p:sp>
      <p:pic>
        <p:nvPicPr>
          <p:cNvPr id="15364" name="Picture 26" descr="colorlogo_l"/>
          <p:cNvPicPr>
            <a:picLocks noChangeAspect="1" noChangeArrowheads="1"/>
          </p:cNvPicPr>
          <p:nvPr userDrawn="1"/>
        </p:nvPicPr>
        <p:blipFill>
          <a:blip r:embed="rId15"/>
          <a:srcRect/>
          <a:stretch>
            <a:fillRect/>
          </a:stretch>
        </p:blipFill>
        <p:spPr bwMode="auto">
          <a:xfrm>
            <a:off x="0" y="0"/>
            <a:ext cx="1066800" cy="815975"/>
          </a:xfrm>
          <a:prstGeom prst="rect">
            <a:avLst/>
          </a:prstGeom>
          <a:noFill/>
          <a:ln w="9525">
            <a:noFill/>
            <a:miter lim="800000"/>
            <a:headEnd/>
            <a:tailEnd/>
          </a:ln>
        </p:spPr>
      </p:pic>
      <p:pic>
        <p:nvPicPr>
          <p:cNvPr id="15365" name="Picture 27" descr="jaxa-logo_jr"/>
          <p:cNvPicPr>
            <a:picLocks noChangeAspect="1" noChangeArrowheads="1"/>
          </p:cNvPicPr>
          <p:nvPr userDrawn="1"/>
        </p:nvPicPr>
        <p:blipFill>
          <a:blip r:embed="rId16"/>
          <a:srcRect/>
          <a:stretch>
            <a:fillRect/>
          </a:stretch>
        </p:blipFill>
        <p:spPr bwMode="auto">
          <a:xfrm>
            <a:off x="0" y="6230938"/>
            <a:ext cx="1035050" cy="627062"/>
          </a:xfrm>
          <a:prstGeom prst="rect">
            <a:avLst/>
          </a:prstGeom>
          <a:noFill/>
          <a:ln w="9525">
            <a:noFill/>
            <a:miter lim="800000"/>
            <a:headEnd/>
            <a:tailEnd/>
          </a:ln>
        </p:spPr>
      </p:pic>
      <p:sp>
        <p:nvSpPr>
          <p:cNvPr id="1052" name="Rectangle 28"/>
          <p:cNvSpPr>
            <a:spLocks noChangeArrowheads="1"/>
          </p:cNvSpPr>
          <p:nvPr userDrawn="1"/>
        </p:nvSpPr>
        <p:spPr bwMode="auto">
          <a:xfrm>
            <a:off x="5375275" y="6248400"/>
            <a:ext cx="3733800" cy="454025"/>
          </a:xfrm>
          <a:prstGeom prst="rect">
            <a:avLst/>
          </a:prstGeom>
          <a:noFill/>
          <a:ln w="12700">
            <a:noFill/>
            <a:miter lim="800000"/>
            <a:headEnd/>
            <a:tailEnd/>
          </a:ln>
          <a:effectLst/>
        </p:spPr>
        <p:txBody>
          <a:bodyPr lIns="90488" tIns="44450" rIns="90488" bIns="44450">
            <a:spAutoFit/>
          </a:bodyPr>
          <a:lstStyle/>
          <a:p>
            <a:pPr algn="r" defTabSz="762000" eaLnBrk="0" hangingPunct="0">
              <a:defRPr/>
            </a:pPr>
            <a:r>
              <a:rPr lang="en-US" altLang="ja-JP" sz="2400" i="1">
                <a:solidFill>
                  <a:srgbClr val="006600"/>
                </a:solidFill>
                <a:latin typeface="Arial" charset="0"/>
                <a:ea typeface="ＭＳ ゴシック" pitchFamily="49" charset="-128"/>
              </a:rPr>
              <a:t>EORC</a:t>
            </a:r>
            <a:r>
              <a:rPr lang="en-US" altLang="ja-JP" sz="800">
                <a:solidFill>
                  <a:srgbClr val="006600"/>
                </a:solidFill>
                <a:latin typeface="Arial" charset="0"/>
                <a:ea typeface="ＭＳ ゴシック" pitchFamily="49" charset="-128"/>
              </a:rPr>
              <a:t> Earth Observation Research Center</a:t>
            </a:r>
          </a:p>
        </p:txBody>
      </p:sp>
      <p:sp>
        <p:nvSpPr>
          <p:cNvPr id="15367" name="Rectangle 29"/>
          <p:cNvSpPr>
            <a:spLocks noGrp="1" noChangeArrowheads="1"/>
          </p:cNvSpPr>
          <p:nvPr>
            <p:ph type="title"/>
          </p:nvPr>
        </p:nvSpPr>
        <p:spPr bwMode="auto">
          <a:xfrm>
            <a:off x="711200" y="0"/>
            <a:ext cx="7723188" cy="6921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ja-JP" altLang="en-US" smtClean="0"/>
              <a:t>マスタータイトルの書式設定</a:t>
            </a:r>
          </a:p>
        </p:txBody>
      </p:sp>
      <p:sp>
        <p:nvSpPr>
          <p:cNvPr id="8" name="テキスト ボックス 7"/>
          <p:cNvSpPr txBox="1"/>
          <p:nvPr userDrawn="1"/>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a:t>
            </a:fld>
            <a:endParaRPr lang="ja-JP" altLang="en-US" sz="1100" dirty="0">
              <a:solidFill>
                <a:srgbClr val="FFFFFF">
                  <a:lumMod val="50000"/>
                </a:srgbClr>
              </a:solidFill>
              <a:ea typeface="ＭＳ ゴシック" pitchFamily="49" charset="-128"/>
              <a:cs typeface="Arial" pitchFamily="34" charset="0"/>
            </a:endParaRPr>
          </a:p>
        </p:txBody>
      </p:sp>
    </p:spTree>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Lst>
  <p:txStyles>
    <p:titleStyle>
      <a:lvl1pPr algn="ctr" rtl="0" eaLnBrk="0" fontAlgn="base" hangingPunct="0">
        <a:spcBef>
          <a:spcPct val="0"/>
        </a:spcBef>
        <a:spcAft>
          <a:spcPct val="0"/>
        </a:spcAft>
        <a:defRPr kumimoji="1" sz="2600" b="1" i="1">
          <a:solidFill>
            <a:schemeClr val="tx2"/>
          </a:solidFill>
          <a:latin typeface="+mj-lt"/>
          <a:ea typeface="+mj-ea"/>
          <a:cs typeface="+mj-cs"/>
        </a:defRPr>
      </a:lvl1pPr>
      <a:lvl2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2600" b="1" i="1">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2600" b="1" i="1">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FFCC66"/>
        </a:buClr>
        <a:buSzPct val="100000"/>
        <a:buFont typeface="Monotype Sorts"/>
        <a:buChar char="z"/>
        <a:defRPr kumimoji="1" sz="20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Monotype Sorts"/>
        <a:buChar char="y"/>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FFCC66"/>
        </a:buClr>
        <a:buSzPct val="100000"/>
        <a:buFont typeface="Monotype Sorts"/>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lr>
          <a:srgbClr val="FF9900"/>
        </a:buClr>
        <a:buFont typeface="Monotype Sorts"/>
        <a:buChar char="4"/>
        <a:defRPr kumimoji="1" sz="1400">
          <a:solidFill>
            <a:schemeClr val="tx1"/>
          </a:solidFill>
          <a:latin typeface="+mn-lt"/>
          <a:ea typeface="+mn-ea"/>
        </a:defRPr>
      </a:lvl5pPr>
      <a:lvl6pPr marL="25146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6pPr>
      <a:lvl7pPr marL="29718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7pPr>
      <a:lvl8pPr marL="34290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8pPr>
      <a:lvl9pPr marL="3886200" indent="-228600" algn="l" rtl="0" fontAlgn="base">
        <a:spcBef>
          <a:spcPct val="20000"/>
        </a:spcBef>
        <a:spcAft>
          <a:spcPct val="0"/>
        </a:spcAft>
        <a:buClr>
          <a:srgbClr val="FF9900"/>
        </a:buClr>
        <a:buFont typeface="Monotype Sorts" pitchFamily="2" charset="2"/>
        <a:buChar char="4"/>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wmf"/><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oleObject" Target="../embeddings/Microsoft_Excel_97-2003_Worksheet1.xls"/><Relationship Id="rId7" Type="http://schemas.openxmlformats.org/officeDocument/2006/relationships/oleObject" Target="../embeddings/Microsoft_Excel_97-2003_Worksheet3.xls"/><Relationship Id="rId2" Type="http://schemas.openxmlformats.org/officeDocument/2006/relationships/slideLayout" Target="../slideLayouts/slideLayout43.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oleObject" Target="../embeddings/Microsoft_Excel_97-2003_Worksheet2.xls"/><Relationship Id="rId10" Type="http://schemas.openxmlformats.org/officeDocument/2006/relationships/image" Target="../media/image34.emf"/><Relationship Id="rId4" Type="http://schemas.openxmlformats.org/officeDocument/2006/relationships/image" Target="../media/image31.emf"/><Relationship Id="rId9" Type="http://schemas.openxmlformats.org/officeDocument/2006/relationships/oleObject" Target="../embeddings/Microsoft_Excel_97-2003_Worksheet4.xls"/></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54.xml"/><Relationship Id="rId5" Type="http://schemas.openxmlformats.org/officeDocument/2006/relationships/image" Target="../media/image44.wmf"/><Relationship Id="rId4" Type="http://schemas.openxmlformats.org/officeDocument/2006/relationships/image" Target="../media/image43.wmf"/></Relationships>
</file>

<file path=ppt/slides/_rels/slide1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5.wmf"/><Relationship Id="rId1" Type="http://schemas.openxmlformats.org/officeDocument/2006/relationships/slideLayout" Target="../slideLayouts/slideLayout54.xml"/><Relationship Id="rId5" Type="http://schemas.openxmlformats.org/officeDocument/2006/relationships/image" Target="../media/image46.wmf"/><Relationship Id="rId4" Type="http://schemas.openxmlformats.org/officeDocument/2006/relationships/image" Target="../media/image44.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8.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oleObject" Target="../embeddings/Microsoft_Excel_97-2003_Worksheet5.xls"/><Relationship Id="rId7" Type="http://schemas.openxmlformats.org/officeDocument/2006/relationships/oleObject" Target="../embeddings/Microsoft_Excel_97-2003_Worksheet7.xls"/><Relationship Id="rId2" Type="http://schemas.openxmlformats.org/officeDocument/2006/relationships/slideLayout" Target="../slideLayouts/slideLayout43.xml"/><Relationship Id="rId1" Type="http://schemas.openxmlformats.org/officeDocument/2006/relationships/vmlDrawing" Target="../drawings/vmlDrawing3.vml"/><Relationship Id="rId6" Type="http://schemas.openxmlformats.org/officeDocument/2006/relationships/image" Target="../media/image54.emf"/><Relationship Id="rId5" Type="http://schemas.openxmlformats.org/officeDocument/2006/relationships/oleObject" Target="../embeddings/Microsoft_Excel_97-2003_Worksheet6.xls"/><Relationship Id="rId10" Type="http://schemas.openxmlformats.org/officeDocument/2006/relationships/image" Target="../media/image56.emf"/><Relationship Id="rId4" Type="http://schemas.openxmlformats.org/officeDocument/2006/relationships/image" Target="../media/image53.emf"/><Relationship Id="rId9" Type="http://schemas.openxmlformats.org/officeDocument/2006/relationships/oleObject" Target="../embeddings/Microsoft_Excel_97-2003_Worksheet8.xls"/></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8.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126.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8.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5.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5.xml"/><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26.xml"/><Relationship Id="rId5" Type="http://schemas.openxmlformats.org/officeDocument/2006/relationships/image" Target="../media/image83.pn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18" Type="http://schemas.openxmlformats.org/officeDocument/2006/relationships/image" Target="../media/image103.jpeg"/><Relationship Id="rId26" Type="http://schemas.openxmlformats.org/officeDocument/2006/relationships/image" Target="../media/image111.jpeg"/><Relationship Id="rId3" Type="http://schemas.openxmlformats.org/officeDocument/2006/relationships/image" Target="../media/image88.jpeg"/><Relationship Id="rId21" Type="http://schemas.openxmlformats.org/officeDocument/2006/relationships/image" Target="../media/image106.jpeg"/><Relationship Id="rId7" Type="http://schemas.openxmlformats.org/officeDocument/2006/relationships/image" Target="../media/image92.jpeg"/><Relationship Id="rId12" Type="http://schemas.openxmlformats.org/officeDocument/2006/relationships/image" Target="../media/image97.jpeg"/><Relationship Id="rId17" Type="http://schemas.openxmlformats.org/officeDocument/2006/relationships/image" Target="../media/image102.jpeg"/><Relationship Id="rId25" Type="http://schemas.openxmlformats.org/officeDocument/2006/relationships/image" Target="../media/image110.jpeg"/><Relationship Id="rId2" Type="http://schemas.openxmlformats.org/officeDocument/2006/relationships/notesSlide" Target="../notesSlides/notesSlide8.xml"/><Relationship Id="rId16" Type="http://schemas.openxmlformats.org/officeDocument/2006/relationships/image" Target="../media/image101.jpeg"/><Relationship Id="rId20" Type="http://schemas.openxmlformats.org/officeDocument/2006/relationships/image" Target="../media/image105.jpeg"/><Relationship Id="rId1" Type="http://schemas.openxmlformats.org/officeDocument/2006/relationships/slideLayout" Target="../slideLayouts/slideLayout34.xml"/><Relationship Id="rId6" Type="http://schemas.openxmlformats.org/officeDocument/2006/relationships/image" Target="../media/image91.jpeg"/><Relationship Id="rId11" Type="http://schemas.openxmlformats.org/officeDocument/2006/relationships/image" Target="../media/image96.jpeg"/><Relationship Id="rId24" Type="http://schemas.openxmlformats.org/officeDocument/2006/relationships/image" Target="../media/image109.jpeg"/><Relationship Id="rId5" Type="http://schemas.openxmlformats.org/officeDocument/2006/relationships/image" Target="../media/image90.jpeg"/><Relationship Id="rId15" Type="http://schemas.openxmlformats.org/officeDocument/2006/relationships/image" Target="../media/image100.jpeg"/><Relationship Id="rId23" Type="http://schemas.openxmlformats.org/officeDocument/2006/relationships/image" Target="../media/image108.jpeg"/><Relationship Id="rId10" Type="http://schemas.openxmlformats.org/officeDocument/2006/relationships/image" Target="../media/image95.jpeg"/><Relationship Id="rId19" Type="http://schemas.openxmlformats.org/officeDocument/2006/relationships/image" Target="../media/image104.jpeg"/><Relationship Id="rId4" Type="http://schemas.openxmlformats.org/officeDocument/2006/relationships/image" Target="../media/image89.jpeg"/><Relationship Id="rId9" Type="http://schemas.openxmlformats.org/officeDocument/2006/relationships/image" Target="../media/image94.jpeg"/><Relationship Id="rId14" Type="http://schemas.openxmlformats.org/officeDocument/2006/relationships/image" Target="../media/image99.jpeg"/><Relationship Id="rId22" Type="http://schemas.openxmlformats.org/officeDocument/2006/relationships/image" Target="../media/image107.jpeg"/></Relationships>
</file>

<file path=ppt/slides/_rels/slide37.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0" Type="http://schemas.openxmlformats.org/officeDocument/2006/relationships/image" Target="../media/image119.jpeg"/><Relationship Id="rId4" Type="http://schemas.openxmlformats.org/officeDocument/2006/relationships/image" Target="../media/image113.jpeg"/><Relationship Id="rId9" Type="http://schemas.openxmlformats.org/officeDocument/2006/relationships/image" Target="../media/image118.jpeg"/><Relationship Id="rId14" Type="http://schemas.openxmlformats.org/officeDocument/2006/relationships/image" Target="../media/image123.jpeg"/></Relationships>
</file>

<file path=ppt/slides/_rels/slide38.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jpeg"/><Relationship Id="rId18" Type="http://schemas.openxmlformats.org/officeDocument/2006/relationships/image" Target="../media/image139.jpeg"/><Relationship Id="rId26" Type="http://schemas.openxmlformats.org/officeDocument/2006/relationships/image" Target="../media/image147.jpeg"/><Relationship Id="rId3" Type="http://schemas.openxmlformats.org/officeDocument/2006/relationships/image" Target="../media/image124.jpeg"/><Relationship Id="rId21" Type="http://schemas.openxmlformats.org/officeDocument/2006/relationships/image" Target="../media/image142.jpeg"/><Relationship Id="rId7" Type="http://schemas.openxmlformats.org/officeDocument/2006/relationships/image" Target="../media/image128.jpeg"/><Relationship Id="rId12" Type="http://schemas.openxmlformats.org/officeDocument/2006/relationships/image" Target="../media/image133.jpeg"/><Relationship Id="rId17" Type="http://schemas.openxmlformats.org/officeDocument/2006/relationships/image" Target="../media/image138.jpeg"/><Relationship Id="rId25" Type="http://schemas.openxmlformats.org/officeDocument/2006/relationships/image" Target="../media/image146.jpeg"/><Relationship Id="rId2" Type="http://schemas.openxmlformats.org/officeDocument/2006/relationships/notesSlide" Target="../notesSlides/notesSlide10.xml"/><Relationship Id="rId16" Type="http://schemas.openxmlformats.org/officeDocument/2006/relationships/image" Target="../media/image137.jpeg"/><Relationship Id="rId20" Type="http://schemas.openxmlformats.org/officeDocument/2006/relationships/image" Target="../media/image141.jpeg"/><Relationship Id="rId1" Type="http://schemas.openxmlformats.org/officeDocument/2006/relationships/slideLayout" Target="../slideLayouts/slideLayout34.xml"/><Relationship Id="rId6" Type="http://schemas.openxmlformats.org/officeDocument/2006/relationships/image" Target="../media/image127.jpeg"/><Relationship Id="rId11" Type="http://schemas.openxmlformats.org/officeDocument/2006/relationships/image" Target="../media/image132.jpeg"/><Relationship Id="rId24" Type="http://schemas.openxmlformats.org/officeDocument/2006/relationships/image" Target="../media/image145.jpeg"/><Relationship Id="rId5" Type="http://schemas.openxmlformats.org/officeDocument/2006/relationships/image" Target="../media/image126.jpeg"/><Relationship Id="rId15" Type="http://schemas.openxmlformats.org/officeDocument/2006/relationships/image" Target="../media/image136.jpeg"/><Relationship Id="rId23" Type="http://schemas.openxmlformats.org/officeDocument/2006/relationships/image" Target="../media/image144.jpeg"/><Relationship Id="rId10" Type="http://schemas.openxmlformats.org/officeDocument/2006/relationships/image" Target="../media/image131.jpeg"/><Relationship Id="rId19" Type="http://schemas.openxmlformats.org/officeDocument/2006/relationships/image" Target="../media/image140.jpeg"/><Relationship Id="rId4" Type="http://schemas.openxmlformats.org/officeDocument/2006/relationships/image" Target="../media/image125.jpeg"/><Relationship Id="rId9" Type="http://schemas.openxmlformats.org/officeDocument/2006/relationships/image" Target="../media/image130.jpeg"/><Relationship Id="rId14" Type="http://schemas.openxmlformats.org/officeDocument/2006/relationships/image" Target="../media/image135.jpeg"/><Relationship Id="rId22" Type="http://schemas.openxmlformats.org/officeDocument/2006/relationships/image" Target="../media/image143.jpeg"/></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8.xml"/><Relationship Id="rId4" Type="http://schemas.openxmlformats.org/officeDocument/2006/relationships/image" Target="../media/image15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jpeg"/></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4.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6.wmf"/><Relationship Id="rId2" Type="http://schemas.openxmlformats.org/officeDocument/2006/relationships/slideLayout" Target="../slideLayouts/slideLayout47.xml"/><Relationship Id="rId16" Type="http://schemas.openxmlformats.org/officeDocument/2006/relationships/image" Target="../media/image28.wmf"/><Relationship Id="rId1" Type="http://schemas.openxmlformats.org/officeDocument/2006/relationships/vmlDrawing" Target="../drawings/vmlDrawing1.vml"/><Relationship Id="rId6" Type="http://schemas.openxmlformats.org/officeDocument/2006/relationships/image" Target="../media/image23.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25.wmf"/><Relationship Id="rId4" Type="http://schemas.openxmlformats.org/officeDocument/2006/relationships/image" Target="../media/image22.wmf"/><Relationship Id="rId9" Type="http://schemas.openxmlformats.org/officeDocument/2006/relationships/oleObject" Target="../embeddings/oleObject4.bin"/><Relationship Id="rId1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adono\12igarss\100721munich-AV2.jpg"/>
          <p:cNvPicPr>
            <a:picLocks noChangeAspect="1" noChangeArrowheads="1"/>
          </p:cNvPicPr>
          <p:nvPr/>
        </p:nvPicPr>
        <p:blipFill>
          <a:blip r:embed="rId2"/>
          <a:srcRect/>
          <a:stretch>
            <a:fillRect/>
          </a:stretch>
        </p:blipFill>
        <p:spPr bwMode="auto">
          <a:xfrm>
            <a:off x="-12192" y="0"/>
            <a:ext cx="9168384" cy="6876288"/>
          </a:xfrm>
          <a:prstGeom prst="rect">
            <a:avLst/>
          </a:prstGeom>
          <a:noFill/>
        </p:spPr>
      </p:pic>
      <p:sp>
        <p:nvSpPr>
          <p:cNvPr id="35843" name="Text Box 1091"/>
          <p:cNvSpPr txBox="1">
            <a:spLocks noChangeArrowheads="1"/>
          </p:cNvSpPr>
          <p:nvPr/>
        </p:nvSpPr>
        <p:spPr bwMode="auto">
          <a:xfrm>
            <a:off x="1903384" y="4423927"/>
            <a:ext cx="5337230" cy="1443472"/>
          </a:xfrm>
          <a:prstGeom prst="rect">
            <a:avLst/>
          </a:prstGeom>
          <a:solidFill>
            <a:schemeClr val="bg1">
              <a:lumMod val="50000"/>
              <a:alpha val="50196"/>
            </a:schemeClr>
          </a:solidFill>
          <a:ln w="28575">
            <a:noFill/>
            <a:miter lim="800000"/>
            <a:headEnd/>
            <a:tailEnd/>
          </a:ln>
        </p:spPr>
        <p:txBody>
          <a:bodyPr wrap="none" lIns="0" tIns="0" rIns="0" bIns="0" anchor="ctr">
            <a:spAutoFit/>
          </a:bodyPr>
          <a:lstStyle/>
          <a:p>
            <a:pPr algn="ctr">
              <a:spcAft>
                <a:spcPct val="20000"/>
              </a:spcAft>
            </a:pPr>
            <a:r>
              <a:rPr lang="en-US" altLang="ja-JP" sz="2400" u="sng" dirty="0" smtClean="0">
                <a:solidFill>
                  <a:srgbClr val="FFFFFF"/>
                </a:solidFill>
                <a:latin typeface="Arial" pitchFamily="34" charset="0"/>
                <a:ea typeface="ＭＳ ゴシック" pitchFamily="49" charset="-128"/>
                <a:cs typeface="Arial" pitchFamily="34" charset="0"/>
              </a:rPr>
              <a:t>Takeo </a:t>
            </a:r>
            <a:r>
              <a:rPr lang="en-US" altLang="ja-JP" sz="2400" u="sng" dirty="0" err="1" smtClean="0">
                <a:solidFill>
                  <a:srgbClr val="FFFFFF"/>
                </a:solidFill>
                <a:latin typeface="Arial" pitchFamily="34" charset="0"/>
                <a:ea typeface="ＭＳ ゴシック" pitchFamily="49" charset="-128"/>
                <a:cs typeface="Arial" pitchFamily="34" charset="0"/>
              </a:rPr>
              <a:t>Tadono</a:t>
            </a:r>
            <a:r>
              <a:rPr lang="en-US" altLang="ja-JP" sz="2400" dirty="0" smtClean="0">
                <a:solidFill>
                  <a:srgbClr val="FFFFFF"/>
                </a:solidFill>
                <a:latin typeface="Arial" pitchFamily="34" charset="0"/>
                <a:ea typeface="ＭＳ ゴシック" pitchFamily="49" charset="-128"/>
                <a:cs typeface="Arial" pitchFamily="34" charset="0"/>
              </a:rPr>
              <a:t> and Hiroshi Murakami</a:t>
            </a:r>
            <a:endParaRPr lang="en-US" altLang="ja-JP" sz="2400" dirty="0">
              <a:solidFill>
                <a:srgbClr val="FFFFFF"/>
              </a:solidFill>
              <a:latin typeface="Arial" pitchFamily="34" charset="0"/>
              <a:ea typeface="ＭＳ ゴシック" pitchFamily="49" charset="-128"/>
              <a:cs typeface="Arial" pitchFamily="34" charset="0"/>
            </a:endParaRPr>
          </a:p>
          <a:p>
            <a:pPr algn="ctr">
              <a:spcBef>
                <a:spcPts val="600"/>
              </a:spcBef>
            </a:pPr>
            <a:r>
              <a:rPr lang="en-US" altLang="ja-JP" sz="2000" b="0" dirty="0" smtClean="0">
                <a:solidFill>
                  <a:srgbClr val="FFFFFF"/>
                </a:solidFill>
                <a:latin typeface="Arial" pitchFamily="34" charset="0"/>
                <a:ea typeface="ＭＳ ゴシック" pitchFamily="49" charset="-128"/>
                <a:cs typeface="Arial" pitchFamily="34" charset="0"/>
              </a:rPr>
              <a:t>Earth Observation Research Center (EORC)</a:t>
            </a:r>
          </a:p>
          <a:p>
            <a:pPr algn="ctr">
              <a:spcBef>
                <a:spcPts val="0"/>
              </a:spcBef>
            </a:pPr>
            <a:r>
              <a:rPr lang="en-US" altLang="ja-JP" sz="2000" b="0" dirty="0" smtClean="0">
                <a:solidFill>
                  <a:srgbClr val="FFFFFF"/>
                </a:solidFill>
                <a:latin typeface="Arial" pitchFamily="34" charset="0"/>
                <a:ea typeface="ＭＳ ゴシック" pitchFamily="49" charset="-128"/>
                <a:cs typeface="Arial" pitchFamily="34" charset="0"/>
              </a:rPr>
              <a:t> Japan Aerospace Exploration Agency</a:t>
            </a:r>
            <a:r>
              <a:rPr lang="ja-JP" altLang="en-US" sz="2000" b="0" dirty="0" smtClean="0">
                <a:solidFill>
                  <a:srgbClr val="FFFFFF"/>
                </a:solidFill>
                <a:latin typeface="Arial" pitchFamily="34" charset="0"/>
                <a:ea typeface="ＭＳ ゴシック" pitchFamily="49" charset="-128"/>
                <a:cs typeface="Arial" pitchFamily="34" charset="0"/>
              </a:rPr>
              <a:t> </a:t>
            </a:r>
            <a:r>
              <a:rPr lang="en-US" altLang="ja-JP" sz="2000" b="0" dirty="0" smtClean="0">
                <a:solidFill>
                  <a:srgbClr val="FFFFFF"/>
                </a:solidFill>
                <a:latin typeface="Arial" pitchFamily="34" charset="0"/>
                <a:ea typeface="ＭＳ ゴシック" pitchFamily="49" charset="-128"/>
                <a:cs typeface="Arial" pitchFamily="34" charset="0"/>
              </a:rPr>
              <a:t>(JAXA)</a:t>
            </a:r>
          </a:p>
          <a:p>
            <a:pPr algn="ctr">
              <a:lnSpc>
                <a:spcPts val="1800"/>
              </a:lnSpc>
              <a:spcBef>
                <a:spcPts val="600"/>
              </a:spcBef>
            </a:pPr>
            <a:r>
              <a:rPr lang="en-US" altLang="ja-JP" sz="2000" dirty="0" smtClean="0">
                <a:solidFill>
                  <a:srgbClr val="FFFFFF"/>
                </a:solidFill>
                <a:latin typeface="Arial" pitchFamily="34" charset="0"/>
                <a:ea typeface="ＭＳ ゴシック" pitchFamily="49" charset="-128"/>
                <a:cs typeface="Arial" pitchFamily="34" charset="0"/>
              </a:rPr>
              <a:t>tadono.takeo@jaxa.jp </a:t>
            </a:r>
            <a:endParaRPr lang="en-US" altLang="ja-JP" sz="2000" dirty="0">
              <a:solidFill>
                <a:srgbClr val="FFFFFF"/>
              </a:solidFill>
              <a:latin typeface="Arial" pitchFamily="34" charset="0"/>
              <a:ea typeface="ＭＳ ゴシック" pitchFamily="49" charset="-128"/>
              <a:cs typeface="Arial" pitchFamily="34" charset="0"/>
            </a:endParaRPr>
          </a:p>
        </p:txBody>
      </p:sp>
      <p:sp>
        <p:nvSpPr>
          <p:cNvPr id="35844" name="Rectangle 1092"/>
          <p:cNvSpPr>
            <a:spLocks noChangeArrowheads="1"/>
          </p:cNvSpPr>
          <p:nvPr/>
        </p:nvSpPr>
        <p:spPr bwMode="auto">
          <a:xfrm>
            <a:off x="4689475" y="44624"/>
            <a:ext cx="4419600" cy="228600"/>
          </a:xfrm>
          <a:prstGeom prst="rect">
            <a:avLst/>
          </a:prstGeom>
          <a:noFill/>
          <a:ln w="12700">
            <a:noFill/>
            <a:miter lim="800000"/>
            <a:headEnd/>
            <a:tailEnd/>
          </a:ln>
        </p:spPr>
        <p:txBody>
          <a:bodyPr lIns="90488" tIns="44450" rIns="90488" bIns="44450" anchor="ctr"/>
          <a:lstStyle/>
          <a:p>
            <a:pPr algn="r"/>
            <a:r>
              <a:rPr lang="en-US" altLang="ja-JP" sz="1000" dirty="0" smtClean="0">
                <a:solidFill>
                  <a:schemeClr val="bg1"/>
                </a:solidFill>
                <a:latin typeface="Arial" pitchFamily="34" charset="0"/>
                <a:cs typeface="Arial" pitchFamily="34" charset="0"/>
              </a:rPr>
              <a:t>February 29, 2016</a:t>
            </a:r>
            <a:endParaRPr lang="en-US" altLang="ja-JP" sz="1000" dirty="0">
              <a:solidFill>
                <a:schemeClr val="bg1"/>
              </a:solidFill>
              <a:latin typeface="Arial" pitchFamily="34" charset="0"/>
              <a:cs typeface="Arial" pitchFamily="34" charset="0"/>
            </a:endParaRPr>
          </a:p>
        </p:txBody>
      </p:sp>
      <p:sp>
        <p:nvSpPr>
          <p:cNvPr id="374853" name="Text Box 1093"/>
          <p:cNvSpPr txBox="1">
            <a:spLocks noChangeArrowheads="1"/>
          </p:cNvSpPr>
          <p:nvPr/>
        </p:nvSpPr>
        <p:spPr bwMode="auto">
          <a:xfrm>
            <a:off x="761979" y="1373867"/>
            <a:ext cx="7620043" cy="775597"/>
          </a:xfrm>
          <a:prstGeom prst="rect">
            <a:avLst/>
          </a:prstGeom>
          <a:solidFill>
            <a:srgbClr val="7F7F7F">
              <a:alpha val="50196"/>
            </a:srgbClr>
          </a:solidFill>
          <a:ln w="12700">
            <a:noFill/>
            <a:miter lim="800000"/>
            <a:headEnd/>
            <a:tailEnd/>
          </a:ln>
          <a:effectLst/>
        </p:spPr>
        <p:txBody>
          <a:bodyPr wrap="square" lIns="0" tIns="0" rIns="0" bIns="0" anchor="ctr">
            <a:spAutoFit/>
          </a:bodyPr>
          <a:lstStyle/>
          <a:p>
            <a:pPr algn="ctr">
              <a:lnSpc>
                <a:spcPct val="90000"/>
              </a:lnSpc>
              <a:defRPr/>
            </a:pPr>
            <a:r>
              <a:rPr lang="en-US" altLang="ja-JP" sz="2800" dirty="0" smtClean="0">
                <a:solidFill>
                  <a:srgbClr val="FFFFFF"/>
                </a:solidFill>
                <a:effectLst>
                  <a:outerShdw blurRad="38100" dist="38100" dir="2700000" algn="tl">
                    <a:srgbClr val="C0C0C0"/>
                  </a:outerShdw>
                </a:effectLst>
                <a:latin typeface="Comic Sans MS" pitchFamily="66" charset="0"/>
              </a:rPr>
              <a:t>Calibration Activities of PRISM and AVNIR-2 Onboard ALOS ‘</a:t>
            </a:r>
            <a:r>
              <a:rPr lang="en-US" altLang="ja-JP" sz="2800" dirty="0" err="1" smtClean="0">
                <a:solidFill>
                  <a:srgbClr val="FFFFFF"/>
                </a:solidFill>
                <a:effectLst>
                  <a:outerShdw blurRad="38100" dist="38100" dir="2700000" algn="tl">
                    <a:srgbClr val="C0C0C0"/>
                  </a:outerShdw>
                </a:effectLst>
                <a:latin typeface="Comic Sans MS" pitchFamily="66" charset="0"/>
              </a:rPr>
              <a:t>Daichi</a:t>
            </a:r>
            <a:r>
              <a:rPr lang="en-US" altLang="ja-JP" sz="2800" dirty="0" smtClean="0">
                <a:solidFill>
                  <a:srgbClr val="FFFFFF"/>
                </a:solidFill>
                <a:effectLst>
                  <a:outerShdw blurRad="38100" dist="38100" dir="2700000" algn="tl">
                    <a:srgbClr val="C0C0C0"/>
                  </a:outerShdw>
                </a:effectLst>
                <a:latin typeface="Comic Sans MS" pitchFamily="66" charset="0"/>
              </a:rPr>
              <a:t>’</a:t>
            </a:r>
          </a:p>
        </p:txBody>
      </p:sp>
      <p:sp>
        <p:nvSpPr>
          <p:cNvPr id="35846" name="Rectangle 1092"/>
          <p:cNvSpPr>
            <a:spLocks noChangeArrowheads="1"/>
          </p:cNvSpPr>
          <p:nvPr/>
        </p:nvSpPr>
        <p:spPr bwMode="auto">
          <a:xfrm>
            <a:off x="0" y="44624"/>
            <a:ext cx="5220072" cy="216024"/>
          </a:xfrm>
          <a:prstGeom prst="rect">
            <a:avLst/>
          </a:prstGeom>
          <a:noFill/>
          <a:ln w="12700">
            <a:noFill/>
            <a:miter lim="800000"/>
            <a:headEnd/>
            <a:tailEnd/>
          </a:ln>
        </p:spPr>
        <p:txBody>
          <a:bodyPr lIns="90488" tIns="44450" rIns="90488" bIns="44450" anchor="ctr"/>
          <a:lstStyle/>
          <a:p>
            <a:r>
              <a:rPr lang="en-US" altLang="ja-JP" sz="1000" dirty="0" smtClean="0">
                <a:solidFill>
                  <a:schemeClr val="bg1"/>
                </a:solidFill>
                <a:latin typeface="Arial" pitchFamily="34" charset="0"/>
                <a:cs typeface="Arial" pitchFamily="34" charset="0"/>
              </a:rPr>
              <a:t>GSICS Mini Conference #TKSC, JAXA, Japan</a:t>
            </a:r>
            <a:endParaRPr lang="en-US" altLang="ja-JP" sz="1000" dirty="0">
              <a:solidFill>
                <a:schemeClr val="bg1"/>
              </a:solidFill>
              <a:latin typeface="Arial" pitchFamily="34" charset="0"/>
              <a:cs typeface="Arial" pitchFamily="34" charset="0"/>
            </a:endParaRPr>
          </a:p>
        </p:txBody>
      </p:sp>
      <p:sp>
        <p:nvSpPr>
          <p:cNvPr id="8" name="Rectangle 1092"/>
          <p:cNvSpPr>
            <a:spLocks noChangeArrowheads="1"/>
          </p:cNvSpPr>
          <p:nvPr/>
        </p:nvSpPr>
        <p:spPr bwMode="auto">
          <a:xfrm>
            <a:off x="5508104" y="6641976"/>
            <a:ext cx="3635896" cy="216024"/>
          </a:xfrm>
          <a:prstGeom prst="rect">
            <a:avLst/>
          </a:prstGeom>
          <a:noFill/>
          <a:ln w="12700">
            <a:noFill/>
            <a:miter lim="800000"/>
            <a:headEnd/>
            <a:tailEnd/>
          </a:ln>
        </p:spPr>
        <p:txBody>
          <a:bodyPr lIns="90488" tIns="44450" rIns="90488" bIns="44450" anchor="ctr"/>
          <a:lstStyle/>
          <a:p>
            <a:pPr algn="r"/>
            <a:r>
              <a:rPr lang="en-US" altLang="ja-JP" sz="1000" i="1" dirty="0" smtClean="0">
                <a:solidFill>
                  <a:schemeClr val="bg1"/>
                </a:solidFill>
                <a:latin typeface="+mj-lt"/>
                <a:cs typeface="Arial" pitchFamily="34" charset="0"/>
              </a:rPr>
              <a:t>AVNIR-2 image in Munich, Germany on 21 July 2010</a:t>
            </a:r>
            <a:endParaRPr lang="en-US" altLang="ja-JP" sz="1000" i="1" dirty="0">
              <a:solidFill>
                <a:schemeClr val="bg1"/>
              </a:solidFill>
              <a:latin typeface="+mj-lt"/>
              <a:cs typeface="Arial" pitchFamily="34"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92"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Relative Calibration</a:t>
            </a:r>
            <a:endParaRPr lang="en-US" altLang="ja-JP" sz="2400" i="1" dirty="0">
              <a:solidFill>
                <a:srgbClr val="006E23"/>
              </a:solidFill>
              <a:latin typeface="Bookman Old Style" pitchFamily="18" charset="0"/>
            </a:endParaRPr>
          </a:p>
        </p:txBody>
      </p:sp>
      <p:sp>
        <p:nvSpPr>
          <p:cNvPr id="10" name="Rectangle 454"/>
          <p:cNvSpPr>
            <a:spLocks noChangeArrowheads="1"/>
          </p:cNvSpPr>
          <p:nvPr/>
        </p:nvSpPr>
        <p:spPr bwMode="auto">
          <a:xfrm>
            <a:off x="412750" y="836712"/>
            <a:ext cx="8310563" cy="391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fontAlgn="base">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fontAlgn="base">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fontAlgn="base">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fontAlgn="base">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buClr>
                <a:srgbClr val="CC0000"/>
              </a:buClr>
              <a:buFont typeface="Wingdings" pitchFamily="2" charset="2"/>
              <a:buChar char="n"/>
            </a:pPr>
            <a:r>
              <a:rPr lang="en-US" altLang="ja-JP" sz="2000" b="1" dirty="0"/>
              <a:t>CCD alignment model</a:t>
            </a:r>
          </a:p>
          <a:p>
            <a:pPr lvl="1">
              <a:buClr>
                <a:srgbClr val="FF0000"/>
              </a:buClr>
            </a:pPr>
            <a:r>
              <a:rPr lang="en-US" altLang="ja-JP" sz="1600" b="0" dirty="0"/>
              <a:t>6 CCD units for NDR / 8 CCD units for FWD&amp; BWD</a:t>
            </a:r>
          </a:p>
          <a:p>
            <a:pPr lvl="1">
              <a:buClr>
                <a:srgbClr val="FF0000"/>
              </a:buClr>
            </a:pPr>
            <a:r>
              <a:rPr lang="en-US" altLang="ja-JP" sz="1600" b="0" dirty="0"/>
              <a:t>Approx. 5,000 detectors on each CCD</a:t>
            </a:r>
          </a:p>
          <a:p>
            <a:pPr lvl="1">
              <a:buClr>
                <a:srgbClr val="FF0000"/>
              </a:buClr>
            </a:pPr>
            <a:r>
              <a:rPr lang="en-US" altLang="ja-JP" sz="1600" b="0" dirty="0" smtClean="0"/>
              <a:t>The </a:t>
            </a:r>
            <a:r>
              <a:rPr lang="en-US" altLang="ja-JP" sz="1600" b="0" dirty="0"/>
              <a:t>accuracy of the CCD alignment model with GCP residuals of an image orientation </a:t>
            </a:r>
            <a:r>
              <a:rPr lang="en-US" altLang="ja-JP" sz="1600" b="0" dirty="0" smtClean="0"/>
              <a:t>process has been monitored.</a:t>
            </a:r>
            <a:endParaRPr lang="en-US" altLang="ja-JP" sz="1800" b="0" dirty="0"/>
          </a:p>
          <a:p>
            <a:pPr>
              <a:buClr>
                <a:srgbClr val="CC0000"/>
              </a:buClr>
              <a:buFont typeface="Wingdings" pitchFamily="2" charset="2"/>
              <a:buChar char="n"/>
            </a:pPr>
            <a:endParaRPr lang="en-US" altLang="ja-JP" sz="2000" b="1" dirty="0"/>
          </a:p>
        </p:txBody>
      </p:sp>
      <p:sp>
        <p:nvSpPr>
          <p:cNvPr id="11" name="Text Box 456"/>
          <p:cNvSpPr txBox="1">
            <a:spLocks noChangeArrowheads="1"/>
          </p:cNvSpPr>
          <p:nvPr/>
        </p:nvSpPr>
        <p:spPr bwMode="auto">
          <a:xfrm>
            <a:off x="968375" y="5332512"/>
            <a:ext cx="3603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p>
            <a:pPr algn="ctr"/>
            <a:r>
              <a:rPr lang="en-US" altLang="ja-JP" sz="1600" b="1" i="1" dirty="0">
                <a:solidFill>
                  <a:schemeClr val="tx1"/>
                </a:solidFill>
              </a:rPr>
              <a:t>PRISM CCD units configuration</a:t>
            </a:r>
          </a:p>
        </p:txBody>
      </p:sp>
      <p:pic>
        <p:nvPicPr>
          <p:cNvPr id="12" name="Picture 4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2619475"/>
            <a:ext cx="45942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2449612"/>
            <a:ext cx="36068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99"/>
          <p:cNvSpPr txBox="1">
            <a:spLocks noChangeArrowheads="1"/>
          </p:cNvSpPr>
          <p:nvPr/>
        </p:nvSpPr>
        <p:spPr bwMode="auto">
          <a:xfrm>
            <a:off x="5500688" y="5376962"/>
            <a:ext cx="26701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p>
            <a:pPr algn="ctr"/>
            <a:r>
              <a:rPr lang="en-US" altLang="ja-JP" sz="1600" b="1" i="1">
                <a:solidFill>
                  <a:schemeClr val="tx1"/>
                </a:solidFill>
              </a:rPr>
              <a:t>A sample of GCP residuals on a PRISM image</a:t>
            </a:r>
          </a:p>
        </p:txBody>
      </p:sp>
      <p:sp>
        <p:nvSpPr>
          <p:cNvPr id="8" name="テキスト ボックス 7"/>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9</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700881" y="142875"/>
            <a:ext cx="7742238" cy="531813"/>
          </a:xfrm>
        </p:spPr>
        <p:txBody>
          <a:bodyPr/>
          <a:lstStyle/>
          <a:p>
            <a:r>
              <a:rPr lang="en-US" altLang="ja-JP" sz="2400" dirty="0" smtClean="0">
                <a:solidFill>
                  <a:srgbClr val="006600"/>
                </a:solidFill>
                <a:latin typeface="Bookman Old Style" pitchFamily="18" charset="0"/>
              </a:rPr>
              <a:t>Geo Cal: </a:t>
            </a:r>
            <a:r>
              <a:rPr lang="en-US" altLang="ja-JP" sz="2400" dirty="0">
                <a:solidFill>
                  <a:srgbClr val="006600"/>
                </a:solidFill>
                <a:latin typeface="Bookman Old Style" pitchFamily="18" charset="0"/>
              </a:rPr>
              <a:t>PRISM CCD Alignments  </a:t>
            </a:r>
          </a:p>
        </p:txBody>
      </p:sp>
      <p:graphicFrame>
        <p:nvGraphicFramePr>
          <p:cNvPr id="593923" name="Object 3"/>
          <p:cNvGraphicFramePr>
            <a:graphicFrameLocks noChangeAspect="1"/>
          </p:cNvGraphicFramePr>
          <p:nvPr/>
        </p:nvGraphicFramePr>
        <p:xfrm>
          <a:off x="152400" y="682625"/>
          <a:ext cx="4295775" cy="2381250"/>
        </p:xfrm>
        <a:graphic>
          <a:graphicData uri="http://schemas.openxmlformats.org/presentationml/2006/ole">
            <mc:AlternateContent xmlns:mc="http://schemas.openxmlformats.org/markup-compatibility/2006">
              <mc:Choice xmlns:v="urn:schemas-microsoft-com:vml" Requires="v">
                <p:oleObj spid="_x0000_s1070" name="グラフ" r:id="rId3" imgW="4295851" imgH="2381402" progId="Excel.Sheet.8">
                  <p:embed/>
                </p:oleObj>
              </mc:Choice>
              <mc:Fallback>
                <p:oleObj name="グラフ" r:id="rId3" imgW="4295851" imgH="2381402"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82625"/>
                        <a:ext cx="4295775" cy="238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24" name="Object 4"/>
          <p:cNvGraphicFramePr>
            <a:graphicFrameLocks noChangeAspect="1"/>
          </p:cNvGraphicFramePr>
          <p:nvPr/>
        </p:nvGraphicFramePr>
        <p:xfrm>
          <a:off x="4467225" y="701675"/>
          <a:ext cx="4295775" cy="2371725"/>
        </p:xfrm>
        <a:graphic>
          <a:graphicData uri="http://schemas.openxmlformats.org/presentationml/2006/ole">
            <mc:AlternateContent xmlns:mc="http://schemas.openxmlformats.org/markup-compatibility/2006">
              <mc:Choice xmlns:v="urn:schemas-microsoft-com:vml" Requires="v">
                <p:oleObj spid="_x0000_s1071" name="グラフ" r:id="rId5" imgW="4295851" imgH="2371649" progId="Excel.Sheet.8">
                  <p:embed/>
                </p:oleObj>
              </mc:Choice>
              <mc:Fallback>
                <p:oleObj name="グラフ" r:id="rId5" imgW="4295851" imgH="237164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7225" y="701675"/>
                        <a:ext cx="4295775" cy="237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25" name="Object 5"/>
          <p:cNvGraphicFramePr>
            <a:graphicFrameLocks noChangeAspect="1"/>
          </p:cNvGraphicFramePr>
          <p:nvPr/>
        </p:nvGraphicFramePr>
        <p:xfrm>
          <a:off x="152400" y="3073400"/>
          <a:ext cx="4267200" cy="2381250"/>
        </p:xfrm>
        <a:graphic>
          <a:graphicData uri="http://schemas.openxmlformats.org/presentationml/2006/ole">
            <mc:AlternateContent xmlns:mc="http://schemas.openxmlformats.org/markup-compatibility/2006">
              <mc:Choice xmlns:v="urn:schemas-microsoft-com:vml" Requires="v">
                <p:oleObj spid="_x0000_s1072" name="グラフ" r:id="rId7" imgW="4295851" imgH="2381402" progId="Excel.Sheet.8">
                  <p:embed/>
                </p:oleObj>
              </mc:Choice>
              <mc:Fallback>
                <p:oleObj name="グラフ" r:id="rId7" imgW="4295851" imgH="2381402"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073400"/>
                        <a:ext cx="4267200" cy="238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3926" name="Object 6"/>
          <p:cNvGraphicFramePr>
            <a:graphicFrameLocks noChangeAspect="1"/>
          </p:cNvGraphicFramePr>
          <p:nvPr/>
        </p:nvGraphicFramePr>
        <p:xfrm>
          <a:off x="4495800" y="3063875"/>
          <a:ext cx="4295775" cy="2371725"/>
        </p:xfrm>
        <a:graphic>
          <a:graphicData uri="http://schemas.openxmlformats.org/presentationml/2006/ole">
            <mc:AlternateContent xmlns:mc="http://schemas.openxmlformats.org/markup-compatibility/2006">
              <mc:Choice xmlns:v="urn:schemas-microsoft-com:vml" Requires="v">
                <p:oleObj spid="_x0000_s1073" name="グラフ" r:id="rId9" imgW="4295851" imgH="2371649" progId="Excel.Sheet.8">
                  <p:embed/>
                </p:oleObj>
              </mc:Choice>
              <mc:Fallback>
                <p:oleObj name="グラフ" r:id="rId9" imgW="4295851" imgH="2371649"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063875"/>
                        <a:ext cx="4295775" cy="237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27" name="Text Box 7"/>
          <p:cNvSpPr txBox="1">
            <a:spLocks noChangeArrowheads="1"/>
          </p:cNvSpPr>
          <p:nvPr/>
        </p:nvSpPr>
        <p:spPr bwMode="auto">
          <a:xfrm>
            <a:off x="1143000" y="5486400"/>
            <a:ext cx="6934200" cy="1119188"/>
          </a:xfrm>
          <a:prstGeom prst="rect">
            <a:avLst/>
          </a:prstGeom>
          <a:solidFill>
            <a:srgbClr val="FFFFCC"/>
          </a:solidFill>
          <a:ln w="12700">
            <a:noFill/>
            <a:miter lim="800000"/>
            <a:headEnd type="none" w="sm" len="sm"/>
            <a:tailEnd type="none" w="sm" len="sm"/>
          </a:ln>
          <a:effectLst/>
        </p:spPr>
        <p:txBody>
          <a:bodyPr>
            <a:spAutoFit/>
          </a:bodyPr>
          <a:lstStyle/>
          <a:p>
            <a:pPr algn="l" eaLnBrk="0" hangingPunct="0">
              <a:buClr>
                <a:srgbClr val="FF9900"/>
              </a:buClr>
              <a:buFont typeface="Wingdings" pitchFamily="2" charset="2"/>
              <a:buNone/>
            </a:pPr>
            <a:r>
              <a:rPr lang="en-US" altLang="ja-JP" sz="1600" dirty="0">
                <a:solidFill>
                  <a:srgbClr val="000000"/>
                </a:solidFill>
                <a:latin typeface="Arial" charset="0"/>
                <a:ea typeface="ＭＳ Ｐゴシック" charset="-128"/>
              </a:rPr>
              <a:t>PRISM Relative CCD alignments estimation: </a:t>
            </a:r>
            <a:endParaRPr lang="en-US" altLang="ja-JP" dirty="0">
              <a:solidFill>
                <a:srgbClr val="000000"/>
              </a:solidFill>
              <a:latin typeface="Arial" charset="0"/>
              <a:ea typeface="ＭＳ Ｐゴシック" charset="-128"/>
            </a:endParaRPr>
          </a:p>
          <a:p>
            <a:pPr algn="l" eaLnBrk="0" hangingPunct="0">
              <a:spcBef>
                <a:spcPct val="20000"/>
              </a:spcBef>
              <a:buClr>
                <a:srgbClr val="FF9900"/>
              </a:buClr>
              <a:buFont typeface="Wingdings" pitchFamily="2" charset="2"/>
              <a:buChar char="ü"/>
            </a:pPr>
            <a:r>
              <a:rPr lang="en-US" altLang="ja-JP" sz="1600" b="0" dirty="0">
                <a:solidFill>
                  <a:srgbClr val="000000"/>
                </a:solidFill>
                <a:latin typeface="Arial" charset="0"/>
                <a:ea typeface="ＭＳ Ｐゴシック" charset="-128"/>
              </a:rPr>
              <a:t> External orientation technique with 943GCPs and 15 stereo pair images </a:t>
            </a:r>
          </a:p>
          <a:p>
            <a:pPr algn="l" eaLnBrk="0" hangingPunct="0">
              <a:buClr>
                <a:srgbClr val="FF9900"/>
              </a:buClr>
              <a:buFont typeface="Wingdings" pitchFamily="2" charset="2"/>
              <a:buChar char="ü"/>
            </a:pPr>
            <a:r>
              <a:rPr lang="en-US" altLang="ja-JP" sz="1600" b="0" dirty="0">
                <a:solidFill>
                  <a:srgbClr val="000000"/>
                </a:solidFill>
                <a:latin typeface="Arial" charset="0"/>
                <a:ea typeface="ＭＳ Ｐゴシック" charset="-128"/>
              </a:rPr>
              <a:t> Almost of residuals of orientation are within +/-5m after correction </a:t>
            </a:r>
          </a:p>
          <a:p>
            <a:pPr algn="l" eaLnBrk="0" hangingPunct="0">
              <a:buClr>
                <a:srgbClr val="FF9900"/>
              </a:buClr>
              <a:buFont typeface="Wingdings" pitchFamily="2" charset="2"/>
              <a:buChar char="ü"/>
            </a:pPr>
            <a:r>
              <a:rPr lang="en-US" altLang="ja-JP" sz="1600" b="0" dirty="0">
                <a:solidFill>
                  <a:srgbClr val="000000"/>
                </a:solidFill>
                <a:latin typeface="Arial" charset="0"/>
                <a:ea typeface="ＭＳ Ｐゴシック" charset="-128"/>
              </a:rPr>
              <a:t> Unevaluated CCDs have been observed on Sep. 20 and </a:t>
            </a:r>
            <a:r>
              <a:rPr lang="en-US" altLang="ja-JP" sz="1600" b="0" dirty="0" smtClean="0">
                <a:solidFill>
                  <a:srgbClr val="000000"/>
                </a:solidFill>
                <a:latin typeface="Arial" charset="0"/>
                <a:ea typeface="ＭＳ Ｐゴシック" charset="-128"/>
              </a:rPr>
              <a:t>23, 2006</a:t>
            </a:r>
            <a:endParaRPr lang="en-US" altLang="ja-JP" sz="1600" b="0" dirty="0">
              <a:solidFill>
                <a:srgbClr val="000000"/>
              </a:solidFill>
              <a:latin typeface="Arial" charset="0"/>
              <a:ea typeface="ＭＳ Ｐゴシック" charset="-128"/>
            </a:endParaRPr>
          </a:p>
        </p:txBody>
      </p:sp>
      <p:sp>
        <p:nvSpPr>
          <p:cNvPr id="593928" name="Text Box 8"/>
          <p:cNvSpPr txBox="1">
            <a:spLocks noChangeArrowheads="1"/>
          </p:cNvSpPr>
          <p:nvPr/>
        </p:nvSpPr>
        <p:spPr bwMode="auto">
          <a:xfrm>
            <a:off x="503238" y="2849563"/>
            <a:ext cx="8131175" cy="274637"/>
          </a:xfrm>
          <a:prstGeom prst="rect">
            <a:avLst/>
          </a:prstGeom>
          <a:noFill/>
          <a:ln w="12700">
            <a:noFill/>
            <a:miter lim="800000"/>
            <a:headEnd type="none" w="sm" len="sm"/>
            <a:tailEnd type="none" w="sm" len="sm"/>
          </a:ln>
          <a:effectLst/>
        </p:spPr>
        <p:txBody>
          <a:bodyPr wrap="none">
            <a:spAutoFit/>
          </a:bodyPr>
          <a:lstStyle/>
          <a:p>
            <a:pPr eaLnBrk="0" hangingPunct="0"/>
            <a:r>
              <a:rPr lang="en-US" altLang="ja-JP" sz="1200">
                <a:solidFill>
                  <a:srgbClr val="000000"/>
                </a:solidFill>
                <a:latin typeface="Arial" charset="0"/>
                <a:ea typeface="ＭＳ Ｐゴシック" charset="-128"/>
              </a:rPr>
              <a:t>CCD alignments evaluation of PRISM Backward radiometer (Pink: CCD#1-3, Yellow: CCD#3-5, Blue: CCD#4-6).</a:t>
            </a:r>
          </a:p>
        </p:txBody>
      </p:sp>
      <p:sp>
        <p:nvSpPr>
          <p:cNvPr id="593929" name="Text Box 9"/>
          <p:cNvSpPr txBox="1">
            <a:spLocks noChangeArrowheads="1"/>
          </p:cNvSpPr>
          <p:nvPr/>
        </p:nvSpPr>
        <p:spPr bwMode="auto">
          <a:xfrm>
            <a:off x="1717675" y="5229225"/>
            <a:ext cx="5921375" cy="274638"/>
          </a:xfrm>
          <a:prstGeom prst="rect">
            <a:avLst/>
          </a:prstGeom>
          <a:noFill/>
          <a:ln w="12700">
            <a:noFill/>
            <a:miter lim="800000"/>
            <a:headEnd type="none" w="sm" len="sm"/>
            <a:tailEnd type="none" w="sm" len="sm"/>
          </a:ln>
          <a:effectLst/>
        </p:spPr>
        <p:txBody>
          <a:bodyPr wrap="none">
            <a:spAutoFit/>
          </a:bodyPr>
          <a:lstStyle/>
          <a:p>
            <a:pPr eaLnBrk="0" hangingPunct="0"/>
            <a:r>
              <a:rPr lang="en-US" altLang="ja-JP" sz="1200">
                <a:solidFill>
                  <a:srgbClr val="000000"/>
                </a:solidFill>
                <a:latin typeface="Arial" charset="0"/>
                <a:ea typeface="ＭＳ Ｐゴシック" charset="-128"/>
              </a:rPr>
              <a:t>After correction of relative CCD alignments (orientation residual in X direction).</a:t>
            </a:r>
          </a:p>
        </p:txBody>
      </p:sp>
      <p:sp>
        <p:nvSpPr>
          <p:cNvPr id="10" name="テキスト ボックス 9"/>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10</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2350097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9" name="Picture 5" descr="C:\tadono\ALOS01\cal-val02\RESTECmeeting050531\110906prism-alignment\gnu-dem\prismgeo-stdev-N.png"/>
          <p:cNvPicPr>
            <a:picLocks noChangeArrowheads="1"/>
          </p:cNvPicPr>
          <p:nvPr/>
        </p:nvPicPr>
        <p:blipFill>
          <a:blip r:embed="rId2">
            <a:clrChange>
              <a:clrFrom>
                <a:srgbClr val="FFFFFF"/>
              </a:clrFrom>
              <a:clrTo>
                <a:srgbClr val="FFFFFF">
                  <a:alpha val="0"/>
                </a:srgbClr>
              </a:clrTo>
            </a:clrChange>
          </a:blip>
          <a:srcRect/>
          <a:stretch>
            <a:fillRect/>
          </a:stretch>
        </p:blipFill>
        <p:spPr bwMode="auto">
          <a:xfrm>
            <a:off x="-68560" y="761207"/>
            <a:ext cx="3200400" cy="3031331"/>
          </a:xfrm>
          <a:prstGeom prst="rect">
            <a:avLst/>
          </a:prstGeom>
          <a:noFill/>
        </p:spPr>
      </p:pic>
      <p:pic>
        <p:nvPicPr>
          <p:cNvPr id="323590" name="Picture 6" descr="C:\tadono\ALOS01\cal-val02\RESTECmeeting050531\110906prism-alignment\gnu-dem\prismgeo-stdev-F.png"/>
          <p:cNvPicPr>
            <a:picLocks noChangeArrowheads="1"/>
          </p:cNvPicPr>
          <p:nvPr/>
        </p:nvPicPr>
        <p:blipFill>
          <a:blip r:embed="rId3">
            <a:clrChange>
              <a:clrFrom>
                <a:srgbClr val="FFFFFF"/>
              </a:clrFrom>
              <a:clrTo>
                <a:srgbClr val="FFFFFF">
                  <a:alpha val="0"/>
                </a:srgbClr>
              </a:clrTo>
            </a:clrChange>
          </a:blip>
          <a:srcRect/>
          <a:stretch>
            <a:fillRect/>
          </a:stretch>
        </p:blipFill>
        <p:spPr bwMode="auto">
          <a:xfrm>
            <a:off x="2955776" y="761207"/>
            <a:ext cx="3200400" cy="3031331"/>
          </a:xfrm>
          <a:prstGeom prst="rect">
            <a:avLst/>
          </a:prstGeom>
          <a:noFill/>
        </p:spPr>
      </p:pic>
      <p:pic>
        <p:nvPicPr>
          <p:cNvPr id="323591" name="Picture 7" descr="C:\tadono\ALOS01\cal-val02\RESTECmeeting050531\110906prism-alignment\gnu-dem\prismgeo-stdev-B.png"/>
          <p:cNvPicPr>
            <a:picLocks noChangeArrowheads="1"/>
          </p:cNvPicPr>
          <p:nvPr/>
        </p:nvPicPr>
        <p:blipFill>
          <a:blip r:embed="rId4">
            <a:clrChange>
              <a:clrFrom>
                <a:srgbClr val="FFFFFF"/>
              </a:clrFrom>
              <a:clrTo>
                <a:srgbClr val="FFFFFF">
                  <a:alpha val="0"/>
                </a:srgbClr>
              </a:clrTo>
            </a:clrChange>
          </a:blip>
          <a:srcRect/>
          <a:stretch>
            <a:fillRect/>
          </a:stretch>
        </p:blipFill>
        <p:spPr bwMode="auto">
          <a:xfrm>
            <a:off x="5980112" y="761207"/>
            <a:ext cx="3200400" cy="3031331"/>
          </a:xfrm>
          <a:prstGeom prst="rect">
            <a:avLst/>
          </a:prstGeom>
          <a:noFill/>
        </p:spPr>
      </p:pic>
      <p:graphicFrame>
        <p:nvGraphicFramePr>
          <p:cNvPr id="16" name="表 15"/>
          <p:cNvGraphicFramePr>
            <a:graphicFrameLocks noGrp="1"/>
          </p:cNvGraphicFramePr>
          <p:nvPr/>
        </p:nvGraphicFramePr>
        <p:xfrm>
          <a:off x="179512" y="4365104"/>
          <a:ext cx="4968551" cy="1382052"/>
        </p:xfrm>
        <a:graphic>
          <a:graphicData uri="http://schemas.openxmlformats.org/drawingml/2006/table">
            <a:tbl>
              <a:tblPr/>
              <a:tblGrid>
                <a:gridCol w="921132"/>
                <a:gridCol w="735051"/>
                <a:gridCol w="828092"/>
                <a:gridCol w="828092"/>
                <a:gridCol w="828092"/>
                <a:gridCol w="828092"/>
              </a:tblGrid>
              <a:tr h="345529">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12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gridSpan="5">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200" b="0" i="0" u="none" strike="noStrike" dirty="0" smtClean="0">
                          <a:solidFill>
                            <a:srgbClr val="000000"/>
                          </a:solidFill>
                          <a:latin typeface="Arial" pitchFamily="34" charset="0"/>
                          <a:cs typeface="Arial" pitchFamily="34" charset="0"/>
                        </a:rPr>
                        <a:t>Latest result: 07/8/27-11/4/18 </a:t>
                      </a:r>
                      <a:r>
                        <a:rPr lang="en-US" sz="1200" b="0" i="0" u="none" strike="noStrike" dirty="0" err="1" smtClean="0">
                          <a:solidFill>
                            <a:srgbClr val="000000"/>
                          </a:solidFill>
                          <a:latin typeface="Arial" pitchFamily="34" charset="0"/>
                          <a:cs typeface="Arial" pitchFamily="34" charset="0"/>
                        </a:rPr>
                        <a:t>obs</a:t>
                      </a:r>
                      <a:endParaRPr lang="en-US" sz="1200" b="0" i="0" u="none" strike="noStrike" dirty="0" smtClean="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30904">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1200" b="0" i="0" u="none" strike="noStrike">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Scene #</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 of CPs</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sz="1100" b="0" i="0" u="none" strike="noStrike" dirty="0" smtClean="0">
                          <a:solidFill>
                            <a:srgbClr val="000000"/>
                          </a:solidFill>
                          <a:latin typeface="Arial" pitchFamily="34" charset="0"/>
                          <a:cs typeface="Arial" pitchFamily="34" charset="0"/>
                        </a:rPr>
                        <a:t>X (pixel)</a:t>
                      </a:r>
                    </a:p>
                    <a:p>
                      <a:pPr algn="ctr" fontAlgn="ctr"/>
                      <a:r>
                        <a:rPr lang="en-US" sz="1100" b="0" i="0" u="none" strike="noStrike" dirty="0" smtClean="0">
                          <a:solidFill>
                            <a:srgbClr val="000000"/>
                          </a:solidFill>
                          <a:latin typeface="Arial" pitchFamily="34" charset="0"/>
                          <a:cs typeface="Arial" pitchFamily="34" charset="0"/>
                        </a:rPr>
                        <a:t>STDEV (m)</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sz="1100" b="0" i="0" u="none" strike="noStrike" dirty="0" smtClean="0">
                          <a:solidFill>
                            <a:srgbClr val="000000"/>
                          </a:solidFill>
                          <a:latin typeface="Arial" pitchFamily="34" charset="0"/>
                          <a:cs typeface="Arial" pitchFamily="34" charset="0"/>
                        </a:rPr>
                        <a:t>Y (line)</a:t>
                      </a:r>
                    </a:p>
                    <a:p>
                      <a:pPr algn="ctr" fontAlgn="ctr"/>
                      <a:r>
                        <a:rPr lang="en-US" sz="1100" b="0" i="0" u="none" strike="noStrike" dirty="0" smtClean="0">
                          <a:solidFill>
                            <a:srgbClr val="000000"/>
                          </a:solidFill>
                          <a:latin typeface="Arial" pitchFamily="34" charset="0"/>
                          <a:cs typeface="Arial" pitchFamily="34" charset="0"/>
                        </a:rPr>
                        <a:t>STDEV</a:t>
                      </a:r>
                      <a:r>
                        <a:rPr lang="en-US" sz="1100" b="0" i="0" u="none" strike="noStrike" baseline="0" dirty="0" smtClean="0">
                          <a:solidFill>
                            <a:srgbClr val="000000"/>
                          </a:solidFill>
                          <a:latin typeface="Arial" pitchFamily="34" charset="0"/>
                          <a:cs typeface="Arial" pitchFamily="34" charset="0"/>
                        </a:rPr>
                        <a:t> (m)</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smtClean="0">
                          <a:solidFill>
                            <a:srgbClr val="000000"/>
                          </a:solidFill>
                          <a:latin typeface="Arial" pitchFamily="34" charset="0"/>
                          <a:cs typeface="Arial" pitchFamily="34" charset="0"/>
                        </a:rPr>
                        <a:t>Distance </a:t>
                      </a:r>
                      <a:r>
                        <a:rPr lang="en-US" sz="1100" b="0" i="0" u="none" strike="noStrike" dirty="0">
                          <a:solidFill>
                            <a:srgbClr val="000000"/>
                          </a:solidFill>
                          <a:latin typeface="Arial" pitchFamily="34" charset="0"/>
                          <a:cs typeface="Arial"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32202">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en-US" sz="1200" b="0" i="0" u="none" strike="noStrike" dirty="0" smtClean="0">
                          <a:solidFill>
                            <a:srgbClr val="000000"/>
                          </a:solidFill>
                          <a:latin typeface="Arial" pitchFamily="34" charset="0"/>
                          <a:cs typeface="Arial" pitchFamily="34" charset="0"/>
                        </a:rPr>
                        <a:t> Nadir</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584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5,154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000000"/>
                          </a:solidFill>
                          <a:latin typeface="Arial" pitchFamily="34" charset="0"/>
                          <a:cs typeface="Arial" pitchFamily="34" charset="0"/>
                        </a:rPr>
                        <a:t>2.2</a:t>
                      </a:r>
                      <a:endParaRPr lang="en-US" altLang="ja-JP"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en-US" sz="1200" b="0" i="0" u="none" strike="noStrike" dirty="0" smtClean="0">
                          <a:solidFill>
                            <a:srgbClr val="000000"/>
                          </a:solidFill>
                          <a:latin typeface="Arial" pitchFamily="34" charset="0"/>
                          <a:cs typeface="Arial" pitchFamily="34" charset="0"/>
                        </a:rPr>
                        <a:t> Forward</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216</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1,572</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1.3</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1.6</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000000"/>
                          </a:solidFill>
                          <a:latin typeface="Arial" pitchFamily="34" charset="0"/>
                          <a:cs typeface="Arial" pitchFamily="34" charset="0"/>
                        </a:rPr>
                        <a:t>2.2</a:t>
                      </a:r>
                      <a:endParaRPr lang="en-US" altLang="ja-JP"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32202">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en-US" sz="1200" b="0" i="0" u="none" strike="noStrike" dirty="0" smtClean="0">
                          <a:solidFill>
                            <a:srgbClr val="000000"/>
                          </a:solidFill>
                          <a:latin typeface="Arial" pitchFamily="34" charset="0"/>
                          <a:cs typeface="Arial" pitchFamily="34" charset="0"/>
                        </a:rPr>
                        <a:t> Backward</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475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4,077</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000000"/>
                          </a:solidFill>
                          <a:latin typeface="Arial" pitchFamily="34" charset="0"/>
                          <a:cs typeface="Arial" pitchFamily="34" charset="0"/>
                        </a:rPr>
                        <a:t>2.4</a:t>
                      </a:r>
                      <a:endParaRPr lang="en-US" altLang="ja-JP" sz="1200" b="1"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bl>
          </a:graphicData>
        </a:graphic>
      </p:graphicFrame>
      <p:sp>
        <p:nvSpPr>
          <p:cNvPr id="17" name="Text Box 17"/>
          <p:cNvSpPr txBox="1">
            <a:spLocks noChangeArrowheads="1"/>
          </p:cNvSpPr>
          <p:nvPr/>
        </p:nvSpPr>
        <p:spPr bwMode="auto">
          <a:xfrm>
            <a:off x="979263" y="4014465"/>
            <a:ext cx="7185493" cy="215444"/>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The latest result of relative geometric accuracy of PRISM (27 Aug 2007-18 Apr 2011) </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18" name="Text Box 17"/>
          <p:cNvSpPr txBox="1">
            <a:spLocks noChangeArrowheads="1"/>
          </p:cNvSpPr>
          <p:nvPr/>
        </p:nvSpPr>
        <p:spPr bwMode="auto">
          <a:xfrm>
            <a:off x="643428" y="3789040"/>
            <a:ext cx="8164094" cy="153888"/>
          </a:xfrm>
          <a:prstGeom prst="rect">
            <a:avLst/>
          </a:prstGeom>
          <a:noFill/>
          <a:ln w="12700">
            <a:noFill/>
            <a:miter lim="800000"/>
            <a:headEnd/>
            <a:tailEnd/>
          </a:ln>
        </p:spPr>
        <p:txBody>
          <a:bodyPr wrap="none" lIns="0" tIns="0" rIns="0" bIns="0">
            <a:spAutoFit/>
          </a:bodyPr>
          <a:lstStyle/>
          <a:p>
            <a:pPr algn="ctr"/>
            <a:r>
              <a:rPr lang="en-US" altLang="ja-JP" sz="1000" b="1" dirty="0">
                <a:solidFill>
                  <a:srgbClr val="000000"/>
                </a:solidFill>
                <a:ea typeface="ＭＳ ゴシック" pitchFamily="49" charset="-128"/>
              </a:rPr>
              <a:t>a) </a:t>
            </a:r>
            <a:r>
              <a:rPr lang="en-US" altLang="ja-JP" sz="1000" b="1" dirty="0" smtClean="0">
                <a:solidFill>
                  <a:srgbClr val="000000"/>
                </a:solidFill>
                <a:ea typeface="ＭＳ ゴシック" pitchFamily="49" charset="-128"/>
              </a:rPr>
              <a:t>Nadir (5,154 </a:t>
            </a:r>
            <a:r>
              <a:rPr lang="en-US" altLang="ja-JP" sz="1000" b="1" dirty="0">
                <a:solidFill>
                  <a:srgbClr val="000000"/>
                </a:solidFill>
                <a:ea typeface="ＭＳ ゴシック" pitchFamily="49" charset="-128"/>
              </a:rPr>
              <a:t>CPs, </a:t>
            </a:r>
            <a:r>
              <a:rPr lang="en-US" altLang="ja-JP" sz="1000" b="1" dirty="0" smtClean="0">
                <a:solidFill>
                  <a:srgbClr val="000000"/>
                </a:solidFill>
                <a:ea typeface="ＭＳ ゴシック" pitchFamily="49" charset="-128"/>
              </a:rPr>
              <a:t>584 scenes)                                        </a:t>
            </a:r>
            <a:r>
              <a:rPr lang="en-US" altLang="ja-JP" sz="1000" b="1" dirty="0">
                <a:solidFill>
                  <a:srgbClr val="000000"/>
                </a:solidFill>
                <a:ea typeface="ＭＳ ゴシック" pitchFamily="49" charset="-128"/>
              </a:rPr>
              <a:t>b</a:t>
            </a:r>
            <a:r>
              <a:rPr lang="en-US" altLang="ja-JP" sz="1000" b="1" dirty="0" smtClean="0">
                <a:solidFill>
                  <a:srgbClr val="000000"/>
                </a:solidFill>
                <a:ea typeface="ＭＳ ゴシック" pitchFamily="49" charset="-128"/>
              </a:rPr>
              <a:t>) Forward (1,572 </a:t>
            </a:r>
            <a:r>
              <a:rPr lang="en-US" altLang="ja-JP" sz="1000" b="1" dirty="0">
                <a:solidFill>
                  <a:srgbClr val="000000"/>
                </a:solidFill>
                <a:ea typeface="ＭＳ ゴシック" pitchFamily="49" charset="-128"/>
              </a:rPr>
              <a:t>CPs, </a:t>
            </a:r>
            <a:r>
              <a:rPr lang="en-US" altLang="ja-JP" sz="1000" b="1" dirty="0" smtClean="0">
                <a:solidFill>
                  <a:srgbClr val="000000"/>
                </a:solidFill>
                <a:ea typeface="ＭＳ ゴシック" pitchFamily="49" charset="-128"/>
              </a:rPr>
              <a:t>216 scenes)                                       c) Backward (4,077 </a:t>
            </a:r>
            <a:r>
              <a:rPr lang="en-US" altLang="ja-JP" sz="1000" b="1" dirty="0">
                <a:solidFill>
                  <a:srgbClr val="000000"/>
                </a:solidFill>
                <a:ea typeface="ＭＳ ゴシック" pitchFamily="49" charset="-128"/>
              </a:rPr>
              <a:t>CPs, </a:t>
            </a:r>
            <a:r>
              <a:rPr lang="en-US" altLang="ja-JP" sz="1000" b="1" dirty="0" smtClean="0">
                <a:solidFill>
                  <a:srgbClr val="000000"/>
                </a:solidFill>
                <a:ea typeface="ＭＳ ゴシック" pitchFamily="49" charset="-128"/>
              </a:rPr>
              <a:t>475 scenes)</a:t>
            </a:r>
            <a:endParaRPr lang="en-US" altLang="ja-JP" sz="1000" b="1" dirty="0">
              <a:solidFill>
                <a:srgbClr val="000000"/>
              </a:solidFill>
              <a:ea typeface="ＭＳ ゴシック" pitchFamily="49" charset="-128"/>
            </a:endParaRPr>
          </a:p>
        </p:txBody>
      </p:sp>
      <p:sp>
        <p:nvSpPr>
          <p:cNvPr id="21" name="Text Box 47"/>
          <p:cNvSpPr txBox="1">
            <a:spLocks noChangeArrowheads="1"/>
          </p:cNvSpPr>
          <p:nvPr/>
        </p:nvSpPr>
        <p:spPr bwMode="auto">
          <a:xfrm>
            <a:off x="5364088" y="5498648"/>
            <a:ext cx="3672408" cy="738664"/>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000000"/>
                </a:solidFill>
                <a:effectLst/>
                <a:uLnTx/>
                <a:uFillTx/>
              </a:rPr>
              <a:t>Related</a:t>
            </a:r>
            <a:r>
              <a:rPr kumimoji="0" lang="en-US" altLang="ja-JP" b="1" i="0" u="none" strike="noStrike" kern="0" cap="none" spc="0" normalizeH="0" noProof="0" dirty="0" smtClean="0">
                <a:ln>
                  <a:noFill/>
                </a:ln>
                <a:solidFill>
                  <a:srgbClr val="000000"/>
                </a:solidFill>
                <a:effectLst/>
                <a:uLnTx/>
                <a:uFillTx/>
              </a:rPr>
              <a:t> to interior orientation parameter: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kern="0" dirty="0" smtClean="0">
                <a:solidFill>
                  <a:srgbClr val="000000"/>
                </a:solidFill>
              </a:rPr>
              <a:t>CCD alignment (version 3) is used since June 2007 and keeping within 1 pixel accuracy.</a:t>
            </a:r>
            <a:r>
              <a:rPr kumimoji="0" lang="en-US" altLang="ja-JP" b="1" i="0" u="none" strike="noStrike" kern="0" cap="none" spc="0" normalizeH="0" noProof="0" dirty="0" smtClean="0">
                <a:ln>
                  <a:noFill/>
                </a:ln>
                <a:solidFill>
                  <a:srgbClr val="000000"/>
                </a:solidFill>
                <a:effectLst/>
                <a:uLnTx/>
                <a:uFillTx/>
              </a:rPr>
              <a:t> </a:t>
            </a:r>
          </a:p>
        </p:txBody>
      </p:sp>
      <p:sp>
        <p:nvSpPr>
          <p:cNvPr id="10"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Relative Calibration Result</a:t>
            </a:r>
            <a:endParaRPr lang="en-US" altLang="ja-JP" sz="2400" i="1" dirty="0">
              <a:solidFill>
                <a:srgbClr val="006E23"/>
              </a:solidFill>
              <a:latin typeface="Bookman Old Style" pitchFamily="18" charset="0"/>
            </a:endParaRPr>
          </a:p>
        </p:txBody>
      </p:sp>
      <p:sp>
        <p:nvSpPr>
          <p:cNvPr id="11" name="テキスト ボックス 10"/>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11</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141380249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tadono\ALOS01\cal-val02\RESTECmeeting050531\110906prism-alignment\gnu-dem\psmgeo-stdev-time-B.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44016" y="3356992"/>
            <a:ext cx="4815840" cy="2520791"/>
          </a:xfrm>
          <a:prstGeom prst="rect">
            <a:avLst/>
          </a:prstGeom>
          <a:noFill/>
        </p:spPr>
      </p:pic>
      <p:sp>
        <p:nvSpPr>
          <p:cNvPr id="17" name="Text Box 17"/>
          <p:cNvSpPr txBox="1">
            <a:spLocks noChangeArrowheads="1"/>
          </p:cNvSpPr>
          <p:nvPr/>
        </p:nvSpPr>
        <p:spPr bwMode="auto">
          <a:xfrm>
            <a:off x="1183680" y="6093876"/>
            <a:ext cx="6776662" cy="215444"/>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Time trend of relative geometric accuracy of PRISM (27 Aug 2007-18 Apr 2011) </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18" name="Text Box 17"/>
          <p:cNvSpPr txBox="1">
            <a:spLocks noChangeArrowheads="1"/>
          </p:cNvSpPr>
          <p:nvPr/>
        </p:nvSpPr>
        <p:spPr bwMode="auto">
          <a:xfrm>
            <a:off x="1331640" y="3284985"/>
            <a:ext cx="6840760" cy="153888"/>
          </a:xfrm>
          <a:prstGeom prst="rect">
            <a:avLst/>
          </a:prstGeom>
          <a:noFill/>
          <a:ln w="12700">
            <a:noFill/>
            <a:miter lim="800000"/>
            <a:headEnd/>
            <a:tailEnd/>
          </a:ln>
        </p:spPr>
        <p:txBody>
          <a:bodyPr wrap="square" lIns="0" tIns="0" rIns="0" bIns="0">
            <a:spAutoFit/>
          </a:bodyPr>
          <a:lstStyle/>
          <a:p>
            <a:pPr marL="228600" indent="-228600" algn="ctr"/>
            <a:r>
              <a:rPr lang="en-US" altLang="ja-JP" sz="1000" b="1" dirty="0" smtClean="0">
                <a:solidFill>
                  <a:srgbClr val="000000"/>
                </a:solidFill>
                <a:ea typeface="ＭＳ ゴシック" pitchFamily="49" charset="-128"/>
              </a:rPr>
              <a:t>a) Nadir (5,154 </a:t>
            </a:r>
            <a:r>
              <a:rPr lang="en-US" altLang="ja-JP" sz="1000" b="1" dirty="0">
                <a:solidFill>
                  <a:srgbClr val="000000"/>
                </a:solidFill>
                <a:ea typeface="ＭＳ ゴシック" pitchFamily="49" charset="-128"/>
              </a:rPr>
              <a:t>CPs, </a:t>
            </a:r>
            <a:r>
              <a:rPr lang="en-US" altLang="ja-JP" sz="1000" b="1" dirty="0" smtClean="0">
                <a:solidFill>
                  <a:srgbClr val="000000"/>
                </a:solidFill>
                <a:ea typeface="ＭＳ ゴシック" pitchFamily="49" charset="-128"/>
              </a:rPr>
              <a:t>584 scenes)                                                                                       b) Forward (1,572 </a:t>
            </a:r>
            <a:r>
              <a:rPr lang="en-US" altLang="ja-JP" sz="1000" b="1" dirty="0">
                <a:solidFill>
                  <a:srgbClr val="000000"/>
                </a:solidFill>
                <a:ea typeface="ＭＳ ゴシック" pitchFamily="49" charset="-128"/>
              </a:rPr>
              <a:t>CPs, </a:t>
            </a:r>
            <a:r>
              <a:rPr lang="en-US" altLang="ja-JP" sz="1000" b="1" dirty="0" smtClean="0">
                <a:solidFill>
                  <a:srgbClr val="000000"/>
                </a:solidFill>
                <a:ea typeface="ＭＳ ゴシック" pitchFamily="49" charset="-128"/>
              </a:rPr>
              <a:t>216 scenes)</a:t>
            </a:r>
          </a:p>
        </p:txBody>
      </p:sp>
      <p:sp>
        <p:nvSpPr>
          <p:cNvPr id="13" name="Text Box 17"/>
          <p:cNvSpPr txBox="1">
            <a:spLocks noChangeArrowheads="1"/>
          </p:cNvSpPr>
          <p:nvPr/>
        </p:nvSpPr>
        <p:spPr bwMode="auto">
          <a:xfrm>
            <a:off x="1331640" y="5877272"/>
            <a:ext cx="2520280" cy="153888"/>
          </a:xfrm>
          <a:prstGeom prst="rect">
            <a:avLst/>
          </a:prstGeom>
          <a:noFill/>
          <a:ln w="12700">
            <a:noFill/>
            <a:miter lim="800000"/>
            <a:headEnd/>
            <a:tailEnd/>
          </a:ln>
        </p:spPr>
        <p:txBody>
          <a:bodyPr wrap="square" lIns="0" tIns="0" rIns="0" bIns="0">
            <a:spAutoFit/>
          </a:bodyPr>
          <a:lstStyle/>
          <a:p>
            <a:pPr algn="ctr"/>
            <a:r>
              <a:rPr lang="en-US" altLang="ja-JP" sz="1000" b="1" dirty="0" smtClean="0">
                <a:solidFill>
                  <a:srgbClr val="000000"/>
                </a:solidFill>
                <a:ea typeface="ＭＳ ゴシック" pitchFamily="49" charset="-128"/>
              </a:rPr>
              <a:t>c) Backward (4,077 </a:t>
            </a:r>
            <a:r>
              <a:rPr lang="en-US" altLang="ja-JP" sz="1000" b="1" dirty="0">
                <a:solidFill>
                  <a:srgbClr val="000000"/>
                </a:solidFill>
                <a:ea typeface="ＭＳ ゴシック" pitchFamily="49" charset="-128"/>
              </a:rPr>
              <a:t>CPs, </a:t>
            </a:r>
            <a:r>
              <a:rPr lang="en-US" altLang="ja-JP" sz="1000" b="1" dirty="0" smtClean="0">
                <a:solidFill>
                  <a:srgbClr val="000000"/>
                </a:solidFill>
                <a:ea typeface="ＭＳ ゴシック" pitchFamily="49" charset="-128"/>
              </a:rPr>
              <a:t>475 scenes)</a:t>
            </a:r>
            <a:endParaRPr lang="en-US" altLang="ja-JP" sz="1000" b="1" dirty="0">
              <a:solidFill>
                <a:srgbClr val="000000"/>
              </a:solidFill>
              <a:ea typeface="ＭＳ ゴシック" pitchFamily="49" charset="-128"/>
            </a:endParaRPr>
          </a:p>
        </p:txBody>
      </p:sp>
      <p:sp>
        <p:nvSpPr>
          <p:cNvPr id="9" name="Text Box 47"/>
          <p:cNvSpPr txBox="1">
            <a:spLocks noChangeArrowheads="1"/>
          </p:cNvSpPr>
          <p:nvPr/>
        </p:nvSpPr>
        <p:spPr bwMode="auto">
          <a:xfrm>
            <a:off x="5508104" y="4456100"/>
            <a:ext cx="3312368" cy="954107"/>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000000"/>
                </a:solidFill>
                <a:effectLst/>
                <a:uLnTx/>
                <a:uFillTx/>
              </a:rPr>
              <a:t>No dependency with observation date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altLang="ja-JP" kern="0" dirty="0" smtClean="0">
                <a:solidFill>
                  <a:srgbClr val="000000"/>
                </a:solidFill>
              </a:rPr>
              <a:t> Sometime large error happened; </a:t>
            </a:r>
          </a:p>
          <a:p>
            <a:pPr marL="0" marR="0" lvl="0" indent="0" defTabSz="914400" eaLnBrk="1" fontAlgn="auto" latinLnBrk="0" hangingPunct="1">
              <a:lnSpc>
                <a:spcPct val="100000"/>
              </a:lnSpc>
              <a:spcBef>
                <a:spcPts val="0"/>
              </a:spcBef>
              <a:spcAft>
                <a:spcPts val="0"/>
              </a:spcAft>
              <a:buClrTx/>
              <a:buSzTx/>
              <a:tabLst/>
              <a:defRPr/>
            </a:pPr>
            <a:r>
              <a:rPr kumimoji="0" lang="en-US" altLang="ja-JP" kern="0" dirty="0" smtClean="0">
                <a:solidFill>
                  <a:srgbClr val="000000"/>
                </a:solidFill>
              </a:rPr>
              <a:t> Error in (line, pixel) to (long, lat)  transform coefficients </a:t>
            </a:r>
            <a:endParaRPr kumimoji="0" lang="ja-JP" altLang="en-US" b="1" i="0" u="none" strike="noStrike" kern="0" cap="none" spc="0" normalizeH="0" baseline="0" noProof="0" dirty="0">
              <a:ln>
                <a:noFill/>
              </a:ln>
              <a:solidFill>
                <a:srgbClr val="000000"/>
              </a:solidFill>
              <a:effectLst/>
              <a:uLnTx/>
              <a:uFillTx/>
            </a:endParaRPr>
          </a:p>
        </p:txBody>
      </p:sp>
      <p:pic>
        <p:nvPicPr>
          <p:cNvPr id="7169" name="Picture 1" descr="C:\tadono\ALOS01\cal-val02\RESTECmeeting050531\110906prism-alignment\gnu-dem\psmgeo-stdev-time-N.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35320" y="836201"/>
            <a:ext cx="4815840" cy="2520791"/>
          </a:xfrm>
          <a:prstGeom prst="rect">
            <a:avLst/>
          </a:prstGeom>
          <a:noFill/>
        </p:spPr>
      </p:pic>
      <p:pic>
        <p:nvPicPr>
          <p:cNvPr id="7170" name="Picture 2" descr="C:\tadono\ALOS01\cal-val02\RESTECmeeting050531\110906prism-alignment\gnu-dem\psmgeo-stdev-time-F.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364672" y="836712"/>
            <a:ext cx="4815840" cy="2520791"/>
          </a:xfrm>
          <a:prstGeom prst="rect">
            <a:avLst/>
          </a:prstGeom>
          <a:noFill/>
        </p:spPr>
      </p:pic>
      <p:sp>
        <p:nvSpPr>
          <p:cNvPr id="11"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Relative Calibration Result</a:t>
            </a:r>
            <a:endParaRPr lang="en-US" altLang="ja-JP" sz="2400" i="1" dirty="0">
              <a:solidFill>
                <a:srgbClr val="006E23"/>
              </a:solidFill>
              <a:latin typeface="Bookman Old Style" pitchFamily="18" charset="0"/>
            </a:endParaRPr>
          </a:p>
        </p:txBody>
      </p:sp>
      <p:sp>
        <p:nvSpPr>
          <p:cNvPr id="12" name="テキスト ボックス 11"/>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12</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76"/>
          <p:cNvPicPr>
            <a:picLocks noChangeAspect="1" noChangeArrowheads="1"/>
          </p:cNvPicPr>
          <p:nvPr/>
        </p:nvPicPr>
        <p:blipFill>
          <a:blip r:embed="rId2" cstate="print"/>
          <a:srcRect/>
          <a:stretch>
            <a:fillRect/>
          </a:stretch>
        </p:blipFill>
        <p:spPr bwMode="auto">
          <a:xfrm>
            <a:off x="4513263" y="3825857"/>
            <a:ext cx="4333875" cy="2533650"/>
          </a:xfrm>
          <a:prstGeom prst="rect">
            <a:avLst/>
          </a:prstGeom>
          <a:noFill/>
        </p:spPr>
      </p:pic>
      <p:pic>
        <p:nvPicPr>
          <p:cNvPr id="52" name="Picture 75"/>
          <p:cNvPicPr>
            <a:picLocks noChangeAspect="1" noChangeArrowheads="1"/>
          </p:cNvPicPr>
          <p:nvPr/>
        </p:nvPicPr>
        <p:blipFill>
          <a:blip r:embed="rId3" cstate="print"/>
          <a:srcRect/>
          <a:stretch>
            <a:fillRect/>
          </a:stretch>
        </p:blipFill>
        <p:spPr bwMode="auto">
          <a:xfrm>
            <a:off x="4419600" y="1323956"/>
            <a:ext cx="4333875" cy="2533650"/>
          </a:xfrm>
          <a:prstGeom prst="rect">
            <a:avLst/>
          </a:prstGeom>
          <a:noFill/>
        </p:spPr>
      </p:pic>
      <p:pic>
        <p:nvPicPr>
          <p:cNvPr id="53" name="Picture 74"/>
          <p:cNvPicPr>
            <a:picLocks noChangeAspect="1" noChangeArrowheads="1"/>
          </p:cNvPicPr>
          <p:nvPr/>
        </p:nvPicPr>
        <p:blipFill>
          <a:blip r:embed="rId4" cstate="print"/>
          <a:srcRect/>
          <a:stretch>
            <a:fillRect/>
          </a:stretch>
        </p:blipFill>
        <p:spPr bwMode="auto">
          <a:xfrm>
            <a:off x="342900" y="3800457"/>
            <a:ext cx="4333875" cy="2533650"/>
          </a:xfrm>
          <a:prstGeom prst="rect">
            <a:avLst/>
          </a:prstGeom>
          <a:noFill/>
        </p:spPr>
      </p:pic>
      <p:pic>
        <p:nvPicPr>
          <p:cNvPr id="54" name="Picture 70"/>
          <p:cNvPicPr>
            <a:picLocks noChangeAspect="1" noChangeArrowheads="1"/>
          </p:cNvPicPr>
          <p:nvPr/>
        </p:nvPicPr>
        <p:blipFill>
          <a:blip r:embed="rId5" cstate="print"/>
          <a:srcRect/>
          <a:stretch>
            <a:fillRect/>
          </a:stretch>
        </p:blipFill>
        <p:spPr bwMode="auto">
          <a:xfrm>
            <a:off x="314325" y="1285856"/>
            <a:ext cx="4333875" cy="2533650"/>
          </a:xfrm>
          <a:prstGeom prst="rect">
            <a:avLst/>
          </a:prstGeom>
          <a:noFill/>
        </p:spPr>
      </p:pic>
      <p:sp>
        <p:nvSpPr>
          <p:cNvPr id="55" name="Rectangle 28"/>
          <p:cNvSpPr>
            <a:spLocks noChangeArrowheads="1"/>
          </p:cNvSpPr>
          <p:nvPr/>
        </p:nvSpPr>
        <p:spPr bwMode="auto">
          <a:xfrm>
            <a:off x="412750" y="785794"/>
            <a:ext cx="8539163" cy="728663"/>
          </a:xfrm>
          <a:prstGeom prst="rect">
            <a:avLst/>
          </a:prstGeom>
          <a:noFill/>
          <a:ln w="12700">
            <a:noFill/>
            <a:miter lim="800000"/>
            <a:headEnd/>
            <a:tailEnd/>
          </a:ln>
          <a:effectLst/>
        </p:spPr>
        <p:txBody>
          <a:bodyPr lIns="90488" tIns="44450" rIns="90488" bIns="44450"/>
          <a:lstStyle/>
          <a:p>
            <a:pPr marL="342900" indent="-342900" algn="l" fontAlgn="auto">
              <a:spcBef>
                <a:spcPct val="20000"/>
              </a:spcBef>
              <a:spcAft>
                <a:spcPts val="0"/>
              </a:spcAft>
              <a:buClr>
                <a:srgbClr val="FFC000"/>
              </a:buClr>
              <a:buFont typeface="Wingdings" pitchFamily="2" charset="2"/>
              <a:buChar char="n"/>
              <a:defRPr/>
            </a:pPr>
            <a:r>
              <a:rPr kumimoji="0" lang="en-US" altLang="ja-JP" sz="1800" kern="0" dirty="0" smtClean="0">
                <a:solidFill>
                  <a:sysClr val="windowText" lastClr="000000"/>
                </a:solidFill>
                <a:latin typeface="Arial" pitchFamily="34" charset="0"/>
                <a:cs typeface="Arial" pitchFamily="34" charset="0"/>
              </a:rPr>
              <a:t>PRISM sensor alignment model updates (Cont.)</a:t>
            </a:r>
          </a:p>
          <a:p>
            <a:pPr marL="742950" lvl="1" indent="-285750" algn="l" fontAlgn="auto">
              <a:spcBef>
                <a:spcPct val="20000"/>
              </a:spcBef>
              <a:spcAft>
                <a:spcPts val="0"/>
              </a:spcAft>
              <a:buClr>
                <a:srgbClr val="FFC000"/>
              </a:buClr>
              <a:buFont typeface="Wingdings" pitchFamily="2" charset="2"/>
              <a:buChar char="Ø"/>
              <a:defRPr/>
            </a:pPr>
            <a:r>
              <a:rPr kumimoji="0" lang="en-US" altLang="ja-JP" kern="0" dirty="0" smtClean="0">
                <a:solidFill>
                  <a:sysClr val="windowText" lastClr="000000"/>
                </a:solidFill>
                <a:latin typeface="Arial" pitchFamily="34" charset="0"/>
                <a:cs typeface="Arial" pitchFamily="34" charset="0"/>
              </a:rPr>
              <a:t>Model Ver.6 released </a:t>
            </a:r>
            <a:r>
              <a:rPr kumimoji="0" lang="en-US" altLang="ja-JP" kern="0" dirty="0" smtClean="0">
                <a:solidFill>
                  <a:sysClr val="windowText" lastClr="000000"/>
                </a:solidFill>
                <a:latin typeface="Arial" pitchFamily="34" charset="0"/>
                <a:cs typeface="Arial" pitchFamily="34" charset="0"/>
              </a:rPr>
              <a:t>on </a:t>
            </a:r>
            <a:r>
              <a:rPr kumimoji="0" lang="en-US" altLang="ja-JP" kern="0" dirty="0" smtClean="0">
                <a:solidFill>
                  <a:sysClr val="windowText" lastClr="000000"/>
                </a:solidFill>
                <a:latin typeface="Arial" pitchFamily="34" charset="0"/>
                <a:cs typeface="Arial" pitchFamily="34" charset="0"/>
              </a:rPr>
              <a:t>Feb. 2009 (FWD)</a:t>
            </a:r>
          </a:p>
        </p:txBody>
      </p:sp>
      <p:sp>
        <p:nvSpPr>
          <p:cNvPr id="56" name="Text Box 34"/>
          <p:cNvSpPr txBox="1">
            <a:spLocks noChangeArrowheads="1"/>
          </p:cNvSpPr>
          <p:nvPr/>
        </p:nvSpPr>
        <p:spPr bwMode="auto">
          <a:xfrm>
            <a:off x="3079750" y="3640120"/>
            <a:ext cx="2968625"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i="1" kern="0" smtClean="0">
                <a:solidFill>
                  <a:sysClr val="windowText" lastClr="000000"/>
                </a:solidFill>
              </a:rPr>
              <a:t>Repeating trend with orbit cycles</a:t>
            </a:r>
          </a:p>
        </p:txBody>
      </p:sp>
      <p:sp>
        <p:nvSpPr>
          <p:cNvPr id="57" name="Text Box 35"/>
          <p:cNvSpPr txBox="1">
            <a:spLocks noChangeArrowheads="1"/>
          </p:cNvSpPr>
          <p:nvPr/>
        </p:nvSpPr>
        <p:spPr bwMode="auto">
          <a:xfrm>
            <a:off x="2365375" y="6124596"/>
            <a:ext cx="4248150"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i="1" kern="0" dirty="0" smtClean="0">
                <a:solidFill>
                  <a:sysClr val="windowText" lastClr="000000"/>
                </a:solidFill>
              </a:rPr>
              <a:t>Long-term trend with operational dates (3 years)</a:t>
            </a:r>
          </a:p>
        </p:txBody>
      </p:sp>
      <p:grpSp>
        <p:nvGrpSpPr>
          <p:cNvPr id="58" name="Group 91"/>
          <p:cNvGrpSpPr>
            <a:grpSpLocks/>
          </p:cNvGrpSpPr>
          <p:nvPr/>
        </p:nvGrpSpPr>
        <p:grpSpPr bwMode="auto">
          <a:xfrm>
            <a:off x="1384300" y="2878119"/>
            <a:ext cx="2889250" cy="407987"/>
            <a:chOff x="872" y="1921"/>
            <a:chExt cx="1820" cy="257"/>
          </a:xfrm>
        </p:grpSpPr>
        <p:sp>
          <p:nvSpPr>
            <p:cNvPr id="59" name="Line 36"/>
            <p:cNvSpPr>
              <a:spLocks noChangeShapeType="1"/>
            </p:cNvSpPr>
            <p:nvPr/>
          </p:nvSpPr>
          <p:spPr bwMode="auto">
            <a:xfrm>
              <a:off x="1068" y="2054"/>
              <a:ext cx="918" cy="0"/>
            </a:xfrm>
            <a:prstGeom prst="line">
              <a:avLst/>
            </a:prstGeom>
            <a:noFill/>
            <a:ln w="9525">
              <a:solidFill>
                <a:srgbClr val="000000"/>
              </a:solidFill>
              <a:round/>
              <a:headEnd type="triangle" w="med" len="me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60" name="Line 38"/>
            <p:cNvSpPr>
              <a:spLocks noChangeShapeType="1"/>
            </p:cNvSpPr>
            <p:nvPr/>
          </p:nvSpPr>
          <p:spPr bwMode="auto">
            <a:xfrm flipH="1">
              <a:off x="1997" y="2055"/>
              <a:ext cx="695"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61" name="Line 39"/>
            <p:cNvSpPr>
              <a:spLocks noChangeShapeType="1"/>
            </p:cNvSpPr>
            <p:nvPr/>
          </p:nvSpPr>
          <p:spPr bwMode="auto">
            <a:xfrm>
              <a:off x="872" y="2055"/>
              <a:ext cx="184"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62" name="Text Box 40"/>
            <p:cNvSpPr txBox="1">
              <a:spLocks noChangeArrowheads="1"/>
            </p:cNvSpPr>
            <p:nvPr/>
          </p:nvSpPr>
          <p:spPr bwMode="auto">
            <a:xfrm>
              <a:off x="1268" y="1921"/>
              <a:ext cx="532"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sunny side</a:t>
              </a:r>
            </a:p>
          </p:txBody>
        </p:sp>
        <p:sp>
          <p:nvSpPr>
            <p:cNvPr id="63" name="Text Box 41"/>
            <p:cNvSpPr txBox="1">
              <a:spLocks noChangeArrowheads="1"/>
            </p:cNvSpPr>
            <p:nvPr/>
          </p:nvSpPr>
          <p:spPr bwMode="auto">
            <a:xfrm>
              <a:off x="2143" y="1931"/>
              <a:ext cx="465"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dark side</a:t>
              </a:r>
            </a:p>
          </p:txBody>
        </p:sp>
        <p:sp>
          <p:nvSpPr>
            <p:cNvPr id="64" name="Text Box 43"/>
            <p:cNvSpPr txBox="1">
              <a:spLocks noChangeArrowheads="1"/>
            </p:cNvSpPr>
            <p:nvPr/>
          </p:nvSpPr>
          <p:spPr bwMode="auto">
            <a:xfrm>
              <a:off x="1110" y="2042"/>
              <a:ext cx="465"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north hemi.</a:t>
              </a:r>
            </a:p>
          </p:txBody>
        </p:sp>
        <p:sp>
          <p:nvSpPr>
            <p:cNvPr id="65" name="Text Box 44"/>
            <p:cNvSpPr txBox="1">
              <a:spLocks noChangeArrowheads="1"/>
            </p:cNvSpPr>
            <p:nvPr/>
          </p:nvSpPr>
          <p:spPr bwMode="auto">
            <a:xfrm>
              <a:off x="1494" y="2043"/>
              <a:ext cx="476"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south hemi.</a:t>
              </a:r>
            </a:p>
          </p:txBody>
        </p:sp>
      </p:grpSp>
      <p:sp>
        <p:nvSpPr>
          <p:cNvPr id="66" name="Text Box 60"/>
          <p:cNvSpPr txBox="1">
            <a:spLocks noChangeArrowheads="1"/>
          </p:cNvSpPr>
          <p:nvPr/>
        </p:nvSpPr>
        <p:spPr bwMode="auto">
          <a:xfrm>
            <a:off x="7092950" y="6021370"/>
            <a:ext cx="1581150"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i="1" kern="0" smtClean="0">
                <a:solidFill>
                  <a:sysClr val="windowText" lastClr="000000"/>
                </a:solidFill>
              </a:rPr>
              <a:t>(as of Sep. 2009)</a:t>
            </a:r>
          </a:p>
        </p:txBody>
      </p:sp>
      <p:sp>
        <p:nvSpPr>
          <p:cNvPr id="67" name="Text Box 61"/>
          <p:cNvSpPr txBox="1">
            <a:spLocks noChangeArrowheads="1"/>
          </p:cNvSpPr>
          <p:nvPr/>
        </p:nvSpPr>
        <p:spPr bwMode="auto">
          <a:xfrm>
            <a:off x="1365250" y="1592244"/>
            <a:ext cx="519113"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Roll</a:t>
            </a:r>
          </a:p>
        </p:txBody>
      </p:sp>
      <p:sp>
        <p:nvSpPr>
          <p:cNvPr id="68" name="Text Box 62"/>
          <p:cNvSpPr txBox="1">
            <a:spLocks noChangeArrowheads="1"/>
          </p:cNvSpPr>
          <p:nvPr/>
        </p:nvSpPr>
        <p:spPr bwMode="auto">
          <a:xfrm>
            <a:off x="1381125" y="4094145"/>
            <a:ext cx="519113"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Roll</a:t>
            </a:r>
          </a:p>
        </p:txBody>
      </p:sp>
      <p:sp>
        <p:nvSpPr>
          <p:cNvPr id="69" name="Text Box 63"/>
          <p:cNvSpPr txBox="1">
            <a:spLocks noChangeArrowheads="1"/>
          </p:cNvSpPr>
          <p:nvPr/>
        </p:nvSpPr>
        <p:spPr bwMode="auto">
          <a:xfrm>
            <a:off x="5400675" y="1598594"/>
            <a:ext cx="617538"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Pitch</a:t>
            </a:r>
          </a:p>
        </p:txBody>
      </p:sp>
      <p:sp>
        <p:nvSpPr>
          <p:cNvPr id="70" name="Text Box 64"/>
          <p:cNvSpPr txBox="1">
            <a:spLocks noChangeArrowheads="1"/>
          </p:cNvSpPr>
          <p:nvPr/>
        </p:nvSpPr>
        <p:spPr bwMode="auto">
          <a:xfrm>
            <a:off x="5454650" y="4071920"/>
            <a:ext cx="617538"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Pitch</a:t>
            </a:r>
          </a:p>
        </p:txBody>
      </p:sp>
      <p:sp>
        <p:nvSpPr>
          <p:cNvPr id="71" name="Oval 77"/>
          <p:cNvSpPr>
            <a:spLocks noChangeArrowheads="1"/>
          </p:cNvSpPr>
          <p:nvPr/>
        </p:nvSpPr>
        <p:spPr bwMode="auto">
          <a:xfrm>
            <a:off x="7467600" y="4829157"/>
            <a:ext cx="838200" cy="542925"/>
          </a:xfrm>
          <a:prstGeom prst="ellipse">
            <a:avLst/>
          </a:prstGeom>
          <a:noFill/>
          <a:ln w="25400">
            <a:solidFill>
              <a:srgbClr val="FFFF00"/>
            </a:solidFill>
            <a:prstDash val="dash"/>
            <a:round/>
            <a:headEnd/>
            <a:tailEnd/>
          </a:ln>
          <a:effectLst/>
        </p:spPr>
        <p:txBody>
          <a:bodyPr wrap="none" anchor="ctr"/>
          <a:lstStyle/>
          <a:p>
            <a:pPr fontAlgn="auto">
              <a:spcBef>
                <a:spcPts val="0"/>
              </a:spcBef>
              <a:spcAft>
                <a:spcPts val="0"/>
              </a:spcAft>
              <a:defRPr/>
            </a:pPr>
            <a:endParaRPr kumimoji="0" lang="ja-JP" altLang="en-US" sz="1800" b="0" kern="0" smtClean="0">
              <a:solidFill>
                <a:sysClr val="windowText" lastClr="000000"/>
              </a:solidFill>
            </a:endParaRPr>
          </a:p>
        </p:txBody>
      </p:sp>
      <p:grpSp>
        <p:nvGrpSpPr>
          <p:cNvPr id="72" name="Group 92"/>
          <p:cNvGrpSpPr>
            <a:grpSpLocks/>
          </p:cNvGrpSpPr>
          <p:nvPr/>
        </p:nvGrpSpPr>
        <p:grpSpPr bwMode="auto">
          <a:xfrm>
            <a:off x="5410200" y="2874944"/>
            <a:ext cx="2870200" cy="407987"/>
            <a:chOff x="3408" y="1919"/>
            <a:chExt cx="1808" cy="257"/>
          </a:xfrm>
        </p:grpSpPr>
        <p:sp>
          <p:nvSpPr>
            <p:cNvPr id="73" name="Line 78"/>
            <p:cNvSpPr>
              <a:spLocks noChangeShapeType="1"/>
            </p:cNvSpPr>
            <p:nvPr/>
          </p:nvSpPr>
          <p:spPr bwMode="auto">
            <a:xfrm>
              <a:off x="3604" y="2052"/>
              <a:ext cx="918" cy="0"/>
            </a:xfrm>
            <a:prstGeom prst="line">
              <a:avLst/>
            </a:prstGeom>
            <a:noFill/>
            <a:ln w="9525">
              <a:solidFill>
                <a:srgbClr val="000000"/>
              </a:solidFill>
              <a:round/>
              <a:headEnd type="triangle" w="med" len="me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74" name="Line 79"/>
            <p:cNvSpPr>
              <a:spLocks noChangeShapeType="1"/>
            </p:cNvSpPr>
            <p:nvPr/>
          </p:nvSpPr>
          <p:spPr bwMode="auto">
            <a:xfrm flipH="1">
              <a:off x="4521" y="2053"/>
              <a:ext cx="695"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75" name="Line 80"/>
            <p:cNvSpPr>
              <a:spLocks noChangeShapeType="1"/>
            </p:cNvSpPr>
            <p:nvPr/>
          </p:nvSpPr>
          <p:spPr bwMode="auto">
            <a:xfrm>
              <a:off x="3408" y="2053"/>
              <a:ext cx="184"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76" name="Text Box 81"/>
            <p:cNvSpPr txBox="1">
              <a:spLocks noChangeArrowheads="1"/>
            </p:cNvSpPr>
            <p:nvPr/>
          </p:nvSpPr>
          <p:spPr bwMode="auto">
            <a:xfrm>
              <a:off x="3804" y="1919"/>
              <a:ext cx="532"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sunny side</a:t>
              </a:r>
            </a:p>
          </p:txBody>
        </p:sp>
        <p:sp>
          <p:nvSpPr>
            <p:cNvPr id="77" name="Text Box 82"/>
            <p:cNvSpPr txBox="1">
              <a:spLocks noChangeArrowheads="1"/>
            </p:cNvSpPr>
            <p:nvPr/>
          </p:nvSpPr>
          <p:spPr bwMode="auto">
            <a:xfrm>
              <a:off x="4679" y="1929"/>
              <a:ext cx="465"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dark side</a:t>
              </a:r>
            </a:p>
          </p:txBody>
        </p:sp>
        <p:sp>
          <p:nvSpPr>
            <p:cNvPr id="78" name="Text Box 83"/>
            <p:cNvSpPr txBox="1">
              <a:spLocks noChangeArrowheads="1"/>
            </p:cNvSpPr>
            <p:nvPr/>
          </p:nvSpPr>
          <p:spPr bwMode="auto">
            <a:xfrm>
              <a:off x="3646" y="2040"/>
              <a:ext cx="465"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north hemi.</a:t>
              </a:r>
            </a:p>
          </p:txBody>
        </p:sp>
        <p:sp>
          <p:nvSpPr>
            <p:cNvPr id="79" name="Text Box 84"/>
            <p:cNvSpPr txBox="1">
              <a:spLocks noChangeArrowheads="1"/>
            </p:cNvSpPr>
            <p:nvPr/>
          </p:nvSpPr>
          <p:spPr bwMode="auto">
            <a:xfrm>
              <a:off x="4030" y="2041"/>
              <a:ext cx="476"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south hemi.</a:t>
              </a:r>
            </a:p>
          </p:txBody>
        </p:sp>
      </p:grpSp>
      <p:sp>
        <p:nvSpPr>
          <p:cNvPr id="80" name="Rectangle 85"/>
          <p:cNvSpPr>
            <a:spLocks noChangeAspect="1" noChangeArrowheads="1"/>
          </p:cNvSpPr>
          <p:nvPr/>
        </p:nvSpPr>
        <p:spPr bwMode="auto">
          <a:xfrm rot="2765118">
            <a:off x="6719888" y="987406"/>
            <a:ext cx="71438" cy="71437"/>
          </a:xfrm>
          <a:prstGeom prst="rect">
            <a:avLst/>
          </a:prstGeom>
          <a:solidFill>
            <a:srgbClr val="00008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smtClean="0">
              <a:solidFill>
                <a:sysClr val="windowText" lastClr="000000"/>
              </a:solidFill>
            </a:endParaRPr>
          </a:p>
        </p:txBody>
      </p:sp>
      <p:sp>
        <p:nvSpPr>
          <p:cNvPr id="81" name="Text Box 86"/>
          <p:cNvSpPr txBox="1">
            <a:spLocks noChangeArrowheads="1"/>
          </p:cNvSpPr>
          <p:nvPr/>
        </p:nvSpPr>
        <p:spPr bwMode="auto">
          <a:xfrm>
            <a:off x="6804025" y="931844"/>
            <a:ext cx="1974850" cy="214312"/>
          </a:xfrm>
          <a:prstGeom prst="rect">
            <a:avLst/>
          </a:prstGeom>
          <a:noFill/>
          <a:ln w="9525">
            <a:noFill/>
            <a:miter lim="800000"/>
            <a:headEnd/>
            <a:tailEnd/>
          </a:ln>
          <a:effectLst/>
        </p:spPr>
        <p:txBody>
          <a:bodyPr>
            <a:spAutoFit/>
          </a:bodyPr>
          <a:lstStyle/>
          <a:p>
            <a:pPr algn="l" fontAlgn="auto">
              <a:spcBef>
                <a:spcPts val="0"/>
              </a:spcBef>
              <a:spcAft>
                <a:spcPts val="0"/>
              </a:spcAft>
              <a:defRPr/>
            </a:pPr>
            <a:r>
              <a:rPr kumimoji="0" lang="en-US" altLang="ja-JP" sz="800" b="0" kern="0" smtClean="0">
                <a:solidFill>
                  <a:sysClr val="windowText" lastClr="000000"/>
                </a:solidFill>
              </a:rPr>
              <a:t>Fitting scenes of GCP sites</a:t>
            </a:r>
          </a:p>
        </p:txBody>
      </p:sp>
      <p:sp>
        <p:nvSpPr>
          <p:cNvPr id="82" name="Rectangle 87"/>
          <p:cNvSpPr>
            <a:spLocks noChangeAspect="1" noChangeArrowheads="1"/>
          </p:cNvSpPr>
          <p:nvPr/>
        </p:nvSpPr>
        <p:spPr bwMode="auto">
          <a:xfrm rot="2765118">
            <a:off x="6726238" y="1136631"/>
            <a:ext cx="71438" cy="71437"/>
          </a:xfrm>
          <a:prstGeom prst="rect">
            <a:avLst/>
          </a:prstGeom>
          <a:solidFill>
            <a:srgbClr val="00FFFF"/>
          </a:solidFill>
          <a:ln w="9525">
            <a:solidFill>
              <a:srgbClr val="000000"/>
            </a:solidFill>
            <a:miter lim="800000"/>
            <a:headEnd/>
            <a:tailEnd/>
          </a:ln>
          <a:effectLst/>
        </p:spPr>
        <p:txBody>
          <a:bodyPr wrap="none" anchor="ctr"/>
          <a:lstStyle/>
          <a:p>
            <a:pPr algn="l" fontAlgn="auto">
              <a:spcBef>
                <a:spcPts val="0"/>
              </a:spcBef>
              <a:spcAft>
                <a:spcPts val="0"/>
              </a:spcAft>
              <a:defRPr/>
            </a:pPr>
            <a:endParaRPr kumimoji="0" lang="ja-JP" altLang="en-US" sz="1800" b="0" kern="0" smtClean="0">
              <a:solidFill>
                <a:sysClr val="windowText" lastClr="000000"/>
              </a:solidFill>
            </a:endParaRPr>
          </a:p>
        </p:txBody>
      </p:sp>
      <p:sp>
        <p:nvSpPr>
          <p:cNvPr id="83" name="Text Box 88"/>
          <p:cNvSpPr txBox="1">
            <a:spLocks noChangeArrowheads="1"/>
          </p:cNvSpPr>
          <p:nvPr/>
        </p:nvSpPr>
        <p:spPr bwMode="auto">
          <a:xfrm>
            <a:off x="6789738" y="1071544"/>
            <a:ext cx="1849437" cy="214312"/>
          </a:xfrm>
          <a:prstGeom prst="rect">
            <a:avLst/>
          </a:prstGeom>
          <a:noFill/>
          <a:ln w="9525">
            <a:noFill/>
            <a:miter lim="800000"/>
            <a:headEnd/>
            <a:tailEnd/>
          </a:ln>
          <a:effectLst/>
        </p:spPr>
        <p:txBody>
          <a:bodyPr>
            <a:spAutoFit/>
          </a:bodyPr>
          <a:lstStyle/>
          <a:p>
            <a:pPr algn="l" fontAlgn="auto">
              <a:spcBef>
                <a:spcPts val="0"/>
              </a:spcBef>
              <a:spcAft>
                <a:spcPts val="0"/>
              </a:spcAft>
              <a:defRPr/>
            </a:pPr>
            <a:r>
              <a:rPr kumimoji="0" lang="en-US" altLang="ja-JP" sz="800" b="0" kern="0" smtClean="0">
                <a:solidFill>
                  <a:sysClr val="windowText" lastClr="000000"/>
                </a:solidFill>
              </a:rPr>
              <a:t>Independent scenes of GCP sites</a:t>
            </a:r>
          </a:p>
        </p:txBody>
      </p:sp>
      <p:sp>
        <p:nvSpPr>
          <p:cNvPr id="84" name="Line 89"/>
          <p:cNvSpPr>
            <a:spLocks noChangeShapeType="1"/>
          </p:cNvSpPr>
          <p:nvPr/>
        </p:nvSpPr>
        <p:spPr bwMode="auto">
          <a:xfrm>
            <a:off x="6638925" y="895331"/>
            <a:ext cx="209550" cy="0"/>
          </a:xfrm>
          <a:prstGeom prst="line">
            <a:avLst/>
          </a:prstGeom>
          <a:noFill/>
          <a:ln w="38100">
            <a:solidFill>
              <a:srgbClr val="FF0000"/>
            </a:solidFill>
            <a:round/>
            <a:headEnd/>
            <a:tailEn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85" name="Text Box 90"/>
          <p:cNvSpPr txBox="1">
            <a:spLocks noChangeArrowheads="1"/>
          </p:cNvSpPr>
          <p:nvPr/>
        </p:nvSpPr>
        <p:spPr bwMode="auto">
          <a:xfrm>
            <a:off x="6810375" y="785794"/>
            <a:ext cx="768350" cy="214312"/>
          </a:xfrm>
          <a:prstGeom prst="rect">
            <a:avLst/>
          </a:prstGeom>
          <a:noFill/>
          <a:ln w="9525">
            <a:noFill/>
            <a:miter lim="800000"/>
            <a:headEnd/>
            <a:tailEnd/>
          </a:ln>
          <a:effectLst/>
        </p:spPr>
        <p:txBody>
          <a:bodyPr wrap="none">
            <a:spAutoFit/>
          </a:bodyPr>
          <a:lstStyle/>
          <a:p>
            <a:pPr algn="l" fontAlgn="auto">
              <a:spcBef>
                <a:spcPts val="0"/>
              </a:spcBef>
              <a:spcAft>
                <a:spcPts val="0"/>
              </a:spcAft>
              <a:defRPr/>
            </a:pPr>
            <a:r>
              <a:rPr kumimoji="0" lang="en-US" altLang="ja-JP" sz="800" b="0" kern="0" smtClean="0">
                <a:solidFill>
                  <a:sysClr val="windowText" lastClr="000000"/>
                </a:solidFill>
              </a:rPr>
              <a:t>Fitting model</a:t>
            </a:r>
          </a:p>
        </p:txBody>
      </p:sp>
      <p:sp>
        <p:nvSpPr>
          <p:cNvPr id="38"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Absolute Calibration</a:t>
            </a:r>
            <a:endParaRPr lang="en-US" altLang="ja-JP" sz="2400" i="1" dirty="0">
              <a:solidFill>
                <a:srgbClr val="006E23"/>
              </a:solidFill>
              <a:latin typeface="Bookman Old Style" pitchFamily="18" charset="0"/>
            </a:endParaRPr>
          </a:p>
        </p:txBody>
      </p:sp>
      <p:sp>
        <p:nvSpPr>
          <p:cNvPr id="39" name="テキスト ボックス 38"/>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13</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43211358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37"/>
          <p:cNvPicPr>
            <a:picLocks noChangeAspect="1" noChangeArrowheads="1"/>
          </p:cNvPicPr>
          <p:nvPr/>
        </p:nvPicPr>
        <p:blipFill>
          <a:blip r:embed="rId2" cstate="print"/>
          <a:srcRect/>
          <a:stretch>
            <a:fillRect/>
          </a:stretch>
        </p:blipFill>
        <p:spPr bwMode="auto">
          <a:xfrm>
            <a:off x="4514850" y="3824308"/>
            <a:ext cx="4333875" cy="2533650"/>
          </a:xfrm>
          <a:prstGeom prst="rect">
            <a:avLst/>
          </a:prstGeom>
          <a:noFill/>
          <a:ln w="9525">
            <a:noFill/>
            <a:miter lim="800000"/>
            <a:headEnd/>
            <a:tailEnd/>
          </a:ln>
          <a:effectLst/>
        </p:spPr>
      </p:pic>
      <p:sp>
        <p:nvSpPr>
          <p:cNvPr id="100" name="Text Box 50"/>
          <p:cNvSpPr txBox="1">
            <a:spLocks noChangeArrowheads="1"/>
          </p:cNvSpPr>
          <p:nvPr/>
        </p:nvSpPr>
        <p:spPr bwMode="auto">
          <a:xfrm>
            <a:off x="5454650" y="4076721"/>
            <a:ext cx="617538"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Pitch</a:t>
            </a:r>
          </a:p>
        </p:txBody>
      </p:sp>
      <p:pic>
        <p:nvPicPr>
          <p:cNvPr id="53" name="Picture 74"/>
          <p:cNvPicPr>
            <a:picLocks noChangeAspect="1" noChangeArrowheads="1"/>
          </p:cNvPicPr>
          <p:nvPr/>
        </p:nvPicPr>
        <p:blipFill>
          <a:blip r:embed="rId3" cstate="print"/>
          <a:srcRect/>
          <a:stretch>
            <a:fillRect/>
          </a:stretch>
        </p:blipFill>
        <p:spPr bwMode="auto">
          <a:xfrm>
            <a:off x="342900" y="3800457"/>
            <a:ext cx="4333875" cy="2533650"/>
          </a:xfrm>
          <a:prstGeom prst="rect">
            <a:avLst/>
          </a:prstGeom>
          <a:noFill/>
        </p:spPr>
      </p:pic>
      <p:pic>
        <p:nvPicPr>
          <p:cNvPr id="54" name="Picture 70"/>
          <p:cNvPicPr>
            <a:picLocks noChangeAspect="1" noChangeArrowheads="1"/>
          </p:cNvPicPr>
          <p:nvPr/>
        </p:nvPicPr>
        <p:blipFill>
          <a:blip r:embed="rId4" cstate="print"/>
          <a:srcRect/>
          <a:stretch>
            <a:fillRect/>
          </a:stretch>
        </p:blipFill>
        <p:spPr bwMode="auto">
          <a:xfrm>
            <a:off x="314325" y="1285856"/>
            <a:ext cx="4333875" cy="2533650"/>
          </a:xfrm>
          <a:prstGeom prst="rect">
            <a:avLst/>
          </a:prstGeom>
          <a:noFill/>
        </p:spPr>
      </p:pic>
      <p:sp>
        <p:nvSpPr>
          <p:cNvPr id="55" name="Rectangle 28"/>
          <p:cNvSpPr>
            <a:spLocks noChangeArrowheads="1"/>
          </p:cNvSpPr>
          <p:nvPr/>
        </p:nvSpPr>
        <p:spPr bwMode="auto">
          <a:xfrm>
            <a:off x="412750" y="785794"/>
            <a:ext cx="8539163" cy="728663"/>
          </a:xfrm>
          <a:prstGeom prst="rect">
            <a:avLst/>
          </a:prstGeom>
          <a:noFill/>
          <a:ln w="12700">
            <a:noFill/>
            <a:miter lim="800000"/>
            <a:headEnd/>
            <a:tailEnd/>
          </a:ln>
          <a:effectLst/>
        </p:spPr>
        <p:txBody>
          <a:bodyPr lIns="90488" tIns="44450" rIns="90488" bIns="44450"/>
          <a:lstStyle/>
          <a:p>
            <a:pPr marL="342900" indent="-342900" algn="l" fontAlgn="auto">
              <a:spcBef>
                <a:spcPct val="20000"/>
              </a:spcBef>
              <a:spcAft>
                <a:spcPts val="0"/>
              </a:spcAft>
              <a:buClr>
                <a:srgbClr val="FFC000"/>
              </a:buClr>
              <a:buFont typeface="Wingdings" pitchFamily="2" charset="2"/>
              <a:buChar char="n"/>
              <a:defRPr/>
            </a:pPr>
            <a:r>
              <a:rPr kumimoji="0" lang="en-US" altLang="ja-JP" sz="1800" kern="0" dirty="0" smtClean="0">
                <a:solidFill>
                  <a:sysClr val="windowText" lastClr="000000"/>
                </a:solidFill>
                <a:latin typeface="Arial" pitchFamily="34" charset="0"/>
                <a:cs typeface="Arial" pitchFamily="34" charset="0"/>
              </a:rPr>
              <a:t>PRISM sensor alignment model updates (Cont.)</a:t>
            </a:r>
          </a:p>
          <a:p>
            <a:pPr marL="742950" lvl="1" indent="-285750" algn="l" fontAlgn="auto">
              <a:spcBef>
                <a:spcPct val="20000"/>
              </a:spcBef>
              <a:spcAft>
                <a:spcPts val="0"/>
              </a:spcAft>
              <a:buClr>
                <a:srgbClr val="FFC000"/>
              </a:buClr>
              <a:buFont typeface="Wingdings" pitchFamily="2" charset="2"/>
              <a:buChar char="Ø"/>
            </a:pPr>
            <a:r>
              <a:rPr kumimoji="0" lang="en-US" altLang="ja-JP" kern="0" dirty="0" smtClean="0">
                <a:solidFill>
                  <a:sysClr val="windowText" lastClr="000000"/>
                </a:solidFill>
                <a:latin typeface="Arial" pitchFamily="34" charset="0"/>
                <a:cs typeface="Arial" pitchFamily="34" charset="0"/>
              </a:rPr>
              <a:t>Model </a:t>
            </a:r>
            <a:r>
              <a:rPr lang="en-US" altLang="ja-JP" dirty="0" smtClean="0">
                <a:solidFill>
                  <a:srgbClr val="000000"/>
                </a:solidFill>
                <a:latin typeface="Arial" pitchFamily="34" charset="0"/>
                <a:ea typeface="ＭＳ Ｐゴシック" charset="-128"/>
                <a:cs typeface="Arial" pitchFamily="34" charset="0"/>
              </a:rPr>
              <a:t>Ver.7 released </a:t>
            </a:r>
            <a:r>
              <a:rPr lang="en-US" altLang="ja-JP" dirty="0" smtClean="0">
                <a:solidFill>
                  <a:srgbClr val="000000"/>
                </a:solidFill>
                <a:latin typeface="Arial" pitchFamily="34" charset="0"/>
                <a:ea typeface="ＭＳ Ｐゴシック" charset="-128"/>
                <a:cs typeface="Arial" pitchFamily="34" charset="0"/>
              </a:rPr>
              <a:t>on </a:t>
            </a:r>
            <a:r>
              <a:rPr lang="en-US" altLang="ja-JP" dirty="0" smtClean="0">
                <a:solidFill>
                  <a:srgbClr val="000000"/>
                </a:solidFill>
                <a:latin typeface="Arial" pitchFamily="34" charset="0"/>
                <a:ea typeface="ＭＳ Ｐゴシック" charset="-128"/>
                <a:cs typeface="Arial" pitchFamily="34" charset="0"/>
              </a:rPr>
              <a:t>Oct. 2009 (FWD)</a:t>
            </a:r>
            <a:endParaRPr kumimoji="0" lang="en-US" altLang="ja-JP" kern="0" dirty="0" smtClean="0">
              <a:solidFill>
                <a:sysClr val="windowText" lastClr="000000"/>
              </a:solidFill>
              <a:latin typeface="Arial" pitchFamily="34" charset="0"/>
              <a:cs typeface="Arial" pitchFamily="34" charset="0"/>
            </a:endParaRPr>
          </a:p>
        </p:txBody>
      </p:sp>
      <p:sp>
        <p:nvSpPr>
          <p:cNvPr id="57" name="Text Box 35"/>
          <p:cNvSpPr txBox="1">
            <a:spLocks noChangeArrowheads="1"/>
          </p:cNvSpPr>
          <p:nvPr/>
        </p:nvSpPr>
        <p:spPr bwMode="auto">
          <a:xfrm>
            <a:off x="2365375" y="6124596"/>
            <a:ext cx="4248150"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i="1" kern="0" dirty="0" smtClean="0">
                <a:solidFill>
                  <a:sysClr val="windowText" lastClr="000000"/>
                </a:solidFill>
              </a:rPr>
              <a:t>Long-term trend with operational dates (3 years)</a:t>
            </a:r>
          </a:p>
        </p:txBody>
      </p:sp>
      <p:grpSp>
        <p:nvGrpSpPr>
          <p:cNvPr id="2" name="Group 91"/>
          <p:cNvGrpSpPr>
            <a:grpSpLocks/>
          </p:cNvGrpSpPr>
          <p:nvPr/>
        </p:nvGrpSpPr>
        <p:grpSpPr bwMode="auto">
          <a:xfrm>
            <a:off x="1384300" y="2878119"/>
            <a:ext cx="2889250" cy="407987"/>
            <a:chOff x="872" y="1921"/>
            <a:chExt cx="1820" cy="257"/>
          </a:xfrm>
        </p:grpSpPr>
        <p:sp>
          <p:nvSpPr>
            <p:cNvPr id="59" name="Line 36"/>
            <p:cNvSpPr>
              <a:spLocks noChangeShapeType="1"/>
            </p:cNvSpPr>
            <p:nvPr/>
          </p:nvSpPr>
          <p:spPr bwMode="auto">
            <a:xfrm>
              <a:off x="1068" y="2054"/>
              <a:ext cx="918" cy="0"/>
            </a:xfrm>
            <a:prstGeom prst="line">
              <a:avLst/>
            </a:prstGeom>
            <a:noFill/>
            <a:ln w="9525">
              <a:solidFill>
                <a:srgbClr val="000000"/>
              </a:solidFill>
              <a:round/>
              <a:headEnd type="triangle" w="med" len="me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60" name="Line 38"/>
            <p:cNvSpPr>
              <a:spLocks noChangeShapeType="1"/>
            </p:cNvSpPr>
            <p:nvPr/>
          </p:nvSpPr>
          <p:spPr bwMode="auto">
            <a:xfrm flipH="1">
              <a:off x="1997" y="2055"/>
              <a:ext cx="695"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61" name="Line 39"/>
            <p:cNvSpPr>
              <a:spLocks noChangeShapeType="1"/>
            </p:cNvSpPr>
            <p:nvPr/>
          </p:nvSpPr>
          <p:spPr bwMode="auto">
            <a:xfrm>
              <a:off x="872" y="2055"/>
              <a:ext cx="184"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62" name="Text Box 40"/>
            <p:cNvSpPr txBox="1">
              <a:spLocks noChangeArrowheads="1"/>
            </p:cNvSpPr>
            <p:nvPr/>
          </p:nvSpPr>
          <p:spPr bwMode="auto">
            <a:xfrm>
              <a:off x="1268" y="1921"/>
              <a:ext cx="532"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sunny side</a:t>
              </a:r>
            </a:p>
          </p:txBody>
        </p:sp>
        <p:sp>
          <p:nvSpPr>
            <p:cNvPr id="63" name="Text Box 41"/>
            <p:cNvSpPr txBox="1">
              <a:spLocks noChangeArrowheads="1"/>
            </p:cNvSpPr>
            <p:nvPr/>
          </p:nvSpPr>
          <p:spPr bwMode="auto">
            <a:xfrm>
              <a:off x="2143" y="1931"/>
              <a:ext cx="465"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dark side</a:t>
              </a:r>
            </a:p>
          </p:txBody>
        </p:sp>
        <p:sp>
          <p:nvSpPr>
            <p:cNvPr id="64" name="Text Box 43"/>
            <p:cNvSpPr txBox="1">
              <a:spLocks noChangeArrowheads="1"/>
            </p:cNvSpPr>
            <p:nvPr/>
          </p:nvSpPr>
          <p:spPr bwMode="auto">
            <a:xfrm>
              <a:off x="1110" y="2042"/>
              <a:ext cx="465"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north hemi.</a:t>
              </a:r>
            </a:p>
          </p:txBody>
        </p:sp>
        <p:sp>
          <p:nvSpPr>
            <p:cNvPr id="65" name="Text Box 44"/>
            <p:cNvSpPr txBox="1">
              <a:spLocks noChangeArrowheads="1"/>
            </p:cNvSpPr>
            <p:nvPr/>
          </p:nvSpPr>
          <p:spPr bwMode="auto">
            <a:xfrm>
              <a:off x="1494" y="2043"/>
              <a:ext cx="476"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south hemi.</a:t>
              </a:r>
            </a:p>
          </p:txBody>
        </p:sp>
      </p:grpSp>
      <p:sp>
        <p:nvSpPr>
          <p:cNvPr id="66" name="Text Box 60"/>
          <p:cNvSpPr txBox="1">
            <a:spLocks noChangeArrowheads="1"/>
          </p:cNvSpPr>
          <p:nvPr/>
        </p:nvSpPr>
        <p:spPr bwMode="auto">
          <a:xfrm>
            <a:off x="7092950" y="6021370"/>
            <a:ext cx="1581150"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i="1" kern="0" smtClean="0">
                <a:solidFill>
                  <a:sysClr val="windowText" lastClr="000000"/>
                </a:solidFill>
              </a:rPr>
              <a:t>(as of Sep. 2009)</a:t>
            </a:r>
          </a:p>
        </p:txBody>
      </p:sp>
      <p:sp>
        <p:nvSpPr>
          <p:cNvPr id="67" name="Text Box 61"/>
          <p:cNvSpPr txBox="1">
            <a:spLocks noChangeArrowheads="1"/>
          </p:cNvSpPr>
          <p:nvPr/>
        </p:nvSpPr>
        <p:spPr bwMode="auto">
          <a:xfrm>
            <a:off x="1365250" y="1592244"/>
            <a:ext cx="519113"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Roll</a:t>
            </a:r>
          </a:p>
        </p:txBody>
      </p:sp>
      <p:sp>
        <p:nvSpPr>
          <p:cNvPr id="68" name="Text Box 62"/>
          <p:cNvSpPr txBox="1">
            <a:spLocks noChangeArrowheads="1"/>
          </p:cNvSpPr>
          <p:nvPr/>
        </p:nvSpPr>
        <p:spPr bwMode="auto">
          <a:xfrm>
            <a:off x="1381125" y="4094145"/>
            <a:ext cx="519113"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Roll</a:t>
            </a:r>
          </a:p>
        </p:txBody>
      </p:sp>
      <p:sp>
        <p:nvSpPr>
          <p:cNvPr id="80" name="Rectangle 85"/>
          <p:cNvSpPr>
            <a:spLocks noChangeAspect="1" noChangeArrowheads="1"/>
          </p:cNvSpPr>
          <p:nvPr/>
        </p:nvSpPr>
        <p:spPr bwMode="auto">
          <a:xfrm rot="2765118">
            <a:off x="6719888" y="987406"/>
            <a:ext cx="71438" cy="71437"/>
          </a:xfrm>
          <a:prstGeom prst="rect">
            <a:avLst/>
          </a:prstGeom>
          <a:solidFill>
            <a:srgbClr val="00008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smtClean="0">
              <a:solidFill>
                <a:sysClr val="windowText" lastClr="000000"/>
              </a:solidFill>
            </a:endParaRPr>
          </a:p>
        </p:txBody>
      </p:sp>
      <p:sp>
        <p:nvSpPr>
          <p:cNvPr id="81" name="Text Box 86"/>
          <p:cNvSpPr txBox="1">
            <a:spLocks noChangeArrowheads="1"/>
          </p:cNvSpPr>
          <p:nvPr/>
        </p:nvSpPr>
        <p:spPr bwMode="auto">
          <a:xfrm>
            <a:off x="6804025" y="931844"/>
            <a:ext cx="1974850" cy="214312"/>
          </a:xfrm>
          <a:prstGeom prst="rect">
            <a:avLst/>
          </a:prstGeom>
          <a:noFill/>
          <a:ln w="9525">
            <a:noFill/>
            <a:miter lim="800000"/>
            <a:headEnd/>
            <a:tailEnd/>
          </a:ln>
          <a:effectLst/>
        </p:spPr>
        <p:txBody>
          <a:bodyPr>
            <a:spAutoFit/>
          </a:bodyPr>
          <a:lstStyle/>
          <a:p>
            <a:pPr algn="l" fontAlgn="auto">
              <a:spcBef>
                <a:spcPts val="0"/>
              </a:spcBef>
              <a:spcAft>
                <a:spcPts val="0"/>
              </a:spcAft>
              <a:defRPr/>
            </a:pPr>
            <a:r>
              <a:rPr kumimoji="0" lang="en-US" altLang="ja-JP" sz="800" b="0" kern="0" smtClean="0">
                <a:solidFill>
                  <a:sysClr val="windowText" lastClr="000000"/>
                </a:solidFill>
              </a:rPr>
              <a:t>Fitting scenes of GCP sites</a:t>
            </a:r>
          </a:p>
        </p:txBody>
      </p:sp>
      <p:sp>
        <p:nvSpPr>
          <p:cNvPr id="82" name="Rectangle 87"/>
          <p:cNvSpPr>
            <a:spLocks noChangeAspect="1" noChangeArrowheads="1"/>
          </p:cNvSpPr>
          <p:nvPr/>
        </p:nvSpPr>
        <p:spPr bwMode="auto">
          <a:xfrm rot="2765118">
            <a:off x="6726238" y="1136631"/>
            <a:ext cx="71438" cy="71437"/>
          </a:xfrm>
          <a:prstGeom prst="rect">
            <a:avLst/>
          </a:prstGeom>
          <a:solidFill>
            <a:srgbClr val="00FF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smtClean="0">
              <a:solidFill>
                <a:sysClr val="windowText" lastClr="000000"/>
              </a:solidFill>
            </a:endParaRPr>
          </a:p>
        </p:txBody>
      </p:sp>
      <p:sp>
        <p:nvSpPr>
          <p:cNvPr id="83" name="Text Box 88"/>
          <p:cNvSpPr txBox="1">
            <a:spLocks noChangeArrowheads="1"/>
          </p:cNvSpPr>
          <p:nvPr/>
        </p:nvSpPr>
        <p:spPr bwMode="auto">
          <a:xfrm>
            <a:off x="6789738" y="1071544"/>
            <a:ext cx="1849437" cy="214312"/>
          </a:xfrm>
          <a:prstGeom prst="rect">
            <a:avLst/>
          </a:prstGeom>
          <a:noFill/>
          <a:ln w="9525">
            <a:noFill/>
            <a:miter lim="800000"/>
            <a:headEnd/>
            <a:tailEnd/>
          </a:ln>
          <a:effectLst/>
        </p:spPr>
        <p:txBody>
          <a:bodyPr>
            <a:spAutoFit/>
          </a:bodyPr>
          <a:lstStyle/>
          <a:p>
            <a:pPr algn="l" fontAlgn="auto">
              <a:spcBef>
                <a:spcPts val="0"/>
              </a:spcBef>
              <a:spcAft>
                <a:spcPts val="0"/>
              </a:spcAft>
              <a:defRPr/>
            </a:pPr>
            <a:r>
              <a:rPr kumimoji="0" lang="en-US" altLang="ja-JP" sz="800" b="0" kern="0" smtClean="0">
                <a:solidFill>
                  <a:sysClr val="windowText" lastClr="000000"/>
                </a:solidFill>
              </a:rPr>
              <a:t>Independent scenes of GCP sites</a:t>
            </a:r>
          </a:p>
        </p:txBody>
      </p:sp>
      <p:sp>
        <p:nvSpPr>
          <p:cNvPr id="84" name="Line 89"/>
          <p:cNvSpPr>
            <a:spLocks noChangeShapeType="1"/>
          </p:cNvSpPr>
          <p:nvPr/>
        </p:nvSpPr>
        <p:spPr bwMode="auto">
          <a:xfrm>
            <a:off x="6638925" y="895331"/>
            <a:ext cx="209550" cy="0"/>
          </a:xfrm>
          <a:prstGeom prst="line">
            <a:avLst/>
          </a:prstGeom>
          <a:noFill/>
          <a:ln w="38100">
            <a:solidFill>
              <a:srgbClr val="FF0000"/>
            </a:solidFill>
            <a:round/>
            <a:headEnd/>
            <a:tailEn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85" name="Text Box 90"/>
          <p:cNvSpPr txBox="1">
            <a:spLocks noChangeArrowheads="1"/>
          </p:cNvSpPr>
          <p:nvPr/>
        </p:nvSpPr>
        <p:spPr bwMode="auto">
          <a:xfrm>
            <a:off x="6810375" y="785794"/>
            <a:ext cx="768350" cy="214312"/>
          </a:xfrm>
          <a:prstGeom prst="rect">
            <a:avLst/>
          </a:prstGeom>
          <a:noFill/>
          <a:ln w="9525">
            <a:noFill/>
            <a:miter lim="800000"/>
            <a:headEnd/>
            <a:tailEnd/>
          </a:ln>
          <a:effectLst/>
        </p:spPr>
        <p:txBody>
          <a:bodyPr wrap="none">
            <a:spAutoFit/>
          </a:bodyPr>
          <a:lstStyle/>
          <a:p>
            <a:pPr algn="l" fontAlgn="auto">
              <a:spcBef>
                <a:spcPts val="0"/>
              </a:spcBef>
              <a:spcAft>
                <a:spcPts val="0"/>
              </a:spcAft>
              <a:defRPr/>
            </a:pPr>
            <a:r>
              <a:rPr kumimoji="0" lang="en-US" altLang="ja-JP" sz="800" b="0" kern="0" smtClean="0">
                <a:solidFill>
                  <a:sysClr val="windowText" lastClr="000000"/>
                </a:solidFill>
              </a:rPr>
              <a:t>Fitting model</a:t>
            </a:r>
          </a:p>
        </p:txBody>
      </p:sp>
      <p:pic>
        <p:nvPicPr>
          <p:cNvPr id="87" name="Picture 36"/>
          <p:cNvPicPr>
            <a:picLocks noChangeAspect="1" noChangeArrowheads="1"/>
          </p:cNvPicPr>
          <p:nvPr/>
        </p:nvPicPr>
        <p:blipFill>
          <a:blip r:embed="rId5" cstate="print"/>
          <a:srcRect/>
          <a:stretch>
            <a:fillRect/>
          </a:stretch>
        </p:blipFill>
        <p:spPr bwMode="auto">
          <a:xfrm>
            <a:off x="4424363" y="1323978"/>
            <a:ext cx="4333875" cy="2533650"/>
          </a:xfrm>
          <a:prstGeom prst="rect">
            <a:avLst/>
          </a:prstGeom>
          <a:noFill/>
          <a:ln w="9525">
            <a:noFill/>
            <a:miter lim="800000"/>
            <a:headEnd/>
            <a:tailEnd/>
          </a:ln>
          <a:effectLst/>
        </p:spPr>
      </p:pic>
      <p:sp>
        <p:nvSpPr>
          <p:cNvPr id="88" name="Rectangle 38"/>
          <p:cNvSpPr>
            <a:spLocks noChangeAspect="1" noChangeArrowheads="1"/>
          </p:cNvSpPr>
          <p:nvPr/>
        </p:nvSpPr>
        <p:spPr bwMode="auto">
          <a:xfrm rot="2765118">
            <a:off x="6726238" y="1393810"/>
            <a:ext cx="71438" cy="71437"/>
          </a:xfrm>
          <a:prstGeom prst="rect">
            <a:avLst/>
          </a:prstGeom>
          <a:solidFill>
            <a:srgbClr val="FF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smtClean="0">
              <a:solidFill>
                <a:sysClr val="windowText" lastClr="000000"/>
              </a:solidFill>
            </a:endParaRPr>
          </a:p>
        </p:txBody>
      </p:sp>
      <p:sp>
        <p:nvSpPr>
          <p:cNvPr id="89" name="Text Box 39"/>
          <p:cNvSpPr txBox="1">
            <a:spLocks noChangeArrowheads="1"/>
          </p:cNvSpPr>
          <p:nvPr/>
        </p:nvSpPr>
        <p:spPr bwMode="auto">
          <a:xfrm>
            <a:off x="6810375" y="1338248"/>
            <a:ext cx="1809750" cy="214312"/>
          </a:xfrm>
          <a:prstGeom prst="rect">
            <a:avLst/>
          </a:prstGeom>
          <a:noFill/>
          <a:ln w="9525">
            <a:noFill/>
            <a:miter lim="800000"/>
            <a:headEnd/>
            <a:tailEnd/>
          </a:ln>
          <a:effectLst/>
        </p:spPr>
        <p:txBody>
          <a:bodyPr>
            <a:spAutoFit/>
          </a:bodyPr>
          <a:lstStyle/>
          <a:p>
            <a:pPr algn="l" fontAlgn="auto">
              <a:spcBef>
                <a:spcPts val="0"/>
              </a:spcBef>
              <a:spcAft>
                <a:spcPts val="0"/>
              </a:spcAft>
              <a:defRPr/>
            </a:pPr>
            <a:r>
              <a:rPr kumimoji="0" lang="en-US" altLang="ja-JP" sz="800" b="0" kern="0" smtClean="0">
                <a:solidFill>
                  <a:sysClr val="windowText" lastClr="000000"/>
                </a:solidFill>
              </a:rPr>
              <a:t>Fitting scenes of GCP sites (New)</a:t>
            </a:r>
          </a:p>
        </p:txBody>
      </p:sp>
      <p:sp>
        <p:nvSpPr>
          <p:cNvPr id="90" name="Line 40"/>
          <p:cNvSpPr>
            <a:spLocks noChangeShapeType="1"/>
          </p:cNvSpPr>
          <p:nvPr/>
        </p:nvSpPr>
        <p:spPr bwMode="auto">
          <a:xfrm>
            <a:off x="6645275" y="1301735"/>
            <a:ext cx="209550" cy="0"/>
          </a:xfrm>
          <a:prstGeom prst="line">
            <a:avLst/>
          </a:prstGeom>
          <a:noFill/>
          <a:ln w="38100">
            <a:solidFill>
              <a:srgbClr val="800080"/>
            </a:solidFill>
            <a:round/>
            <a:headEnd/>
            <a:tailEn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grpSp>
        <p:nvGrpSpPr>
          <p:cNvPr id="91" name="Group 52"/>
          <p:cNvGrpSpPr>
            <a:grpSpLocks/>
          </p:cNvGrpSpPr>
          <p:nvPr/>
        </p:nvGrpSpPr>
        <p:grpSpPr bwMode="auto">
          <a:xfrm>
            <a:off x="5410200" y="2874966"/>
            <a:ext cx="2870200" cy="407987"/>
            <a:chOff x="3408" y="1919"/>
            <a:chExt cx="1808" cy="257"/>
          </a:xfrm>
        </p:grpSpPr>
        <p:sp>
          <p:nvSpPr>
            <p:cNvPr id="92" name="Line 42"/>
            <p:cNvSpPr>
              <a:spLocks noChangeShapeType="1"/>
            </p:cNvSpPr>
            <p:nvPr/>
          </p:nvSpPr>
          <p:spPr bwMode="auto">
            <a:xfrm>
              <a:off x="3604" y="2052"/>
              <a:ext cx="918" cy="0"/>
            </a:xfrm>
            <a:prstGeom prst="line">
              <a:avLst/>
            </a:prstGeom>
            <a:noFill/>
            <a:ln w="9525">
              <a:solidFill>
                <a:srgbClr val="000000"/>
              </a:solidFill>
              <a:round/>
              <a:headEnd type="triangle" w="med" len="me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93" name="Line 43"/>
            <p:cNvSpPr>
              <a:spLocks noChangeShapeType="1"/>
            </p:cNvSpPr>
            <p:nvPr/>
          </p:nvSpPr>
          <p:spPr bwMode="auto">
            <a:xfrm flipH="1">
              <a:off x="4521" y="2053"/>
              <a:ext cx="695"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94" name="Line 44"/>
            <p:cNvSpPr>
              <a:spLocks noChangeShapeType="1"/>
            </p:cNvSpPr>
            <p:nvPr/>
          </p:nvSpPr>
          <p:spPr bwMode="auto">
            <a:xfrm>
              <a:off x="3408" y="2053"/>
              <a:ext cx="184" cy="0"/>
            </a:xfrm>
            <a:prstGeom prst="line">
              <a:avLst/>
            </a:prstGeom>
            <a:noFill/>
            <a:ln w="9525">
              <a:solidFill>
                <a:srgbClr val="000000"/>
              </a:solidFill>
              <a:round/>
              <a:headEnd/>
              <a:tailEnd type="triangle" w="med" len="med"/>
            </a:ln>
            <a:effectLst/>
          </p:spPr>
          <p:txBody>
            <a:bodyPr/>
            <a:lstStyle/>
            <a:p>
              <a:pPr fontAlgn="auto">
                <a:spcBef>
                  <a:spcPts val="0"/>
                </a:spcBef>
                <a:spcAft>
                  <a:spcPts val="0"/>
                </a:spcAft>
                <a:defRPr/>
              </a:pPr>
              <a:endParaRPr kumimoji="0" lang="ja-JP" altLang="en-US" sz="1800" b="0" kern="0" smtClean="0">
                <a:solidFill>
                  <a:sysClr val="windowText" lastClr="000000"/>
                </a:solidFill>
              </a:endParaRPr>
            </a:p>
          </p:txBody>
        </p:sp>
        <p:sp>
          <p:nvSpPr>
            <p:cNvPr id="95" name="Text Box 45"/>
            <p:cNvSpPr txBox="1">
              <a:spLocks noChangeArrowheads="1"/>
            </p:cNvSpPr>
            <p:nvPr/>
          </p:nvSpPr>
          <p:spPr bwMode="auto">
            <a:xfrm>
              <a:off x="3804" y="1919"/>
              <a:ext cx="532"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sunny side</a:t>
              </a:r>
            </a:p>
          </p:txBody>
        </p:sp>
        <p:sp>
          <p:nvSpPr>
            <p:cNvPr id="96" name="Text Box 46"/>
            <p:cNvSpPr txBox="1">
              <a:spLocks noChangeArrowheads="1"/>
            </p:cNvSpPr>
            <p:nvPr/>
          </p:nvSpPr>
          <p:spPr bwMode="auto">
            <a:xfrm>
              <a:off x="4679" y="1929"/>
              <a:ext cx="465" cy="154"/>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1000" kern="0" smtClean="0">
                  <a:solidFill>
                    <a:sysClr val="windowText" lastClr="000000"/>
                  </a:solidFill>
                </a:rPr>
                <a:t>dark side</a:t>
              </a:r>
            </a:p>
          </p:txBody>
        </p:sp>
        <p:sp>
          <p:nvSpPr>
            <p:cNvPr id="97" name="Text Box 47"/>
            <p:cNvSpPr txBox="1">
              <a:spLocks noChangeArrowheads="1"/>
            </p:cNvSpPr>
            <p:nvPr/>
          </p:nvSpPr>
          <p:spPr bwMode="auto">
            <a:xfrm>
              <a:off x="3646" y="2040"/>
              <a:ext cx="465"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north hemi.</a:t>
              </a:r>
            </a:p>
          </p:txBody>
        </p:sp>
        <p:sp>
          <p:nvSpPr>
            <p:cNvPr id="98" name="Text Box 48"/>
            <p:cNvSpPr txBox="1">
              <a:spLocks noChangeArrowheads="1"/>
            </p:cNvSpPr>
            <p:nvPr/>
          </p:nvSpPr>
          <p:spPr bwMode="auto">
            <a:xfrm>
              <a:off x="4030" y="2041"/>
              <a:ext cx="476" cy="13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sz="800" kern="0" smtClean="0">
                  <a:solidFill>
                    <a:sysClr val="windowText" lastClr="000000"/>
                  </a:solidFill>
                </a:rPr>
                <a:t>south hemi.</a:t>
              </a:r>
            </a:p>
          </p:txBody>
        </p:sp>
      </p:grpSp>
      <p:sp>
        <p:nvSpPr>
          <p:cNvPr id="99" name="Text Box 49"/>
          <p:cNvSpPr txBox="1">
            <a:spLocks noChangeArrowheads="1"/>
          </p:cNvSpPr>
          <p:nvPr/>
        </p:nvSpPr>
        <p:spPr bwMode="auto">
          <a:xfrm>
            <a:off x="5400675" y="1598616"/>
            <a:ext cx="617538"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kern="0" smtClean="0">
                <a:solidFill>
                  <a:sysClr val="windowText" lastClr="000000"/>
                </a:solidFill>
              </a:rPr>
              <a:t>Pitch</a:t>
            </a:r>
          </a:p>
        </p:txBody>
      </p:sp>
      <p:sp>
        <p:nvSpPr>
          <p:cNvPr id="56" name="Text Box 34"/>
          <p:cNvSpPr txBox="1">
            <a:spLocks noChangeArrowheads="1"/>
          </p:cNvSpPr>
          <p:nvPr/>
        </p:nvSpPr>
        <p:spPr bwMode="auto">
          <a:xfrm>
            <a:off x="3079750" y="3640120"/>
            <a:ext cx="2968625" cy="3048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ja-JP" i="1" kern="0" dirty="0" smtClean="0">
                <a:solidFill>
                  <a:sysClr val="windowText" lastClr="000000"/>
                </a:solidFill>
              </a:rPr>
              <a:t>Repeating trend with orbit cycles</a:t>
            </a:r>
          </a:p>
        </p:txBody>
      </p:sp>
      <p:sp>
        <p:nvSpPr>
          <p:cNvPr id="40"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Alignment Parameter (AP)</a:t>
            </a:r>
            <a:endParaRPr lang="en-US" altLang="ja-JP" sz="2400" i="1" dirty="0">
              <a:solidFill>
                <a:srgbClr val="006E23"/>
              </a:solidFill>
              <a:latin typeface="Bookman Old Style" pitchFamily="18" charset="0"/>
            </a:endParaRPr>
          </a:p>
        </p:txBody>
      </p:sp>
      <p:sp>
        <p:nvSpPr>
          <p:cNvPr id="41" name="テキスト ボックス 40"/>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14</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285762073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C:\tadono\ALOS01\cal-val02\RESTECmeeting050531\110906prism-alignment\gnu-dem\prism-geo-N.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2009" y="764705"/>
            <a:ext cx="3203849" cy="3024336"/>
          </a:xfrm>
          <a:prstGeom prst="rect">
            <a:avLst/>
          </a:prstGeom>
          <a:noFill/>
        </p:spPr>
      </p:pic>
      <p:pic>
        <p:nvPicPr>
          <p:cNvPr id="323587" name="Picture 3" descr="C:\tadono\ALOS01\cal-val02\RESTECmeeting050531\110906prism-alignment\gnu-dem\prism-geo-F.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970076" y="764705"/>
            <a:ext cx="3203849" cy="3024336"/>
          </a:xfrm>
          <a:prstGeom prst="rect">
            <a:avLst/>
          </a:prstGeom>
          <a:noFill/>
        </p:spPr>
      </p:pic>
      <p:pic>
        <p:nvPicPr>
          <p:cNvPr id="323588" name="Picture 4" descr="C:\tadono\ALOS01\cal-val02\RESTECmeeting050531\110906prism-alignment\gnu-dem\prism-geo-B.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012160" y="764705"/>
            <a:ext cx="3203849" cy="3024336"/>
          </a:xfrm>
          <a:prstGeom prst="rect">
            <a:avLst/>
          </a:prstGeom>
          <a:noFill/>
        </p:spPr>
      </p:pic>
      <p:graphicFrame>
        <p:nvGraphicFramePr>
          <p:cNvPr id="16" name="表 15"/>
          <p:cNvGraphicFramePr>
            <a:graphicFrameLocks noGrp="1"/>
          </p:cNvGraphicFramePr>
          <p:nvPr/>
        </p:nvGraphicFramePr>
        <p:xfrm>
          <a:off x="179512" y="4365104"/>
          <a:ext cx="6408711" cy="1382667"/>
        </p:xfrm>
        <a:graphic>
          <a:graphicData uri="http://schemas.openxmlformats.org/drawingml/2006/table">
            <a:tbl>
              <a:tblPr/>
              <a:tblGrid>
                <a:gridCol w="792084"/>
                <a:gridCol w="632074"/>
                <a:gridCol w="712079"/>
                <a:gridCol w="712079"/>
                <a:gridCol w="712079"/>
                <a:gridCol w="712079"/>
                <a:gridCol w="712079"/>
                <a:gridCol w="712079"/>
                <a:gridCol w="712079"/>
              </a:tblGrid>
              <a:tr h="345529">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1200" b="0" i="0" u="none" strike="noStrike" dirty="0">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gridSpan="4">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200" b="0" i="0" u="none" strike="noStrike" dirty="0" smtClean="0">
                          <a:solidFill>
                            <a:srgbClr val="000000"/>
                          </a:solidFill>
                          <a:latin typeface="Arial" pitchFamily="34" charset="0"/>
                          <a:cs typeface="Arial" pitchFamily="34" charset="0"/>
                        </a:rPr>
                        <a:t>Latest result: 07/8/27-11/4/18 </a:t>
                      </a:r>
                      <a:r>
                        <a:rPr lang="en-US" sz="1200" b="0" i="0" u="none" strike="noStrike" dirty="0" err="1" smtClean="0">
                          <a:solidFill>
                            <a:srgbClr val="000000"/>
                          </a:solidFill>
                          <a:latin typeface="Arial" pitchFamily="34" charset="0"/>
                          <a:cs typeface="Arial" pitchFamily="34" charset="0"/>
                        </a:rPr>
                        <a:t>obs</a:t>
                      </a:r>
                      <a:endParaRPr lang="en-US" sz="1200" b="0" i="0" u="none" strike="noStrike" dirty="0" smtClean="0">
                        <a:solidFill>
                          <a:srgbClr val="000000"/>
                        </a:solidFill>
                        <a:latin typeface="Arial" pitchFamily="34" charset="0"/>
                        <a:cs typeface="Arial" pitchFamily="34" charset="0"/>
                      </a:endParaRPr>
                    </a:p>
                    <a:p>
                      <a:pPr algn="ctr" fontAlgn="ctr"/>
                      <a:r>
                        <a:rPr lang="en-US" sz="1100" b="0" i="0" u="none" strike="noStrike" dirty="0" smtClean="0">
                          <a:solidFill>
                            <a:srgbClr val="000000"/>
                          </a:solidFill>
                          <a:latin typeface="Arial" pitchFamily="34" charset="0"/>
                          <a:cs typeface="Arial" pitchFamily="34" charset="0"/>
                        </a:rPr>
                        <a:t> (#11</a:t>
                      </a:r>
                      <a:r>
                        <a:rPr lang="en-US" altLang="ja-JP" sz="1100" b="0" i="0" u="none" strike="noStrike" dirty="0" smtClean="0">
                          <a:solidFill>
                            <a:srgbClr val="000000"/>
                          </a:solidFill>
                          <a:latin typeface="Arial" pitchFamily="34" charset="0"/>
                          <a:cs typeface="Arial" pitchFamily="34" charset="0"/>
                        </a:rPr>
                        <a:t>-32 Pointing AP</a:t>
                      </a:r>
                      <a:r>
                        <a:rPr lang="en-US" sz="1100" b="0" i="0" u="none" strike="noStrike" dirty="0" smtClean="0">
                          <a:solidFill>
                            <a:srgbClr val="000000"/>
                          </a:solidFill>
                          <a:latin typeface="Arial" pitchFamily="34" charset="0"/>
                          <a:cs typeface="Arial" pitchFamily="34" charset="0"/>
                        </a:rPr>
                        <a:t>)</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Announced</a:t>
                      </a:r>
                      <a:r>
                        <a:rPr lang="ja-JP" altLang="en-US" sz="1200" b="0" i="0" u="none" strike="noStrike" dirty="0" smtClean="0">
                          <a:solidFill>
                            <a:srgbClr val="000000"/>
                          </a:solidFill>
                          <a:latin typeface="Arial" pitchFamily="34" charset="0"/>
                          <a:cs typeface="Arial" pitchFamily="34" charset="0"/>
                        </a:rPr>
                        <a:t>：</a:t>
                      </a:r>
                      <a:r>
                        <a:rPr lang="en-US" altLang="ja-JP" sz="1200" b="0" i="0" u="none" strike="noStrike" dirty="0" smtClean="0">
                          <a:solidFill>
                            <a:srgbClr val="000000"/>
                          </a:solidFill>
                          <a:latin typeface="Arial" pitchFamily="34" charset="0"/>
                          <a:cs typeface="Arial" pitchFamily="34" charset="0"/>
                        </a:rPr>
                        <a:t>07/6/22-09/6/4 </a:t>
                      </a:r>
                      <a:r>
                        <a:rPr lang="en-US" altLang="ja-JP" sz="1200" b="0" i="0" u="none" strike="noStrike" dirty="0" err="1" smtClean="0">
                          <a:solidFill>
                            <a:srgbClr val="000000"/>
                          </a:solidFill>
                          <a:latin typeface="Arial" pitchFamily="34" charset="0"/>
                          <a:cs typeface="Arial" pitchFamily="34" charset="0"/>
                        </a:rPr>
                        <a:t>obs</a:t>
                      </a:r>
                      <a:endParaRPr lang="en-US" sz="1200" b="0" i="0" u="none" strike="noStrike" dirty="0" smtClean="0">
                        <a:solidFill>
                          <a:srgbClr val="000000"/>
                        </a:solidFill>
                        <a:latin typeface="Arial" pitchFamily="34" charset="0"/>
                        <a:cs typeface="Arial" pitchFamily="34" charset="0"/>
                      </a:endParaRPr>
                    </a:p>
                    <a:p>
                      <a:pPr algn="ctr" fontAlgn="ctr"/>
                      <a:r>
                        <a:rPr lang="en-US" sz="1100" b="0" i="0" u="none" strike="noStrike" dirty="0" smtClean="0">
                          <a:solidFill>
                            <a:srgbClr val="000000"/>
                          </a:solidFill>
                          <a:latin typeface="Arial" pitchFamily="34" charset="0"/>
                          <a:cs typeface="Arial" pitchFamily="34" charset="0"/>
                        </a:rPr>
                        <a:t>(#</a:t>
                      </a:r>
                      <a:r>
                        <a:rPr lang="en-US" altLang="ja-JP" sz="1100" b="0" i="0" u="none" strike="noStrike" dirty="0" smtClean="0">
                          <a:solidFill>
                            <a:srgbClr val="000000"/>
                          </a:solidFill>
                          <a:latin typeface="Arial" pitchFamily="34" charset="0"/>
                          <a:cs typeface="Arial" pitchFamily="34" charset="0"/>
                        </a:rPr>
                        <a:t>10-20 Pointing AP</a:t>
                      </a:r>
                      <a:r>
                        <a:rPr lang="en-US" sz="1100" b="0" i="0" u="none" strike="noStrike" dirty="0" smtClean="0">
                          <a:solidFill>
                            <a:srgbClr val="000000"/>
                          </a:solidFill>
                          <a:latin typeface="Arial" pitchFamily="34" charset="0"/>
                          <a:cs typeface="Arial" pitchFamily="34" charset="0"/>
                        </a:rPr>
                        <a:t>)</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30904">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1200" b="0" i="0" u="none" strike="noStrike">
                          <a:solidFill>
                            <a:srgbClr val="000000"/>
                          </a:solidFill>
                          <a:latin typeface="Arial" pitchFamily="34" charset="0"/>
                          <a:cs typeface="Arial"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Scene #</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 of CPs</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a:solidFill>
                            <a:srgbClr val="000000"/>
                          </a:solidFill>
                          <a:latin typeface="Arial" pitchFamily="34" charset="0"/>
                          <a:cs typeface="Arial" pitchFamily="34" charset="0"/>
                        </a:rPr>
                        <a:t>RMSE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a:solidFill>
                            <a:srgbClr val="000000"/>
                          </a:solidFill>
                          <a:latin typeface="Arial" pitchFamily="34" charset="0"/>
                          <a:cs typeface="Arial" pitchFamily="34" charset="0"/>
                        </a:rPr>
                        <a:t>CE90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Scene #</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 of CPs</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a:solidFill>
                            <a:srgbClr val="000000"/>
                          </a:solidFill>
                          <a:latin typeface="Arial" pitchFamily="34" charset="0"/>
                          <a:cs typeface="Arial" pitchFamily="34" charset="0"/>
                        </a:rPr>
                        <a:t>RMSE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a:solidFill>
                            <a:srgbClr val="000000"/>
                          </a:solidFill>
                          <a:latin typeface="Arial" pitchFamily="34" charset="0"/>
                          <a:cs typeface="Arial" pitchFamily="34" charset="0"/>
                        </a:rPr>
                        <a:t>CE90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2202">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en-US" sz="1200" b="0" i="0" u="none" strike="noStrike" dirty="0" smtClean="0">
                          <a:solidFill>
                            <a:srgbClr val="000000"/>
                          </a:solidFill>
                          <a:latin typeface="Arial" pitchFamily="34" charset="0"/>
                          <a:cs typeface="Arial" pitchFamily="34" charset="0"/>
                        </a:rPr>
                        <a:t> Nadir</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584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5,154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FF0000"/>
                          </a:solidFill>
                          <a:latin typeface="Arial" pitchFamily="34" charset="0"/>
                          <a:cs typeface="Arial" pitchFamily="34" charset="0"/>
                        </a:rPr>
                        <a:t>6.1</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FF0000"/>
                          </a:solidFill>
                          <a:latin typeface="Arial" pitchFamily="34" charset="0"/>
                          <a:cs typeface="Arial" pitchFamily="34" charset="0"/>
                        </a:rPr>
                        <a:t>9.4</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586</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5,499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7.8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11.8 </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27314">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en-US" sz="1200" b="0" i="0" u="none" strike="noStrike" dirty="0" smtClean="0">
                          <a:solidFill>
                            <a:srgbClr val="000000"/>
                          </a:solidFill>
                          <a:latin typeface="Arial" pitchFamily="34" charset="0"/>
                          <a:cs typeface="Arial" pitchFamily="34" charset="0"/>
                        </a:rPr>
                        <a:t> Forward</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216</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1,572</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9.1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225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1,771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7.8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12.4 </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32202">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en-US" sz="1200" b="0" i="0" u="none" strike="noStrike" dirty="0" smtClean="0">
                          <a:solidFill>
                            <a:srgbClr val="000000"/>
                          </a:solidFill>
                          <a:latin typeface="Arial" pitchFamily="34" charset="0"/>
                          <a:cs typeface="Arial" pitchFamily="34" charset="0"/>
                        </a:rPr>
                        <a:t> Backward</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475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4,077</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7.6</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12.1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525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4,839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8.7</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13.4 </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17" name="Text Box 17"/>
          <p:cNvSpPr txBox="1">
            <a:spLocks noChangeArrowheads="1"/>
          </p:cNvSpPr>
          <p:nvPr/>
        </p:nvSpPr>
        <p:spPr bwMode="auto">
          <a:xfrm>
            <a:off x="925564" y="4014465"/>
            <a:ext cx="7292894" cy="215444"/>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The latest result of absolute geometric accuracy of PRISM (27 Aug 2007-18 Apr 2011) </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18" name="Text Box 17"/>
          <p:cNvSpPr txBox="1">
            <a:spLocks noChangeArrowheads="1"/>
          </p:cNvSpPr>
          <p:nvPr/>
        </p:nvSpPr>
        <p:spPr bwMode="auto">
          <a:xfrm>
            <a:off x="603352" y="3789040"/>
            <a:ext cx="8244245" cy="153888"/>
          </a:xfrm>
          <a:prstGeom prst="rect">
            <a:avLst/>
          </a:prstGeom>
          <a:noFill/>
          <a:ln w="12700">
            <a:noFill/>
            <a:miter lim="800000"/>
            <a:headEnd/>
            <a:tailEnd/>
          </a:ln>
        </p:spPr>
        <p:txBody>
          <a:bodyPr wrap="none" lIns="0" tIns="0" rIns="0" bIns="0">
            <a:spAutoFit/>
          </a:bodyPr>
          <a:lstStyle/>
          <a:p>
            <a:pPr algn="ctr"/>
            <a:r>
              <a:rPr lang="en-US" altLang="ja-JP" sz="1000" b="1" dirty="0">
                <a:solidFill>
                  <a:srgbClr val="000000"/>
                </a:solidFill>
                <a:ea typeface="ＭＳ ゴシック" pitchFamily="49" charset="-128"/>
              </a:rPr>
              <a:t>a) </a:t>
            </a:r>
            <a:r>
              <a:rPr lang="en-US" altLang="ja-JP" sz="1000" b="1" dirty="0" smtClean="0">
                <a:solidFill>
                  <a:srgbClr val="000000"/>
                </a:solidFill>
                <a:ea typeface="ＭＳ ゴシック" pitchFamily="49" charset="-128"/>
              </a:rPr>
              <a:t>Nadir (5,154 </a:t>
            </a:r>
            <a:r>
              <a:rPr lang="en-US" altLang="ja-JP" sz="1000" b="1" dirty="0">
                <a:solidFill>
                  <a:srgbClr val="000000"/>
                </a:solidFill>
                <a:ea typeface="ＭＳ ゴシック" pitchFamily="49" charset="-128"/>
              </a:rPr>
              <a:t>CPs, CE90 = </a:t>
            </a:r>
            <a:r>
              <a:rPr lang="en-US" altLang="ja-JP" sz="1000" b="1" dirty="0" smtClean="0">
                <a:solidFill>
                  <a:srgbClr val="000000"/>
                </a:solidFill>
                <a:ea typeface="ＭＳ ゴシック" pitchFamily="49" charset="-128"/>
              </a:rPr>
              <a:t>9.4 </a:t>
            </a:r>
            <a:r>
              <a:rPr lang="en-US" altLang="ja-JP" sz="1000" b="1" dirty="0">
                <a:solidFill>
                  <a:srgbClr val="000000"/>
                </a:solidFill>
                <a:ea typeface="ＭＳ ゴシック" pitchFamily="49" charset="-128"/>
              </a:rPr>
              <a:t>m)                              b</a:t>
            </a:r>
            <a:r>
              <a:rPr lang="en-US" altLang="ja-JP" sz="1000" b="1" dirty="0" smtClean="0">
                <a:solidFill>
                  <a:srgbClr val="000000"/>
                </a:solidFill>
                <a:ea typeface="ＭＳ ゴシック" pitchFamily="49" charset="-128"/>
              </a:rPr>
              <a:t>) Forward (1,572 </a:t>
            </a:r>
            <a:r>
              <a:rPr lang="en-US" altLang="ja-JP" sz="1000" b="1" dirty="0">
                <a:solidFill>
                  <a:srgbClr val="000000"/>
                </a:solidFill>
                <a:ea typeface="ＭＳ ゴシック" pitchFamily="49" charset="-128"/>
              </a:rPr>
              <a:t>CPs, CE90 = </a:t>
            </a:r>
            <a:r>
              <a:rPr lang="en-US" altLang="ja-JP" sz="1000" b="1" dirty="0" smtClean="0">
                <a:solidFill>
                  <a:srgbClr val="000000"/>
                </a:solidFill>
                <a:ea typeface="ＭＳ ゴシック" pitchFamily="49" charset="-128"/>
              </a:rPr>
              <a:t>9.1 </a:t>
            </a:r>
            <a:r>
              <a:rPr lang="en-US" altLang="ja-JP" sz="1000" b="1" dirty="0">
                <a:solidFill>
                  <a:srgbClr val="000000"/>
                </a:solidFill>
                <a:ea typeface="ＭＳ ゴシック" pitchFamily="49" charset="-128"/>
              </a:rPr>
              <a:t>m)                             c</a:t>
            </a:r>
            <a:r>
              <a:rPr lang="en-US" altLang="ja-JP" sz="1000" b="1" dirty="0" smtClean="0">
                <a:solidFill>
                  <a:srgbClr val="000000"/>
                </a:solidFill>
                <a:ea typeface="ＭＳ ゴシック" pitchFamily="49" charset="-128"/>
              </a:rPr>
              <a:t>) Backward (4,077 </a:t>
            </a:r>
            <a:r>
              <a:rPr lang="en-US" altLang="ja-JP" sz="1000" b="1" dirty="0">
                <a:solidFill>
                  <a:srgbClr val="000000"/>
                </a:solidFill>
                <a:ea typeface="ＭＳ ゴシック" pitchFamily="49" charset="-128"/>
              </a:rPr>
              <a:t>CPs, CE90 = </a:t>
            </a:r>
            <a:r>
              <a:rPr lang="en-US" altLang="ja-JP" sz="1000" b="1" dirty="0" smtClean="0">
                <a:solidFill>
                  <a:srgbClr val="000000"/>
                </a:solidFill>
                <a:ea typeface="ＭＳ ゴシック" pitchFamily="49" charset="-128"/>
              </a:rPr>
              <a:t>12.1 </a:t>
            </a:r>
            <a:r>
              <a:rPr lang="en-US" altLang="ja-JP" sz="1000" b="1" dirty="0">
                <a:solidFill>
                  <a:srgbClr val="000000"/>
                </a:solidFill>
                <a:ea typeface="ＭＳ ゴシック" pitchFamily="49" charset="-128"/>
              </a:rPr>
              <a:t>m)</a:t>
            </a:r>
          </a:p>
        </p:txBody>
      </p:sp>
      <p:sp>
        <p:nvSpPr>
          <p:cNvPr id="21" name="Text Box 47"/>
          <p:cNvSpPr txBox="1">
            <a:spLocks noChangeArrowheads="1"/>
          </p:cNvSpPr>
          <p:nvPr/>
        </p:nvSpPr>
        <p:spPr bwMode="auto">
          <a:xfrm>
            <a:off x="6660232" y="5426640"/>
            <a:ext cx="2411764" cy="738664"/>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000000"/>
                </a:solidFill>
                <a:effectLst/>
                <a:uLnTx/>
                <a:uFillTx/>
              </a:rPr>
              <a:t>Pointing Alignment Parameter (AP) was updated in each two months. </a:t>
            </a:r>
            <a:endParaRPr kumimoji="0" lang="ja-JP" altLang="en-US" b="1" i="0" u="none" strike="noStrike" kern="0" cap="none" spc="0" normalizeH="0" baseline="0" noProof="0" dirty="0">
              <a:ln>
                <a:noFill/>
              </a:ln>
              <a:solidFill>
                <a:srgbClr val="000000"/>
              </a:solidFill>
              <a:effectLst/>
              <a:uLnTx/>
              <a:uFillTx/>
            </a:endParaRPr>
          </a:p>
        </p:txBody>
      </p:sp>
      <p:sp>
        <p:nvSpPr>
          <p:cNvPr id="10"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Absolute Calibration Results</a:t>
            </a:r>
            <a:endParaRPr lang="en-US" altLang="ja-JP" sz="2400" i="1" dirty="0">
              <a:solidFill>
                <a:srgbClr val="006E23"/>
              </a:solidFill>
              <a:latin typeface="Bookman Old Style" pitchFamily="18" charset="0"/>
            </a:endParaRPr>
          </a:p>
        </p:txBody>
      </p:sp>
      <p:sp>
        <p:nvSpPr>
          <p:cNvPr id="11" name="テキスト ボックス 10"/>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15</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C:\tadono\ALOS01\cal-val02\RESTECmeeting050531\110906prism-alignment\gnu-dem\psmgeo-time-N.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16211" y="800708"/>
            <a:ext cx="4814863" cy="2520280"/>
          </a:xfrm>
          <a:prstGeom prst="rect">
            <a:avLst/>
          </a:prstGeom>
          <a:noFill/>
        </p:spPr>
      </p:pic>
      <p:pic>
        <p:nvPicPr>
          <p:cNvPr id="324611" name="Picture 3" descr="C:\tadono\ALOS01\cal-val02\RESTECmeeting050531\110906prism-alignment\gnu-dem\psmgeo-time-F.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329137" y="800708"/>
            <a:ext cx="4814863" cy="2520280"/>
          </a:xfrm>
          <a:prstGeom prst="rect">
            <a:avLst/>
          </a:prstGeom>
          <a:noFill/>
        </p:spPr>
      </p:pic>
      <p:pic>
        <p:nvPicPr>
          <p:cNvPr id="324612" name="Picture 4" descr="C:\tadono\ALOS01\cal-val02\RESTECmeeting050531\110906prism-alignment\gnu-dem\psmgeo-time-B.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6211" y="3356992"/>
            <a:ext cx="4814863" cy="2520280"/>
          </a:xfrm>
          <a:prstGeom prst="rect">
            <a:avLst/>
          </a:prstGeom>
          <a:noFill/>
        </p:spPr>
      </p:pic>
      <p:sp>
        <p:nvSpPr>
          <p:cNvPr id="17" name="Text Box 17"/>
          <p:cNvSpPr txBox="1">
            <a:spLocks noChangeArrowheads="1"/>
          </p:cNvSpPr>
          <p:nvPr/>
        </p:nvSpPr>
        <p:spPr bwMode="auto">
          <a:xfrm>
            <a:off x="1045821" y="6093876"/>
            <a:ext cx="7052379" cy="215444"/>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Time trend of absolute geometric accuracy of PRISM (27 Aug 2007-18 Apr 2011) </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18" name="Text Box 17"/>
          <p:cNvSpPr txBox="1">
            <a:spLocks noChangeArrowheads="1"/>
          </p:cNvSpPr>
          <p:nvPr/>
        </p:nvSpPr>
        <p:spPr bwMode="auto">
          <a:xfrm>
            <a:off x="1331640" y="3284985"/>
            <a:ext cx="6840760" cy="153888"/>
          </a:xfrm>
          <a:prstGeom prst="rect">
            <a:avLst/>
          </a:prstGeom>
          <a:noFill/>
          <a:ln w="12700">
            <a:noFill/>
            <a:miter lim="800000"/>
            <a:headEnd/>
            <a:tailEnd/>
          </a:ln>
        </p:spPr>
        <p:txBody>
          <a:bodyPr wrap="square" lIns="0" tIns="0" rIns="0" bIns="0">
            <a:spAutoFit/>
          </a:bodyPr>
          <a:lstStyle/>
          <a:p>
            <a:pPr marL="228600" indent="-228600" algn="ctr"/>
            <a:r>
              <a:rPr lang="en-US" altLang="ja-JP" sz="1000" b="1" dirty="0" smtClean="0">
                <a:solidFill>
                  <a:srgbClr val="000000"/>
                </a:solidFill>
                <a:ea typeface="ＭＳ ゴシック" pitchFamily="49" charset="-128"/>
              </a:rPr>
              <a:t>a) Nadir (5,154 </a:t>
            </a:r>
            <a:r>
              <a:rPr lang="en-US" altLang="ja-JP" sz="1000" b="1" dirty="0">
                <a:solidFill>
                  <a:srgbClr val="000000"/>
                </a:solidFill>
                <a:ea typeface="ＭＳ ゴシック" pitchFamily="49" charset="-128"/>
              </a:rPr>
              <a:t>CPs, CE90 = </a:t>
            </a:r>
            <a:r>
              <a:rPr lang="en-US" altLang="ja-JP" sz="1000" b="1" dirty="0" smtClean="0">
                <a:solidFill>
                  <a:srgbClr val="000000"/>
                </a:solidFill>
                <a:ea typeface="ＭＳ ゴシック" pitchFamily="49" charset="-128"/>
              </a:rPr>
              <a:t>9.4 </a:t>
            </a:r>
            <a:r>
              <a:rPr lang="en-US" altLang="ja-JP" sz="1000" b="1" dirty="0">
                <a:solidFill>
                  <a:srgbClr val="000000"/>
                </a:solidFill>
                <a:ea typeface="ＭＳ ゴシック" pitchFamily="49" charset="-128"/>
              </a:rPr>
              <a:t>m) </a:t>
            </a:r>
            <a:r>
              <a:rPr lang="en-US" altLang="ja-JP" sz="1000" b="1" dirty="0" smtClean="0">
                <a:solidFill>
                  <a:srgbClr val="000000"/>
                </a:solidFill>
                <a:ea typeface="ＭＳ ゴシック" pitchFamily="49" charset="-128"/>
              </a:rPr>
              <a:t>                                                                            b) Forward (1,572 </a:t>
            </a:r>
            <a:r>
              <a:rPr lang="en-US" altLang="ja-JP" sz="1000" b="1" dirty="0">
                <a:solidFill>
                  <a:srgbClr val="000000"/>
                </a:solidFill>
                <a:ea typeface="ＭＳ ゴシック" pitchFamily="49" charset="-128"/>
              </a:rPr>
              <a:t>CPs, CE90 = </a:t>
            </a:r>
            <a:r>
              <a:rPr lang="en-US" altLang="ja-JP" sz="1000" b="1" dirty="0" smtClean="0">
                <a:solidFill>
                  <a:srgbClr val="000000"/>
                </a:solidFill>
                <a:ea typeface="ＭＳ ゴシック" pitchFamily="49" charset="-128"/>
              </a:rPr>
              <a:t>9.1 </a:t>
            </a:r>
            <a:r>
              <a:rPr lang="en-US" altLang="ja-JP" sz="1000" b="1" dirty="0">
                <a:solidFill>
                  <a:srgbClr val="000000"/>
                </a:solidFill>
                <a:ea typeface="ＭＳ ゴシック" pitchFamily="49" charset="-128"/>
              </a:rPr>
              <a:t>m</a:t>
            </a:r>
            <a:r>
              <a:rPr lang="en-US" altLang="ja-JP" sz="1000" b="1" dirty="0" smtClean="0">
                <a:solidFill>
                  <a:srgbClr val="000000"/>
                </a:solidFill>
                <a:ea typeface="ＭＳ ゴシック" pitchFamily="49" charset="-128"/>
              </a:rPr>
              <a:t>)</a:t>
            </a:r>
          </a:p>
        </p:txBody>
      </p:sp>
      <p:sp>
        <p:nvSpPr>
          <p:cNvPr id="13" name="Text Box 17"/>
          <p:cNvSpPr txBox="1">
            <a:spLocks noChangeArrowheads="1"/>
          </p:cNvSpPr>
          <p:nvPr/>
        </p:nvSpPr>
        <p:spPr bwMode="auto">
          <a:xfrm>
            <a:off x="1331640" y="5877272"/>
            <a:ext cx="2520280" cy="153888"/>
          </a:xfrm>
          <a:prstGeom prst="rect">
            <a:avLst/>
          </a:prstGeom>
          <a:noFill/>
          <a:ln w="12700">
            <a:noFill/>
            <a:miter lim="800000"/>
            <a:headEnd/>
            <a:tailEnd/>
          </a:ln>
        </p:spPr>
        <p:txBody>
          <a:bodyPr wrap="square" lIns="0" tIns="0" rIns="0" bIns="0">
            <a:spAutoFit/>
          </a:bodyPr>
          <a:lstStyle/>
          <a:p>
            <a:pPr algn="ctr"/>
            <a:r>
              <a:rPr lang="en-US" altLang="ja-JP" sz="1000" b="1" dirty="0" smtClean="0">
                <a:solidFill>
                  <a:srgbClr val="000000"/>
                </a:solidFill>
                <a:ea typeface="ＭＳ ゴシック" pitchFamily="49" charset="-128"/>
              </a:rPr>
              <a:t>c) Backward (4,077 </a:t>
            </a:r>
            <a:r>
              <a:rPr lang="en-US" altLang="ja-JP" sz="1000" b="1" dirty="0">
                <a:solidFill>
                  <a:srgbClr val="000000"/>
                </a:solidFill>
                <a:ea typeface="ＭＳ ゴシック" pitchFamily="49" charset="-128"/>
              </a:rPr>
              <a:t>CPs, CE90 = </a:t>
            </a:r>
            <a:r>
              <a:rPr lang="en-US" altLang="ja-JP" sz="1000" b="1" dirty="0" smtClean="0">
                <a:solidFill>
                  <a:srgbClr val="000000"/>
                </a:solidFill>
                <a:ea typeface="ＭＳ ゴシック" pitchFamily="49" charset="-128"/>
              </a:rPr>
              <a:t>12.1 </a:t>
            </a:r>
            <a:r>
              <a:rPr lang="en-US" altLang="ja-JP" sz="1000" b="1" dirty="0">
                <a:solidFill>
                  <a:srgbClr val="000000"/>
                </a:solidFill>
                <a:ea typeface="ＭＳ ゴシック" pitchFamily="49" charset="-128"/>
              </a:rPr>
              <a:t>m)</a:t>
            </a:r>
          </a:p>
        </p:txBody>
      </p:sp>
      <p:sp>
        <p:nvSpPr>
          <p:cNvPr id="10" name="Text Box 47"/>
          <p:cNvSpPr txBox="1">
            <a:spLocks noChangeArrowheads="1"/>
          </p:cNvSpPr>
          <p:nvPr/>
        </p:nvSpPr>
        <p:spPr bwMode="auto">
          <a:xfrm>
            <a:off x="5508104" y="4456100"/>
            <a:ext cx="3312368" cy="954107"/>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000000"/>
                </a:solidFill>
                <a:effectLst/>
                <a:uLnTx/>
                <a:uFillTx/>
              </a:rPr>
              <a:t>No dependency with observation date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altLang="ja-JP" kern="0" dirty="0" smtClean="0">
                <a:solidFill>
                  <a:srgbClr val="000000"/>
                </a:solidFill>
              </a:rPr>
              <a:t> Sometime large error happened; </a:t>
            </a:r>
          </a:p>
          <a:p>
            <a:pPr marL="0" marR="0" lvl="0" indent="0" defTabSz="914400" eaLnBrk="1" fontAlgn="auto" latinLnBrk="0" hangingPunct="1">
              <a:lnSpc>
                <a:spcPct val="100000"/>
              </a:lnSpc>
              <a:spcBef>
                <a:spcPts val="0"/>
              </a:spcBef>
              <a:spcAft>
                <a:spcPts val="0"/>
              </a:spcAft>
              <a:buClrTx/>
              <a:buSzTx/>
              <a:tabLst/>
              <a:defRPr/>
            </a:pPr>
            <a:r>
              <a:rPr kumimoji="0" lang="en-US" altLang="ja-JP" kern="0" dirty="0" smtClean="0">
                <a:solidFill>
                  <a:srgbClr val="000000"/>
                </a:solidFill>
              </a:rPr>
              <a:t> Error in (line, pixel) to (long, lat)  transform coefficients </a:t>
            </a:r>
            <a:endParaRPr kumimoji="0" lang="ja-JP" altLang="en-US" b="1" i="0" u="none" strike="noStrike" kern="0" cap="none" spc="0" normalizeH="0" baseline="0" noProof="0" dirty="0">
              <a:ln>
                <a:noFill/>
              </a:ln>
              <a:solidFill>
                <a:srgbClr val="000000"/>
              </a:solidFill>
              <a:effectLst/>
              <a:uLnTx/>
              <a:uFillTx/>
            </a:endParaRPr>
          </a:p>
        </p:txBody>
      </p:sp>
      <p:sp>
        <p:nvSpPr>
          <p:cNvPr id="11"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PRISM Absolute Calibration Results</a:t>
            </a:r>
            <a:endParaRPr lang="en-US" altLang="ja-JP" sz="2400" i="1" dirty="0">
              <a:solidFill>
                <a:srgbClr val="006E23"/>
              </a:solidFill>
              <a:latin typeface="Bookman Old Style" pitchFamily="18" charset="0"/>
            </a:endParaRPr>
          </a:p>
        </p:txBody>
      </p:sp>
      <p:sp>
        <p:nvSpPr>
          <p:cNvPr id="12" name="テキスト ボックス 11"/>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16</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5970" name="Object 2"/>
          <p:cNvGraphicFramePr>
            <a:graphicFrameLocks noChangeAspect="1"/>
          </p:cNvGraphicFramePr>
          <p:nvPr/>
        </p:nvGraphicFramePr>
        <p:xfrm>
          <a:off x="522288" y="2979738"/>
          <a:ext cx="3689350" cy="2500312"/>
        </p:xfrm>
        <a:graphic>
          <a:graphicData uri="http://schemas.openxmlformats.org/presentationml/2006/ole">
            <mc:AlternateContent xmlns:mc="http://schemas.openxmlformats.org/markup-compatibility/2006">
              <mc:Choice xmlns:v="urn:schemas-microsoft-com:vml" Requires="v">
                <p:oleObj spid="_x0000_s3118" name="グラフ" r:id="rId3" imgW="2952902" imgH="2000402" progId="Excel.Sheet.8">
                  <p:embed/>
                </p:oleObj>
              </mc:Choice>
              <mc:Fallback>
                <p:oleObj name="グラフ" r:id="rId3" imgW="2952902" imgH="2000402"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2979738"/>
                        <a:ext cx="3689350" cy="250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nvGraphicFramePr>
        <p:xfrm>
          <a:off x="4706938" y="2979738"/>
          <a:ext cx="3556000" cy="2474912"/>
        </p:xfrm>
        <a:graphic>
          <a:graphicData uri="http://schemas.openxmlformats.org/presentationml/2006/ole">
            <mc:AlternateContent xmlns:mc="http://schemas.openxmlformats.org/markup-compatibility/2006">
              <mc:Choice xmlns:v="urn:schemas-microsoft-com:vml" Requires="v">
                <p:oleObj spid="_x0000_s3119" name="グラフ" r:id="rId5" imgW="2914802" imgH="2028749" progId="Excel.Sheet.8">
                  <p:embed/>
                </p:oleObj>
              </mc:Choice>
              <mc:Fallback>
                <p:oleObj name="グラフ" r:id="rId5" imgW="2914802" imgH="2028749"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6938" y="2979738"/>
                        <a:ext cx="3556000" cy="2474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2" name="Object 4"/>
          <p:cNvGraphicFramePr>
            <a:graphicFrameLocks noChangeAspect="1"/>
          </p:cNvGraphicFramePr>
          <p:nvPr/>
        </p:nvGraphicFramePr>
        <p:xfrm>
          <a:off x="503238" y="684213"/>
          <a:ext cx="3703637" cy="2297112"/>
        </p:xfrm>
        <a:graphic>
          <a:graphicData uri="http://schemas.openxmlformats.org/presentationml/2006/ole">
            <mc:AlternateContent xmlns:mc="http://schemas.openxmlformats.org/markup-compatibility/2006">
              <mc:Choice xmlns:v="urn:schemas-microsoft-com:vml" Requires="v">
                <p:oleObj spid="_x0000_s3120" name="グラフ" r:id="rId7" imgW="4838700" imgH="3000451" progId="Excel.Sheet.8">
                  <p:embed/>
                </p:oleObj>
              </mc:Choice>
              <mc:Fallback>
                <p:oleObj name="グラフ" r:id="rId7" imgW="4838700" imgH="3000451"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238" y="684213"/>
                        <a:ext cx="3703637" cy="2297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95973" name="Object 5"/>
          <p:cNvGraphicFramePr>
            <a:graphicFrameLocks noChangeAspect="1"/>
          </p:cNvGraphicFramePr>
          <p:nvPr/>
        </p:nvGraphicFramePr>
        <p:xfrm>
          <a:off x="4678363" y="698500"/>
          <a:ext cx="3719512" cy="2274888"/>
        </p:xfrm>
        <a:graphic>
          <a:graphicData uri="http://schemas.openxmlformats.org/presentationml/2006/ole">
            <mc:AlternateContent xmlns:mc="http://schemas.openxmlformats.org/markup-compatibility/2006">
              <mc:Choice xmlns:v="urn:schemas-microsoft-com:vml" Requires="v">
                <p:oleObj spid="_x0000_s3121" name="グラフ" r:id="rId9" imgW="4857902" imgH="2971800" progId="Excel.Sheet.8">
                  <p:embed/>
                </p:oleObj>
              </mc:Choice>
              <mc:Fallback>
                <p:oleObj name="グラフ" r:id="rId9" imgW="4857902" imgH="2971800"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8363" y="698500"/>
                        <a:ext cx="3719512" cy="227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5975" name="Rectangle 7"/>
          <p:cNvSpPr>
            <a:spLocks noChangeArrowheads="1"/>
          </p:cNvSpPr>
          <p:nvPr/>
        </p:nvSpPr>
        <p:spPr bwMode="auto">
          <a:xfrm>
            <a:off x="0" y="1330325"/>
            <a:ext cx="9144000" cy="0"/>
          </a:xfrm>
          <a:prstGeom prst="rect">
            <a:avLst/>
          </a:prstGeom>
          <a:noFill/>
          <a:ln w="12700">
            <a:noFill/>
            <a:miter lim="800000"/>
            <a:headEnd/>
            <a:tailEnd/>
          </a:ln>
          <a:effectLst/>
        </p:spPr>
        <p:txBody>
          <a:bodyPr wrap="none" lIns="0" tIns="0" rIns="0" bIns="0" anchor="ctr">
            <a:spAutoFit/>
          </a:bodyPr>
          <a:lstStyle/>
          <a:p>
            <a:endParaRPr lang="ja-JP" altLang="en-US">
              <a:solidFill>
                <a:srgbClr val="66FF66"/>
              </a:solidFill>
              <a:ea typeface="ＭＳ ゴシック" pitchFamily="49" charset="-128"/>
            </a:endParaRPr>
          </a:p>
        </p:txBody>
      </p:sp>
      <p:sp>
        <p:nvSpPr>
          <p:cNvPr id="595976" name="Rectangle 8"/>
          <p:cNvSpPr>
            <a:spLocks noChangeArrowheads="1"/>
          </p:cNvSpPr>
          <p:nvPr/>
        </p:nvSpPr>
        <p:spPr bwMode="auto">
          <a:xfrm>
            <a:off x="4554538" y="3330575"/>
            <a:ext cx="34925" cy="168275"/>
          </a:xfrm>
          <a:prstGeom prst="rect">
            <a:avLst/>
          </a:prstGeom>
          <a:noFill/>
          <a:ln w="12700">
            <a:noFill/>
            <a:miter lim="800000"/>
            <a:headEnd/>
            <a:tailEnd/>
          </a:ln>
          <a:effectLst/>
        </p:spPr>
        <p:txBody>
          <a:bodyPr wrap="none" lIns="0" tIns="0" rIns="0" bIns="0" anchor="ctr">
            <a:spAutoFit/>
          </a:bodyPr>
          <a:lstStyle/>
          <a:p>
            <a:r>
              <a:rPr lang="en-US" altLang="ja-JP" sz="1100">
                <a:solidFill>
                  <a:srgbClr val="000000"/>
                </a:solidFill>
                <a:ea typeface="明朝" pitchFamily="17" charset="-128"/>
              </a:rPr>
              <a:t> </a:t>
            </a:r>
            <a:endParaRPr lang="en-US" altLang="ja-JP" sz="2400">
              <a:solidFill>
                <a:srgbClr val="000000"/>
              </a:solidFill>
              <a:ea typeface="ＭＳ Ｐゴシック" charset="-128"/>
            </a:endParaRPr>
          </a:p>
        </p:txBody>
      </p:sp>
      <p:sp>
        <p:nvSpPr>
          <p:cNvPr id="595977" name="Rectangle 9"/>
          <p:cNvSpPr>
            <a:spLocks noChangeArrowheads="1"/>
          </p:cNvSpPr>
          <p:nvPr/>
        </p:nvSpPr>
        <p:spPr bwMode="auto">
          <a:xfrm>
            <a:off x="0" y="1330325"/>
            <a:ext cx="9144000" cy="0"/>
          </a:xfrm>
          <a:prstGeom prst="rect">
            <a:avLst/>
          </a:prstGeom>
          <a:noFill/>
          <a:ln w="12700">
            <a:noFill/>
            <a:miter lim="800000"/>
            <a:headEnd/>
            <a:tailEnd/>
          </a:ln>
          <a:effectLst/>
        </p:spPr>
        <p:txBody>
          <a:bodyPr wrap="none" lIns="0" tIns="0" rIns="0" bIns="0" anchor="ctr">
            <a:spAutoFit/>
          </a:bodyPr>
          <a:lstStyle/>
          <a:p>
            <a:endParaRPr lang="ja-JP" altLang="en-US">
              <a:solidFill>
                <a:srgbClr val="66FF66"/>
              </a:solidFill>
              <a:ea typeface="ＭＳ ゴシック" pitchFamily="49" charset="-128"/>
            </a:endParaRPr>
          </a:p>
        </p:txBody>
      </p:sp>
      <p:sp>
        <p:nvSpPr>
          <p:cNvPr id="595978" name="Rectangle 10"/>
          <p:cNvSpPr>
            <a:spLocks noChangeArrowheads="1"/>
          </p:cNvSpPr>
          <p:nvPr/>
        </p:nvSpPr>
        <p:spPr bwMode="auto">
          <a:xfrm>
            <a:off x="4554538" y="3330575"/>
            <a:ext cx="34925" cy="168275"/>
          </a:xfrm>
          <a:prstGeom prst="rect">
            <a:avLst/>
          </a:prstGeom>
          <a:noFill/>
          <a:ln w="12700">
            <a:noFill/>
            <a:miter lim="800000"/>
            <a:headEnd/>
            <a:tailEnd/>
          </a:ln>
          <a:effectLst/>
        </p:spPr>
        <p:txBody>
          <a:bodyPr wrap="none" lIns="0" tIns="0" rIns="0" bIns="0" anchor="ctr">
            <a:spAutoFit/>
          </a:bodyPr>
          <a:lstStyle/>
          <a:p>
            <a:r>
              <a:rPr lang="en-US" altLang="ja-JP" sz="1100">
                <a:solidFill>
                  <a:srgbClr val="000000"/>
                </a:solidFill>
                <a:ea typeface="明朝" pitchFamily="17" charset="-128"/>
              </a:rPr>
              <a:t> </a:t>
            </a:r>
            <a:endParaRPr lang="en-US" altLang="ja-JP" sz="2400">
              <a:solidFill>
                <a:srgbClr val="000000"/>
              </a:solidFill>
              <a:ea typeface="ＭＳ Ｐゴシック" charset="-128"/>
            </a:endParaRPr>
          </a:p>
        </p:txBody>
      </p:sp>
      <p:sp>
        <p:nvSpPr>
          <p:cNvPr id="595979" name="Text Box 11"/>
          <p:cNvSpPr txBox="1">
            <a:spLocks noChangeArrowheads="1"/>
          </p:cNvSpPr>
          <p:nvPr/>
        </p:nvSpPr>
        <p:spPr bwMode="auto">
          <a:xfrm>
            <a:off x="838200" y="5486400"/>
            <a:ext cx="7467600" cy="1119188"/>
          </a:xfrm>
          <a:prstGeom prst="rect">
            <a:avLst/>
          </a:prstGeom>
          <a:solidFill>
            <a:srgbClr val="FFFFCC"/>
          </a:solidFill>
          <a:ln w="12700">
            <a:noFill/>
            <a:miter lim="800000"/>
            <a:headEnd type="none" w="sm" len="sm"/>
            <a:tailEnd type="none" w="sm" len="sm"/>
          </a:ln>
          <a:effectLst/>
        </p:spPr>
        <p:txBody>
          <a:bodyPr>
            <a:spAutoFit/>
          </a:bodyPr>
          <a:lstStyle/>
          <a:p>
            <a:pPr algn="l" eaLnBrk="0" hangingPunct="0">
              <a:buClr>
                <a:srgbClr val="FF9900"/>
              </a:buClr>
              <a:buFont typeface="Wingdings" pitchFamily="2" charset="2"/>
              <a:buNone/>
            </a:pPr>
            <a:r>
              <a:rPr lang="en-US" altLang="ja-JP" sz="1600" dirty="0">
                <a:solidFill>
                  <a:srgbClr val="000000"/>
                </a:solidFill>
                <a:latin typeface="Arial" charset="0"/>
                <a:ea typeface="ＭＳ Ｐゴシック" charset="-128"/>
              </a:rPr>
              <a:t>AVNIR-2 Band-to-Band registration estimation and correction: </a:t>
            </a:r>
            <a:endParaRPr lang="en-US" altLang="ja-JP" dirty="0">
              <a:solidFill>
                <a:srgbClr val="000000"/>
              </a:solidFill>
              <a:latin typeface="Arial" charset="0"/>
              <a:ea typeface="ＭＳ Ｐゴシック" charset="-128"/>
            </a:endParaRPr>
          </a:p>
          <a:p>
            <a:pPr algn="l" eaLnBrk="0" hangingPunct="0">
              <a:spcBef>
                <a:spcPct val="20000"/>
              </a:spcBef>
              <a:buClr>
                <a:srgbClr val="FF9900"/>
              </a:buClr>
              <a:buFont typeface="Wingdings" pitchFamily="2" charset="2"/>
              <a:buChar char="ü"/>
            </a:pPr>
            <a:r>
              <a:rPr lang="en-US" altLang="ja-JP" sz="1600" b="0" dirty="0">
                <a:solidFill>
                  <a:srgbClr val="000000"/>
                </a:solidFill>
                <a:latin typeface="Arial" charset="0"/>
                <a:ea typeface="ＭＳ Ｐゴシック" charset="-128"/>
              </a:rPr>
              <a:t> 19 scenes, various pointing angles (-41.5 to +41.5deg.), Band 3 is base image</a:t>
            </a:r>
          </a:p>
          <a:p>
            <a:pPr algn="l" eaLnBrk="0" hangingPunct="0">
              <a:buClr>
                <a:srgbClr val="FF9900"/>
              </a:buClr>
              <a:buFont typeface="Wingdings" pitchFamily="2" charset="2"/>
              <a:buChar char="ü"/>
            </a:pPr>
            <a:r>
              <a:rPr lang="en-US" altLang="ja-JP" sz="1600" b="0" dirty="0">
                <a:solidFill>
                  <a:srgbClr val="000000"/>
                </a:solidFill>
                <a:latin typeface="Arial" charset="0"/>
                <a:ea typeface="ＭＳ Ｐゴシック" charset="-128"/>
              </a:rPr>
              <a:t> Automatic image matching technique (least square matching) </a:t>
            </a:r>
          </a:p>
          <a:p>
            <a:pPr algn="l" eaLnBrk="0" hangingPunct="0">
              <a:buClr>
                <a:srgbClr val="FF9900"/>
              </a:buClr>
              <a:buFont typeface="Wingdings" pitchFamily="2" charset="2"/>
              <a:buChar char="ü"/>
            </a:pPr>
            <a:r>
              <a:rPr lang="en-US" altLang="ja-JP" sz="1600" b="0" dirty="0">
                <a:solidFill>
                  <a:srgbClr val="000000"/>
                </a:solidFill>
                <a:latin typeface="Arial" charset="0"/>
                <a:ea typeface="ＭＳ Ｐゴシック" charset="-128"/>
              </a:rPr>
              <a:t> Parameters were modified in geometric sensor model  </a:t>
            </a:r>
          </a:p>
        </p:txBody>
      </p:sp>
      <p:sp>
        <p:nvSpPr>
          <p:cNvPr id="595980" name="Text Box 12"/>
          <p:cNvSpPr txBox="1">
            <a:spLocks noChangeArrowheads="1"/>
          </p:cNvSpPr>
          <p:nvPr/>
        </p:nvSpPr>
        <p:spPr bwMode="auto">
          <a:xfrm>
            <a:off x="284163" y="2830513"/>
            <a:ext cx="8582025" cy="274637"/>
          </a:xfrm>
          <a:prstGeom prst="rect">
            <a:avLst/>
          </a:prstGeom>
          <a:noFill/>
          <a:ln w="12700">
            <a:noFill/>
            <a:miter lim="800000"/>
            <a:headEnd type="none" w="sm" len="sm"/>
            <a:tailEnd type="none" w="sm" len="sm"/>
          </a:ln>
          <a:effectLst/>
        </p:spPr>
        <p:txBody>
          <a:bodyPr wrap="none">
            <a:spAutoFit/>
          </a:bodyPr>
          <a:lstStyle/>
          <a:p>
            <a:pPr eaLnBrk="0" hangingPunct="0"/>
            <a:r>
              <a:rPr lang="en-US" altLang="ja-JP" sz="1200">
                <a:solidFill>
                  <a:srgbClr val="000000"/>
                </a:solidFill>
                <a:latin typeface="Arial" charset="0"/>
                <a:ea typeface="ＭＳ Ｐゴシック" charset="-128"/>
              </a:rPr>
              <a:t>Evaluation of AVNIR-2 band-to-band registration (0deg. pointing angle, Sky blue: Band1, Blue: Band2, Pink: Band4).</a:t>
            </a:r>
          </a:p>
        </p:txBody>
      </p:sp>
      <p:sp>
        <p:nvSpPr>
          <p:cNvPr id="595981" name="Text Box 13"/>
          <p:cNvSpPr txBox="1">
            <a:spLocks noChangeArrowheads="1"/>
          </p:cNvSpPr>
          <p:nvPr/>
        </p:nvSpPr>
        <p:spPr bwMode="auto">
          <a:xfrm>
            <a:off x="2765425" y="5257800"/>
            <a:ext cx="3784600" cy="274638"/>
          </a:xfrm>
          <a:prstGeom prst="rect">
            <a:avLst/>
          </a:prstGeom>
          <a:noFill/>
          <a:ln w="12700">
            <a:noFill/>
            <a:miter lim="800000"/>
            <a:headEnd type="none" w="sm" len="sm"/>
            <a:tailEnd type="none" w="sm" len="sm"/>
          </a:ln>
          <a:effectLst/>
        </p:spPr>
        <p:txBody>
          <a:bodyPr wrap="none">
            <a:spAutoFit/>
          </a:bodyPr>
          <a:lstStyle/>
          <a:p>
            <a:pPr eaLnBrk="0" hangingPunct="0"/>
            <a:r>
              <a:rPr lang="en-US" altLang="ja-JP" sz="1200">
                <a:solidFill>
                  <a:srgbClr val="000000"/>
                </a:solidFill>
                <a:latin typeface="Arial" charset="0"/>
                <a:ea typeface="ＭＳ Ｐゴシック" charset="-128"/>
              </a:rPr>
              <a:t>After correction of the registration (as of Sep. 26).</a:t>
            </a:r>
          </a:p>
        </p:txBody>
      </p:sp>
      <p:sp>
        <p:nvSpPr>
          <p:cNvPr id="15"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AVNIR-2 Relative Calibration</a:t>
            </a:r>
            <a:endParaRPr lang="en-US" altLang="ja-JP" sz="2400" i="1" dirty="0">
              <a:solidFill>
                <a:srgbClr val="006E23"/>
              </a:solidFill>
              <a:latin typeface="Bookman Old Style" pitchFamily="18" charset="0"/>
            </a:endParaRPr>
          </a:p>
        </p:txBody>
      </p:sp>
      <p:sp>
        <p:nvSpPr>
          <p:cNvPr id="16" name="テキスト ボックス 15"/>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17</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336971346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47"/>
          <p:cNvSpPr txBox="1">
            <a:spLocks noChangeArrowheads="1"/>
          </p:cNvSpPr>
          <p:nvPr/>
        </p:nvSpPr>
        <p:spPr bwMode="auto">
          <a:xfrm>
            <a:off x="6156176" y="764704"/>
            <a:ext cx="2816375" cy="646331"/>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kern="0" dirty="0" smtClean="0">
                <a:solidFill>
                  <a:srgbClr val="000000"/>
                </a:solidFill>
              </a:rPr>
              <a:t>History of alignment parameter updates </a:t>
            </a:r>
            <a:endParaRPr kumimoji="0" lang="en-US" altLang="ja-JP"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ysClr val="windowText" lastClr="000000"/>
                </a:solidFill>
                <a:effectLst/>
                <a:uLnTx/>
                <a:uFillTx/>
              </a:rPr>
              <a:t>　　</a:t>
            </a:r>
            <a:r>
              <a:rPr kumimoji="0" lang="en-US" altLang="ja-JP" sz="1200" b="1" i="0" u="none" strike="noStrike" kern="0" cap="none" spc="0" normalizeH="0" baseline="0" noProof="0" dirty="0" smtClean="0">
                <a:ln>
                  <a:noFill/>
                </a:ln>
                <a:solidFill>
                  <a:sysClr val="windowText" lastClr="000000"/>
                </a:solidFill>
                <a:effectLst/>
                <a:uLnTx/>
                <a:uFillTx/>
              </a:rPr>
              <a:t>- October</a:t>
            </a:r>
            <a:r>
              <a:rPr kumimoji="0" lang="en-US" altLang="ja-JP" sz="1200" b="1" i="0" u="none" strike="noStrike" kern="0" cap="none" spc="0" normalizeH="0" noProof="0" dirty="0" smtClean="0">
                <a:ln>
                  <a:noFill/>
                </a:ln>
                <a:solidFill>
                  <a:sysClr val="windowText" lastClr="000000"/>
                </a:solidFill>
                <a:effectLst/>
                <a:uLnTx/>
                <a:uFillTx/>
              </a:rPr>
              <a:t> 20, </a:t>
            </a:r>
            <a:r>
              <a:rPr kumimoji="0" lang="en-US" altLang="ja-JP" sz="1200" b="1" i="0" u="none" strike="noStrike" kern="0" cap="none" spc="0" normalizeH="0" baseline="0" noProof="0" dirty="0" smtClean="0">
                <a:ln>
                  <a:noFill/>
                </a:ln>
                <a:solidFill>
                  <a:sysClr val="windowText" lastClr="000000"/>
                </a:solidFill>
                <a:effectLst/>
                <a:uLnTx/>
                <a:uFillTx/>
              </a:rPr>
              <a:t>2008</a:t>
            </a:r>
            <a:endParaRPr kumimoji="0" lang="en-US" altLang="ja-JP" sz="12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0000"/>
                </a:solidFill>
                <a:effectLst/>
                <a:uLnTx/>
                <a:uFillTx/>
              </a:rPr>
              <a:t>　　</a:t>
            </a:r>
            <a:r>
              <a:rPr kumimoji="0" lang="en-US" altLang="ja-JP" sz="1200" b="1" i="0" u="none" strike="noStrike" kern="0" cap="none" spc="0" normalizeH="0" baseline="0" noProof="0" dirty="0" smtClean="0">
                <a:ln>
                  <a:noFill/>
                </a:ln>
                <a:solidFill>
                  <a:srgbClr val="000000"/>
                </a:solidFill>
                <a:effectLst/>
                <a:uLnTx/>
                <a:uFillTx/>
              </a:rPr>
              <a:t>- April 26, 2010</a:t>
            </a:r>
            <a:endParaRPr kumimoji="0" lang="en-US" altLang="ja-JP" sz="1200" b="1" i="0" u="none" strike="noStrike" kern="0" cap="none" spc="0" normalizeH="0" baseline="0" noProof="0" dirty="0">
              <a:ln>
                <a:noFill/>
              </a:ln>
              <a:solidFill>
                <a:srgbClr val="000000"/>
              </a:solidFill>
              <a:effectLst/>
              <a:uLnTx/>
              <a:uFillTx/>
            </a:endParaRPr>
          </a:p>
        </p:txBody>
      </p:sp>
      <p:sp>
        <p:nvSpPr>
          <p:cNvPr id="27" name="Text Box 8"/>
          <p:cNvSpPr txBox="1">
            <a:spLocks noChangeArrowheads="1"/>
          </p:cNvSpPr>
          <p:nvPr/>
        </p:nvSpPr>
        <p:spPr bwMode="auto">
          <a:xfrm>
            <a:off x="1001620" y="4962654"/>
            <a:ext cx="7295587" cy="338554"/>
          </a:xfrm>
          <a:prstGeom prst="rect">
            <a:avLst/>
          </a:prstGeom>
          <a:noFill/>
          <a:ln w="12700">
            <a:noFill/>
            <a:miter lim="800000"/>
            <a:headEnd type="none" w="sm" len="sm"/>
            <a:tailEnd type="none" w="sm" len="sm"/>
          </a:ln>
        </p:spPr>
        <p:txBody>
          <a:bodyPr wrap="none">
            <a:spAutoFit/>
          </a:bodyPr>
          <a:lstStyle/>
          <a:p>
            <a:pPr marL="0" marR="0" lvl="0" indent="0" algn="ctr" defTabSz="914400" eaLnBrk="0" fontAlgn="auto" latinLnBrk="0" hangingPunct="0">
              <a:lnSpc>
                <a:spcPct val="100000"/>
              </a:lnSpc>
              <a:spcBef>
                <a:spcPts val="0"/>
              </a:spcBef>
              <a:spcAft>
                <a:spcPts val="300"/>
              </a:spcAft>
              <a:buClrTx/>
              <a:buSzTx/>
              <a:buFontTx/>
              <a:buNone/>
              <a:tabLst/>
              <a:defRPr/>
            </a:pP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Absolute geometric error</a:t>
            </a:r>
            <a:r>
              <a:rPr kumimoji="0" lang="en-US" altLang="ja-JP" sz="1600" b="1" i="0" u="none" strike="noStrike" kern="0" cap="none" spc="0" normalizeH="0" noProof="0" dirty="0" smtClean="0">
                <a:ln>
                  <a:noFill/>
                </a:ln>
                <a:solidFill>
                  <a:sysClr val="windowText" lastClr="000000"/>
                </a:solidFill>
                <a:effectLst/>
                <a:uLnTx/>
                <a:uFillTx/>
                <a:latin typeface="Arial" pitchFamily="34" charset="0"/>
                <a:cs typeface="Arial" pitchFamily="34" charset="0"/>
              </a:rPr>
              <a:t> of </a:t>
            </a: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AVNIR-2 (Typical 7 pointing angles, all data) </a:t>
            </a:r>
            <a:endParaRPr kumimoji="0" lang="en-US" altLang="ja-JP" sz="16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8" name="Text Box 28"/>
          <p:cNvSpPr txBox="1">
            <a:spLocks noChangeArrowheads="1"/>
          </p:cNvSpPr>
          <p:nvPr/>
        </p:nvSpPr>
        <p:spPr bwMode="auto">
          <a:xfrm>
            <a:off x="179512" y="5373216"/>
            <a:ext cx="8712968" cy="929485"/>
          </a:xfrm>
          <a:prstGeom prst="rect">
            <a:avLst/>
          </a:prstGeom>
          <a:solidFill>
            <a:srgbClr val="FFFFCC"/>
          </a:solidFill>
          <a:ln w="12700">
            <a:noFill/>
            <a:miter lim="800000"/>
            <a:headEnd type="none" w="sm" len="sm"/>
            <a:tailEnd type="none" w="sm" len="sm"/>
          </a:ln>
        </p:spPr>
        <p:txBody>
          <a:bodyPr wrap="square">
            <a:spAutoFit/>
          </a:bodyPr>
          <a:lstStyle/>
          <a:p>
            <a:pPr marL="0" marR="0" lvl="0" indent="0" defTabSz="914400" eaLnBrk="0" fontAlgn="auto" latinLnBrk="0" hangingPunct="0">
              <a:lnSpc>
                <a:spcPct val="100000"/>
              </a:lnSpc>
              <a:spcBef>
                <a:spcPts val="0"/>
              </a:spcBef>
              <a:spcAft>
                <a:spcPts val="0"/>
              </a:spcAft>
              <a:buClr>
                <a:srgbClr val="FF9900"/>
              </a:buClr>
              <a:buSzTx/>
              <a:buFont typeface="Wingdings" pitchFamily="2" charset="2"/>
              <a:buNone/>
              <a:tabLst/>
              <a:defRPr/>
            </a:pP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Geometric accuracy evaluation</a:t>
            </a:r>
            <a:r>
              <a:rPr kumimoji="0" lang="en-US" altLang="ja-JP" sz="1600" b="1" i="0" u="none" strike="noStrike" kern="0" cap="none" spc="0" normalizeH="0" noProof="0" dirty="0" smtClean="0">
                <a:ln>
                  <a:noFill/>
                </a:ln>
                <a:solidFill>
                  <a:sysClr val="windowText" lastClr="000000"/>
                </a:solidFill>
                <a:effectLst/>
                <a:uLnTx/>
                <a:uFillTx/>
                <a:latin typeface="Arial" pitchFamily="34" charset="0"/>
                <a:cs typeface="Arial" pitchFamily="34" charset="0"/>
              </a:rPr>
              <a:t> for typical seven pointing (</a:t>
            </a: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0, ±21.5, ±34.3, ±41.5 deg) </a:t>
            </a:r>
            <a:endParaRPr kumimoji="0" lang="en-US" altLang="ja-JP"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ct val="20000"/>
              </a:spcBef>
              <a:spcAft>
                <a:spcPts val="0"/>
              </a:spcAft>
              <a:buClr>
                <a:srgbClr val="FF9900"/>
              </a:buClr>
              <a:buSzTx/>
              <a:buFont typeface="Wingdings" pitchFamily="2" charset="2"/>
              <a:buChar char="ü"/>
              <a:tabLst/>
              <a:defRPr/>
            </a:pPr>
            <a:r>
              <a:rPr kumimoji="0" lang="en-US" altLang="ja-JP" sz="16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altLang="ja-JP"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X direction: Limitation of quantization for pointing angle setting encoder (260m) </a:t>
            </a:r>
          </a:p>
          <a:p>
            <a:pPr marL="0" marR="0" lvl="0" indent="0" defTabSz="914400" eaLnBrk="1" fontAlgn="auto" latinLnBrk="0" hangingPunct="1">
              <a:lnSpc>
                <a:spcPct val="100000"/>
              </a:lnSpc>
              <a:spcBef>
                <a:spcPct val="20000"/>
              </a:spcBef>
              <a:spcAft>
                <a:spcPts val="0"/>
              </a:spcAft>
              <a:buClr>
                <a:srgbClr val="FF9900"/>
              </a:buClr>
              <a:buSzTx/>
              <a:buFont typeface="Wingdings" pitchFamily="2" charset="2"/>
              <a:buChar char="ü"/>
              <a:tabLst/>
              <a:defRPr/>
            </a:pPr>
            <a:r>
              <a:rPr kumimoji="0" lang="ja-JP" altLang="en-US"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a:t>
            </a:r>
            <a:r>
              <a:rPr kumimoji="0" lang="en-US" altLang="ja-JP"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Error trends (repeatability) in each pointing angle &gt; Correction of bias component  </a:t>
            </a:r>
            <a:endParaRPr kumimoji="0" lang="en-US" altLang="ja-JP"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graphicFrame>
        <p:nvGraphicFramePr>
          <p:cNvPr id="29" name="Chart 22"/>
          <p:cNvGraphicFramePr>
            <a:graphicFrameLocks/>
          </p:cNvGraphicFramePr>
          <p:nvPr/>
        </p:nvGraphicFramePr>
        <p:xfrm>
          <a:off x="0" y="1484784"/>
          <a:ext cx="4644872" cy="35118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3"/>
          <p:cNvGraphicFramePr>
            <a:graphicFrameLocks/>
          </p:cNvGraphicFramePr>
          <p:nvPr/>
        </p:nvGraphicFramePr>
        <p:xfrm>
          <a:off x="4499128" y="1484784"/>
          <a:ext cx="4644872" cy="3511826"/>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AVNIR-2 Absolute Calibration</a:t>
            </a:r>
            <a:endParaRPr lang="en-US" altLang="ja-JP" sz="2400" i="1" dirty="0">
              <a:solidFill>
                <a:srgbClr val="006E23"/>
              </a:solidFill>
              <a:latin typeface="Bookman Old Style" pitchFamily="18" charset="0"/>
            </a:endParaRPr>
          </a:p>
        </p:txBody>
      </p:sp>
      <p:sp>
        <p:nvSpPr>
          <p:cNvPr id="9" name="テキスト ボックス 8"/>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18</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1043608" y="836712"/>
            <a:ext cx="7920880" cy="5544616"/>
          </a:xfrm>
          <a:prstGeom prst="rect">
            <a:avLst/>
          </a:prstGeom>
          <a:noFill/>
          <a:ln w="12700">
            <a:noFill/>
            <a:miter lim="800000"/>
            <a:headEnd/>
            <a:tailEnd/>
          </a:ln>
        </p:spPr>
        <p:txBody>
          <a:bodyPr lIns="90488" tIns="44450" rIns="90488" bIns="44450"/>
          <a:lstStyle/>
          <a:p>
            <a:pPr marL="342900" indent="-342900">
              <a:spcBef>
                <a:spcPct val="20000"/>
              </a:spcBef>
              <a:buClr>
                <a:srgbClr val="FF9900"/>
              </a:buClr>
              <a:buFont typeface="Wingdings" pitchFamily="2" charset="2"/>
              <a:buChar char="n"/>
            </a:pPr>
            <a:r>
              <a:rPr lang="en-US" altLang="ja-JP" sz="2800" i="1" u="sng" dirty="0" smtClean="0">
                <a:solidFill>
                  <a:srgbClr val="000000"/>
                </a:solidFill>
                <a:ea typeface="ＭＳ ゴシック" pitchFamily="49" charset="-128"/>
              </a:rPr>
              <a:t>Background  </a:t>
            </a:r>
            <a:endParaRPr lang="en-US" altLang="ja-JP" sz="2800" i="1" u="sng" dirty="0">
              <a:solidFill>
                <a:srgbClr val="000000"/>
              </a:solidFill>
              <a:ea typeface="ＭＳ ゴシック" pitchFamily="49" charset="-128"/>
            </a:endParaRPr>
          </a:p>
          <a:p>
            <a:pPr marL="742950" lvl="1" indent="-285750">
              <a:buClr>
                <a:srgbClr val="FF9900"/>
              </a:buClr>
              <a:buFont typeface="Wingdings" pitchFamily="2" charset="2"/>
              <a:buChar char="Ø"/>
            </a:pPr>
            <a:r>
              <a:rPr lang="en-US" altLang="ja-JP" sz="2400" b="0" i="1" dirty="0" smtClean="0">
                <a:solidFill>
                  <a:srgbClr val="000000"/>
                </a:solidFill>
                <a:latin typeface="Arial" pitchFamily="34" charset="0"/>
                <a:ea typeface="ＭＳ ゴシック" pitchFamily="49" charset="-128"/>
              </a:rPr>
              <a:t>‘</a:t>
            </a:r>
            <a:r>
              <a:rPr lang="en-US" altLang="ja-JP" sz="2400" b="0" i="1" dirty="0" err="1" smtClean="0">
                <a:solidFill>
                  <a:srgbClr val="000000"/>
                </a:solidFill>
                <a:latin typeface="Arial" pitchFamily="34" charset="0"/>
                <a:ea typeface="ＭＳ ゴシック" pitchFamily="49" charset="-128"/>
              </a:rPr>
              <a:t>Daichi</a:t>
            </a:r>
            <a:r>
              <a:rPr lang="en-US" altLang="ja-JP" sz="2400" b="0" i="1" dirty="0" smtClean="0">
                <a:solidFill>
                  <a:srgbClr val="000000"/>
                </a:solidFill>
                <a:latin typeface="Arial" pitchFamily="34" charset="0"/>
                <a:ea typeface="ＭＳ ゴシック" pitchFamily="49" charset="-128"/>
              </a:rPr>
              <a:t>’</a:t>
            </a:r>
            <a:r>
              <a:rPr lang="en-US" altLang="ja-JP" sz="2400" b="0" dirty="0" smtClean="0">
                <a:solidFill>
                  <a:srgbClr val="000000"/>
                </a:solidFill>
                <a:latin typeface="Arial" pitchFamily="34" charset="0"/>
                <a:ea typeface="ＭＳ ゴシック" pitchFamily="49" charset="-128"/>
              </a:rPr>
              <a:t> (ALOS) and instruments </a:t>
            </a:r>
          </a:p>
          <a:p>
            <a:pPr marL="742950" lvl="1" indent="-285750">
              <a:buClr>
                <a:srgbClr val="FF9900"/>
              </a:buClr>
              <a:buFont typeface="Wingdings" pitchFamily="2" charset="2"/>
              <a:buChar char="Ø"/>
            </a:pPr>
            <a:r>
              <a:rPr lang="en-US" altLang="ja-JP" sz="2400" b="0" dirty="0" smtClean="0">
                <a:solidFill>
                  <a:srgbClr val="000000"/>
                </a:solidFill>
                <a:latin typeface="Arial" pitchFamily="34" charset="0"/>
                <a:ea typeface="ＭＳ ゴシック" pitchFamily="49" charset="-128"/>
              </a:rPr>
              <a:t>Calibration Work </a:t>
            </a:r>
            <a:r>
              <a:rPr lang="en-US" altLang="ja-JP" sz="2400" b="0" dirty="0" smtClean="0">
                <a:solidFill>
                  <a:srgbClr val="000000"/>
                </a:solidFill>
                <a:latin typeface="Arial" pitchFamily="34" charset="0"/>
                <a:ea typeface="ＭＳ ゴシック" pitchFamily="49" charset="-128"/>
              </a:rPr>
              <a:t>Flow  </a:t>
            </a:r>
            <a:endParaRPr lang="en-US" altLang="ja-JP" sz="2400" b="0" dirty="0" smtClean="0">
              <a:solidFill>
                <a:srgbClr val="000000"/>
              </a:solidFill>
              <a:latin typeface="Arial" pitchFamily="34" charset="0"/>
              <a:ea typeface="ＭＳ ゴシック" pitchFamily="49" charset="-128"/>
            </a:endParaRPr>
          </a:p>
          <a:p>
            <a:pPr marL="342900" indent="-342900">
              <a:lnSpc>
                <a:spcPct val="120000"/>
              </a:lnSpc>
              <a:spcBef>
                <a:spcPct val="10000"/>
              </a:spcBef>
              <a:buClr>
                <a:srgbClr val="FF9900"/>
              </a:buClr>
              <a:buFont typeface="Wingdings" pitchFamily="2" charset="2"/>
              <a:buChar char="n"/>
            </a:pPr>
            <a:r>
              <a:rPr lang="en-US" altLang="ja-JP" sz="2800" i="1" u="sng" dirty="0" smtClean="0">
                <a:solidFill>
                  <a:srgbClr val="000000"/>
                </a:solidFill>
                <a:ea typeface="ＭＳ ゴシック" pitchFamily="49" charset="-128"/>
              </a:rPr>
              <a:t>Calibration Results and Time Trends</a:t>
            </a:r>
            <a:endParaRPr lang="en-US" altLang="ja-JP" sz="2800" i="1" dirty="0" smtClean="0">
              <a:solidFill>
                <a:srgbClr val="3333CC"/>
              </a:solidFill>
              <a:ea typeface="ＭＳ ゴシック" pitchFamily="49" charset="-128"/>
            </a:endParaRPr>
          </a:p>
          <a:p>
            <a:pPr marL="742950" lvl="1" indent="-285750">
              <a:buClr>
                <a:srgbClr val="FF9900"/>
              </a:buClr>
              <a:buFont typeface="Wingdings" pitchFamily="2" charset="2"/>
              <a:buChar char="Ø"/>
            </a:pPr>
            <a:r>
              <a:rPr lang="en-US" altLang="ja-JP" sz="2400" b="0" dirty="0" smtClean="0">
                <a:solidFill>
                  <a:srgbClr val="000000"/>
                </a:solidFill>
                <a:latin typeface="Arial" pitchFamily="34" charset="0"/>
                <a:ea typeface="ＭＳ ゴシック" pitchFamily="49" charset="-128"/>
              </a:rPr>
              <a:t>Geometric Calibration </a:t>
            </a:r>
          </a:p>
          <a:p>
            <a:pPr marL="1200150" lvl="2" indent="-285750">
              <a:buClr>
                <a:srgbClr val="FF9900"/>
              </a:buClr>
              <a:buFont typeface="Wingdings" pitchFamily="2" charset="2"/>
              <a:buChar char="ü"/>
            </a:pPr>
            <a:r>
              <a:rPr lang="en-US" altLang="ja-JP" sz="2000" b="0" i="1" dirty="0">
                <a:solidFill>
                  <a:srgbClr val="000000"/>
                </a:solidFill>
                <a:latin typeface="Arial" pitchFamily="34" charset="0"/>
                <a:ea typeface="ＭＳ ゴシック" pitchFamily="49" charset="-128"/>
              </a:rPr>
              <a:t>Ground Control Points (GCPs) </a:t>
            </a:r>
            <a:r>
              <a:rPr lang="en-US" altLang="ja-JP" sz="2000" b="0" i="1" dirty="0" smtClean="0">
                <a:solidFill>
                  <a:srgbClr val="000000"/>
                </a:solidFill>
                <a:latin typeface="Arial" pitchFamily="34" charset="0"/>
                <a:ea typeface="ＭＳ ゴシック" pitchFamily="49" charset="-128"/>
              </a:rPr>
              <a:t>collection</a:t>
            </a:r>
          </a:p>
          <a:p>
            <a:pPr marL="1200150" lvl="2" indent="-285750">
              <a:buClr>
                <a:srgbClr val="FF9900"/>
              </a:buClr>
              <a:buFont typeface="Wingdings" pitchFamily="2" charset="2"/>
              <a:buChar char="ü"/>
            </a:pPr>
            <a:r>
              <a:rPr lang="en-US" altLang="ja-JP" sz="2000" b="0" i="1" dirty="0" smtClean="0">
                <a:solidFill>
                  <a:srgbClr val="000000"/>
                </a:solidFill>
                <a:latin typeface="Arial" pitchFamily="34" charset="0"/>
                <a:ea typeface="ＭＳ ゴシック" pitchFamily="49" charset="-128"/>
              </a:rPr>
              <a:t>PRISM: CCD alignment as relative cal.</a:t>
            </a:r>
          </a:p>
          <a:p>
            <a:pPr marL="1200150" lvl="2" indent="-285750">
              <a:buClr>
                <a:srgbClr val="FF9900"/>
              </a:buClr>
              <a:buFont typeface="Wingdings" pitchFamily="2" charset="2"/>
              <a:buChar char="ü"/>
            </a:pPr>
            <a:r>
              <a:rPr lang="en-US" altLang="ja-JP" sz="2000" b="0" i="1" dirty="0" smtClean="0">
                <a:solidFill>
                  <a:srgbClr val="000000"/>
                </a:solidFill>
                <a:latin typeface="Arial" pitchFamily="34" charset="0"/>
                <a:ea typeface="ＭＳ ゴシック" pitchFamily="49" charset="-128"/>
              </a:rPr>
              <a:t>PRISM: Absolute calibration</a:t>
            </a:r>
          </a:p>
          <a:p>
            <a:pPr marL="1200150" lvl="2" indent="-285750">
              <a:buClr>
                <a:srgbClr val="FF9900"/>
              </a:buClr>
              <a:buFont typeface="Wingdings" pitchFamily="2" charset="2"/>
              <a:buChar char="ü"/>
            </a:pPr>
            <a:r>
              <a:rPr lang="en-US" altLang="ja-JP" sz="2000" b="0" i="1" dirty="0" smtClean="0">
                <a:solidFill>
                  <a:srgbClr val="000000"/>
                </a:solidFill>
                <a:latin typeface="Arial" pitchFamily="34" charset="0"/>
                <a:ea typeface="ＭＳ ゴシック" pitchFamily="49" charset="-128"/>
              </a:rPr>
              <a:t>AVNIR-2: Band-to-band ratio as relative cal.</a:t>
            </a:r>
          </a:p>
          <a:p>
            <a:pPr marL="1200150" lvl="2" indent="-285750">
              <a:buClr>
                <a:srgbClr val="FF9900"/>
              </a:buClr>
              <a:buFont typeface="Wingdings" pitchFamily="2" charset="2"/>
              <a:buChar char="ü"/>
            </a:pPr>
            <a:r>
              <a:rPr lang="en-US" altLang="ja-JP" sz="2000" b="0" i="1" dirty="0" smtClean="0">
                <a:solidFill>
                  <a:srgbClr val="000000"/>
                </a:solidFill>
                <a:latin typeface="Arial" pitchFamily="34" charset="0"/>
                <a:ea typeface="ＭＳ ゴシック" pitchFamily="49" charset="-128"/>
              </a:rPr>
              <a:t>AVNIR-2: Absolute calibration  </a:t>
            </a:r>
          </a:p>
          <a:p>
            <a:pPr marL="742950" lvl="1" indent="-285750">
              <a:buClr>
                <a:srgbClr val="FF9900"/>
              </a:buClr>
              <a:buFont typeface="Wingdings" pitchFamily="2" charset="2"/>
              <a:buChar char="Ø"/>
            </a:pPr>
            <a:r>
              <a:rPr lang="en-US" altLang="ja-JP" sz="2400" b="0" dirty="0" smtClean="0">
                <a:solidFill>
                  <a:srgbClr val="000000"/>
                </a:solidFill>
                <a:latin typeface="Arial" pitchFamily="34" charset="0"/>
                <a:ea typeface="ＭＳ ゴシック" pitchFamily="49" charset="-128"/>
              </a:rPr>
              <a:t>Radiometric Calibration </a:t>
            </a:r>
          </a:p>
          <a:p>
            <a:pPr marL="1200150" lvl="2" indent="-285750">
              <a:buClr>
                <a:srgbClr val="FF9900"/>
              </a:buClr>
              <a:buFont typeface="Wingdings" pitchFamily="2" charset="2"/>
              <a:buChar char="ü"/>
            </a:pPr>
            <a:r>
              <a:rPr lang="en-US" altLang="ja-JP" sz="2000" b="0" i="1" dirty="0" smtClean="0">
                <a:solidFill>
                  <a:srgbClr val="000000"/>
                </a:solidFill>
                <a:latin typeface="Arial" pitchFamily="34" charset="0"/>
                <a:ea typeface="ＭＳ ゴシック" pitchFamily="49" charset="-128"/>
              </a:rPr>
              <a:t>AVNIR-2: Relative and absolute cal. </a:t>
            </a:r>
          </a:p>
          <a:p>
            <a:pPr marL="1200150" lvl="2" indent="-285750">
              <a:buClr>
                <a:srgbClr val="FF9900"/>
              </a:buClr>
              <a:buFont typeface="Wingdings" pitchFamily="2" charset="2"/>
              <a:buChar char="ü"/>
            </a:pPr>
            <a:r>
              <a:rPr lang="en-US" altLang="ja-JP" sz="2000" b="0" i="1" dirty="0" smtClean="0">
                <a:solidFill>
                  <a:srgbClr val="000000"/>
                </a:solidFill>
                <a:latin typeface="Arial" pitchFamily="34" charset="0"/>
                <a:ea typeface="ＭＳ ゴシック" pitchFamily="49" charset="-128"/>
              </a:rPr>
              <a:t>PRISM: Relative and absolute cal.   </a:t>
            </a:r>
            <a:endParaRPr lang="en-US" altLang="ja-JP" sz="2000" b="0" dirty="0" smtClean="0">
              <a:solidFill>
                <a:srgbClr val="000000"/>
              </a:solidFill>
              <a:latin typeface="Arial" pitchFamily="34" charset="0"/>
              <a:ea typeface="ＭＳ ゴシック" pitchFamily="49" charset="-128"/>
            </a:endParaRPr>
          </a:p>
          <a:p>
            <a:pPr marL="342900" indent="-342900">
              <a:lnSpc>
                <a:spcPct val="120000"/>
              </a:lnSpc>
              <a:spcBef>
                <a:spcPct val="10000"/>
              </a:spcBef>
              <a:buClr>
                <a:srgbClr val="FF9900"/>
              </a:buClr>
              <a:buFont typeface="Wingdings" pitchFamily="2" charset="2"/>
              <a:buChar char="n"/>
            </a:pPr>
            <a:r>
              <a:rPr lang="en-US" altLang="ja-JP" sz="2800" i="1" u="sng" dirty="0" smtClean="0">
                <a:solidFill>
                  <a:srgbClr val="000000"/>
                </a:solidFill>
                <a:ea typeface="ＭＳ ゴシック" pitchFamily="49" charset="-128"/>
              </a:rPr>
              <a:t>Conclusions  </a:t>
            </a:r>
            <a:endParaRPr lang="en-US" altLang="ja-JP" sz="2400" b="0" dirty="0">
              <a:solidFill>
                <a:srgbClr val="000000"/>
              </a:solidFill>
              <a:latin typeface="Arial" pitchFamily="34" charset="0"/>
              <a:ea typeface="ＭＳ ゴシック" pitchFamily="49" charset="-128"/>
            </a:endParaRPr>
          </a:p>
          <a:p>
            <a:pPr marL="342900" indent="-342900">
              <a:lnSpc>
                <a:spcPct val="120000"/>
              </a:lnSpc>
              <a:spcBef>
                <a:spcPct val="10000"/>
              </a:spcBef>
              <a:buClr>
                <a:srgbClr val="FF9900"/>
              </a:buClr>
              <a:buFont typeface="Wingdings" pitchFamily="2" charset="2"/>
              <a:buChar char="n"/>
            </a:pPr>
            <a:endParaRPr lang="en-US" altLang="ja-JP" sz="2400" b="0" dirty="0">
              <a:solidFill>
                <a:srgbClr val="000000"/>
              </a:solidFill>
              <a:latin typeface="Arial" pitchFamily="34" charset="0"/>
            </a:endParaRPr>
          </a:p>
          <a:p>
            <a:pPr marL="742950" lvl="1" indent="-285750">
              <a:lnSpc>
                <a:spcPct val="90000"/>
              </a:lnSpc>
              <a:buClr>
                <a:srgbClr val="FF9900"/>
              </a:buClr>
              <a:buFont typeface="Wingdings" pitchFamily="2" charset="2"/>
              <a:buChar char="Ø"/>
            </a:pPr>
            <a:endParaRPr lang="en-US" altLang="ja-JP" sz="2400" dirty="0">
              <a:solidFill>
                <a:srgbClr val="000000"/>
              </a:solidFill>
            </a:endParaRPr>
          </a:p>
        </p:txBody>
      </p:sp>
      <p:sp>
        <p:nvSpPr>
          <p:cNvPr id="36867" name="Rectangle 7"/>
          <p:cNvSpPr>
            <a:spLocks noChangeArrowheads="1"/>
          </p:cNvSpPr>
          <p:nvPr/>
        </p:nvSpPr>
        <p:spPr bwMode="auto">
          <a:xfrm>
            <a:off x="684213" y="115888"/>
            <a:ext cx="7777162" cy="519112"/>
          </a:xfrm>
          <a:prstGeom prst="rect">
            <a:avLst/>
          </a:prstGeom>
          <a:noFill/>
          <a:ln w="12700">
            <a:noFill/>
            <a:miter lim="800000"/>
            <a:headEnd/>
            <a:tailEnd/>
          </a:ln>
        </p:spPr>
        <p:txBody>
          <a:bodyPr lIns="90488" tIns="44450" rIns="90488" bIns="44450" anchor="ctr"/>
          <a:lstStyle/>
          <a:p>
            <a:pPr algn="ctr"/>
            <a:r>
              <a:rPr lang="en-US" altLang="ja-JP" sz="2800" i="1" dirty="0">
                <a:solidFill>
                  <a:srgbClr val="006E23"/>
                </a:solidFill>
                <a:latin typeface="Bookman Old Style" pitchFamily="18" charset="0"/>
              </a:rPr>
              <a:t>Outline </a:t>
            </a:r>
          </a:p>
        </p:txBody>
      </p:sp>
      <p:sp>
        <p:nvSpPr>
          <p:cNvPr id="4" name="テキスト ボックス 3"/>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8"/>
          <p:cNvSpPr txBox="1">
            <a:spLocks noChangeArrowheads="1"/>
          </p:cNvSpPr>
          <p:nvPr/>
        </p:nvSpPr>
        <p:spPr bwMode="auto">
          <a:xfrm>
            <a:off x="77499" y="4962654"/>
            <a:ext cx="9143849" cy="338554"/>
          </a:xfrm>
          <a:prstGeom prst="rect">
            <a:avLst/>
          </a:prstGeom>
          <a:noFill/>
          <a:ln w="12700">
            <a:noFill/>
            <a:miter lim="800000"/>
            <a:headEnd type="none" w="sm" len="sm"/>
            <a:tailEnd type="none" w="sm" len="sm"/>
          </a:ln>
        </p:spPr>
        <p:txBody>
          <a:bodyPr wrap="none">
            <a:spAutoFit/>
          </a:bodyPr>
          <a:lstStyle/>
          <a:p>
            <a:pPr marL="0" marR="0" lvl="0" indent="0" algn="ctr" defTabSz="914400" eaLnBrk="0" fontAlgn="auto" latinLnBrk="0" hangingPunct="0">
              <a:lnSpc>
                <a:spcPct val="100000"/>
              </a:lnSpc>
              <a:spcBef>
                <a:spcPts val="0"/>
              </a:spcBef>
              <a:spcAft>
                <a:spcPts val="300"/>
              </a:spcAft>
              <a:buClrTx/>
              <a:buSzTx/>
              <a:buFontTx/>
              <a:buNone/>
              <a:tabLst/>
              <a:defRPr/>
            </a:pP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Alignment correction for seven pointing angles (Blue: correction values, Pink: Test results) </a:t>
            </a:r>
            <a:endParaRPr kumimoji="0" lang="en-US" altLang="ja-JP" sz="16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19" name="Text Box 28"/>
          <p:cNvSpPr txBox="1">
            <a:spLocks noChangeArrowheads="1"/>
          </p:cNvSpPr>
          <p:nvPr/>
        </p:nvSpPr>
        <p:spPr bwMode="auto">
          <a:xfrm>
            <a:off x="179512" y="5373216"/>
            <a:ext cx="8712968" cy="929485"/>
          </a:xfrm>
          <a:prstGeom prst="rect">
            <a:avLst/>
          </a:prstGeom>
          <a:solidFill>
            <a:srgbClr val="FFFFCC"/>
          </a:solidFill>
          <a:ln w="12700">
            <a:noFill/>
            <a:miter lim="800000"/>
            <a:headEnd type="none" w="sm" len="sm"/>
            <a:tailEnd type="none" w="sm" len="sm"/>
          </a:ln>
        </p:spPr>
        <p:txBody>
          <a:bodyPr wrap="square">
            <a:spAutoFit/>
          </a:bodyPr>
          <a:lstStyle/>
          <a:p>
            <a:pPr marL="0" marR="0" lvl="0" indent="0" defTabSz="914400" eaLnBrk="0" fontAlgn="auto" latinLnBrk="0" hangingPunct="0">
              <a:lnSpc>
                <a:spcPct val="100000"/>
              </a:lnSpc>
              <a:spcBef>
                <a:spcPts val="0"/>
              </a:spcBef>
              <a:spcAft>
                <a:spcPts val="0"/>
              </a:spcAft>
              <a:buClr>
                <a:srgbClr val="FF9900"/>
              </a:buClr>
              <a:buSzTx/>
              <a:buFont typeface="Wingdings" pitchFamily="2" charset="2"/>
              <a:buNone/>
              <a:tabLst/>
              <a:defRPr/>
            </a:pP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Geometric accuracy evaluation</a:t>
            </a:r>
            <a:r>
              <a:rPr kumimoji="0" lang="en-US" altLang="ja-JP" sz="1600" b="1" i="0" u="none" strike="noStrike" kern="0" cap="none" spc="0" normalizeH="0" noProof="0" dirty="0" smtClean="0">
                <a:ln>
                  <a:noFill/>
                </a:ln>
                <a:solidFill>
                  <a:sysClr val="windowText" lastClr="000000"/>
                </a:solidFill>
                <a:effectLst/>
                <a:uLnTx/>
                <a:uFillTx/>
                <a:latin typeface="Arial" pitchFamily="34" charset="0"/>
                <a:cs typeface="Arial" pitchFamily="34" charset="0"/>
              </a:rPr>
              <a:t> for typical seven pointing (</a:t>
            </a:r>
            <a:r>
              <a:rPr kumimoji="0" lang="en-US" altLang="ja-JP" sz="16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0, ±21.5, ±34.3, ±41.5 deg) </a:t>
            </a:r>
            <a:endParaRPr kumimoji="0" lang="en-US" altLang="ja-JP"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ct val="20000"/>
              </a:spcBef>
              <a:spcAft>
                <a:spcPts val="0"/>
              </a:spcAft>
              <a:buClr>
                <a:srgbClr val="FF9900"/>
              </a:buClr>
              <a:buSzTx/>
              <a:buFont typeface="Wingdings" pitchFamily="2" charset="2"/>
              <a:buChar char="ü"/>
              <a:tabLst/>
              <a:defRPr/>
            </a:pPr>
            <a:r>
              <a:rPr kumimoji="0" lang="en-US" altLang="ja-JP" sz="16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en-US" altLang="ja-JP" sz="1600" b="0" kern="0" dirty="0" smtClean="0">
                <a:solidFill>
                  <a:sysClr val="windowText" lastClr="000000"/>
                </a:solidFill>
                <a:latin typeface="Arial" pitchFamily="34" charset="0"/>
                <a:cs typeface="Arial" pitchFamily="34" charset="0"/>
              </a:rPr>
              <a:t>Correction values: Bias component in 0 deg then bias component of each angle</a:t>
            </a:r>
          </a:p>
          <a:p>
            <a:pPr marL="0" marR="0" lvl="0" indent="0" defTabSz="914400" eaLnBrk="1" fontAlgn="auto" latinLnBrk="0" hangingPunct="1">
              <a:lnSpc>
                <a:spcPct val="100000"/>
              </a:lnSpc>
              <a:spcBef>
                <a:spcPct val="20000"/>
              </a:spcBef>
              <a:spcAft>
                <a:spcPts val="0"/>
              </a:spcAft>
              <a:buClr>
                <a:srgbClr val="FF9900"/>
              </a:buClr>
              <a:buSzTx/>
              <a:buFont typeface="Wingdings" pitchFamily="2" charset="2"/>
              <a:buChar char="ü"/>
              <a:tabLst/>
              <a:defRPr/>
            </a:pPr>
            <a:r>
              <a:rPr kumimoji="0" lang="en-US" altLang="ja-JP" sz="1600" b="0"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Test processing data before release: better than previous one   </a:t>
            </a:r>
            <a:endParaRPr kumimoji="0" lang="en-US" altLang="ja-JP" sz="16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26" name="Text Box 47"/>
          <p:cNvSpPr txBox="1">
            <a:spLocks noChangeArrowheads="1"/>
          </p:cNvSpPr>
          <p:nvPr/>
        </p:nvSpPr>
        <p:spPr bwMode="auto">
          <a:xfrm>
            <a:off x="6156176" y="764704"/>
            <a:ext cx="2816375" cy="830997"/>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kern="0" dirty="0" smtClean="0">
                <a:solidFill>
                  <a:srgbClr val="000000"/>
                </a:solidFill>
              </a:rPr>
              <a:t>History of alignment parameter updates </a:t>
            </a:r>
            <a:endParaRPr kumimoji="0" lang="en-US" altLang="ja-JP"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ysClr val="windowText" lastClr="000000"/>
                </a:solidFill>
                <a:effectLst/>
                <a:uLnTx/>
                <a:uFillTx/>
              </a:rPr>
              <a:t>　　</a:t>
            </a:r>
            <a:r>
              <a:rPr kumimoji="0" lang="en-US" altLang="ja-JP" sz="1200" b="1" i="0" u="none" strike="noStrike" kern="0" cap="none" spc="0" normalizeH="0" baseline="0" noProof="0" dirty="0" smtClean="0">
                <a:ln>
                  <a:noFill/>
                </a:ln>
                <a:solidFill>
                  <a:sysClr val="windowText" lastClr="000000"/>
                </a:solidFill>
                <a:effectLst/>
                <a:uLnTx/>
                <a:uFillTx/>
              </a:rPr>
              <a:t>- October</a:t>
            </a:r>
            <a:r>
              <a:rPr kumimoji="0" lang="en-US" altLang="ja-JP" sz="1200" b="1" i="0" u="none" strike="noStrike" kern="0" cap="none" spc="0" normalizeH="0" noProof="0" dirty="0" smtClean="0">
                <a:ln>
                  <a:noFill/>
                </a:ln>
                <a:solidFill>
                  <a:sysClr val="windowText" lastClr="000000"/>
                </a:solidFill>
                <a:effectLst/>
                <a:uLnTx/>
                <a:uFillTx/>
              </a:rPr>
              <a:t> 20, </a:t>
            </a:r>
            <a:r>
              <a:rPr kumimoji="0" lang="en-US" altLang="ja-JP" sz="1200" b="1" i="0" u="none" strike="noStrike" kern="0" cap="none" spc="0" normalizeH="0" baseline="0" noProof="0" dirty="0" smtClean="0">
                <a:ln>
                  <a:noFill/>
                </a:ln>
                <a:solidFill>
                  <a:sysClr val="windowText" lastClr="000000"/>
                </a:solidFill>
                <a:effectLst/>
                <a:uLnTx/>
                <a:uFillTx/>
              </a:rPr>
              <a:t>2008</a:t>
            </a:r>
            <a:endParaRPr kumimoji="0" lang="en-US" altLang="ja-JP" sz="12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000000"/>
                </a:solidFill>
                <a:effectLst/>
                <a:uLnTx/>
                <a:uFillTx/>
              </a:rPr>
              <a:t>　　</a:t>
            </a:r>
            <a:r>
              <a:rPr kumimoji="0" lang="en-US" altLang="ja-JP" sz="1200" b="1" i="0" u="none" strike="noStrike" kern="0" cap="none" spc="0" normalizeH="0" baseline="0" noProof="0" dirty="0" smtClean="0">
                <a:ln>
                  <a:noFill/>
                </a:ln>
                <a:solidFill>
                  <a:srgbClr val="000000"/>
                </a:solidFill>
                <a:effectLst/>
                <a:uLnTx/>
                <a:uFillTx/>
              </a:rPr>
              <a:t>- April 26, 2010</a:t>
            </a:r>
            <a:endParaRPr kumimoji="0" lang="en-US" altLang="ja-JP" sz="1200" b="1"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FF0000"/>
                </a:solidFill>
                <a:effectLst/>
                <a:uLnTx/>
                <a:uFillTx/>
              </a:rPr>
              <a:t>　　</a:t>
            </a:r>
            <a:r>
              <a:rPr kumimoji="0" lang="en-US" altLang="ja-JP" sz="1200" b="1" i="0" u="none" strike="noStrike" kern="0" cap="none" spc="0" normalizeH="0" baseline="0" noProof="0" dirty="0" smtClean="0">
                <a:ln>
                  <a:noFill/>
                </a:ln>
                <a:solidFill>
                  <a:srgbClr val="FF0000"/>
                </a:solidFill>
                <a:effectLst/>
                <a:uLnTx/>
                <a:uFillTx/>
              </a:rPr>
              <a:t>- February 17, 2011 </a:t>
            </a:r>
            <a:endParaRPr kumimoji="0" lang="en-US" altLang="ja-JP" sz="1200" b="1" i="0" u="none" strike="noStrike" kern="0" cap="none" spc="0" normalizeH="0" baseline="0" noProof="0" dirty="0">
              <a:ln>
                <a:noFill/>
              </a:ln>
              <a:solidFill>
                <a:srgbClr val="FF0000"/>
              </a:solidFill>
              <a:effectLst/>
              <a:uLnTx/>
              <a:uFillTx/>
            </a:endParaRPr>
          </a:p>
        </p:txBody>
      </p:sp>
      <p:graphicFrame>
        <p:nvGraphicFramePr>
          <p:cNvPr id="15" name="Chart 26"/>
          <p:cNvGraphicFramePr>
            <a:graphicFrameLocks/>
          </p:cNvGraphicFramePr>
          <p:nvPr/>
        </p:nvGraphicFramePr>
        <p:xfrm>
          <a:off x="0" y="1508275"/>
          <a:ext cx="4572000" cy="34496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27"/>
          <p:cNvGraphicFramePr>
            <a:graphicFrameLocks/>
          </p:cNvGraphicFramePr>
          <p:nvPr/>
        </p:nvGraphicFramePr>
        <p:xfrm>
          <a:off x="4583075" y="1499066"/>
          <a:ext cx="4560925" cy="3445564"/>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p:cNvSpPr txBox="1"/>
          <p:nvPr/>
        </p:nvSpPr>
        <p:spPr>
          <a:xfrm>
            <a:off x="2483768" y="1197913"/>
            <a:ext cx="3744417" cy="430887"/>
          </a:xfrm>
          <a:prstGeom prst="rect">
            <a:avLst/>
          </a:prstGeom>
          <a:noFill/>
        </p:spPr>
        <p:txBody>
          <a:bodyPr wrap="square" rtlCol="0">
            <a:spAutoFit/>
          </a:bodyPr>
          <a:lstStyle/>
          <a:p>
            <a:r>
              <a:rPr lang="ja-JP" altLang="en-US" sz="1100" dirty="0" smtClean="0">
                <a:solidFill>
                  <a:srgbClr val="0000CC"/>
                </a:solidFill>
                <a:latin typeface="+mj-ea"/>
                <a:ea typeface="+mj-ea"/>
              </a:rPr>
              <a:t>◆</a:t>
            </a:r>
            <a:r>
              <a:rPr kumimoji="1" lang="ja-JP" altLang="en-US" sz="1100" dirty="0" smtClean="0">
                <a:solidFill>
                  <a:schemeClr val="tx1"/>
                </a:solidFill>
                <a:latin typeface="Arial" pitchFamily="34" charset="0"/>
                <a:ea typeface="+mj-ea"/>
                <a:cs typeface="Arial" pitchFamily="34" charset="0"/>
              </a:rPr>
              <a:t>：</a:t>
            </a:r>
            <a:r>
              <a:rPr kumimoji="1" lang="en-US" altLang="ja-JP" sz="1100" dirty="0" smtClean="0">
                <a:solidFill>
                  <a:schemeClr val="tx1"/>
                </a:solidFill>
                <a:latin typeface="Arial" pitchFamily="34" charset="0"/>
                <a:ea typeface="+mj-ea"/>
                <a:cs typeface="Arial" pitchFamily="34" charset="0"/>
              </a:rPr>
              <a:t>Correction values estimated from error trends</a:t>
            </a:r>
          </a:p>
          <a:p>
            <a:r>
              <a:rPr lang="ja-JP" altLang="en-US" sz="1100" dirty="0" smtClean="0">
                <a:solidFill>
                  <a:srgbClr val="FF00FF"/>
                </a:solidFill>
                <a:latin typeface="+mj-ea"/>
              </a:rPr>
              <a:t>◆</a:t>
            </a:r>
            <a:r>
              <a:rPr lang="ja-JP" altLang="en-US" sz="1100" dirty="0" smtClean="0">
                <a:solidFill>
                  <a:schemeClr val="tx1"/>
                </a:solidFill>
                <a:latin typeface="Arial" pitchFamily="34" charset="0"/>
                <a:ea typeface="+mj-ea"/>
                <a:cs typeface="Arial" pitchFamily="34" charset="0"/>
              </a:rPr>
              <a:t>：</a:t>
            </a:r>
            <a:r>
              <a:rPr lang="en-US" altLang="ja-JP" sz="1100" dirty="0" smtClean="0">
                <a:solidFill>
                  <a:schemeClr val="tx1"/>
                </a:solidFill>
                <a:latin typeface="Arial" pitchFamily="34" charset="0"/>
                <a:ea typeface="+mj-ea"/>
                <a:cs typeface="Arial" pitchFamily="34" charset="0"/>
              </a:rPr>
              <a:t>Test results</a:t>
            </a:r>
            <a:r>
              <a:rPr lang="en-US" altLang="ja-JP" sz="1100" dirty="0" smtClean="0">
                <a:latin typeface="Arial" pitchFamily="34" charset="0"/>
                <a:ea typeface="+mj-ea"/>
                <a:cs typeface="Arial" pitchFamily="34" charset="0"/>
              </a:rPr>
              <a:t> </a:t>
            </a:r>
            <a:endParaRPr kumimoji="1" lang="ja-JP" altLang="en-US" sz="1100" dirty="0">
              <a:latin typeface="Arial" pitchFamily="34" charset="0"/>
              <a:ea typeface="+mj-ea"/>
              <a:cs typeface="Arial" pitchFamily="34" charset="0"/>
            </a:endParaRPr>
          </a:p>
        </p:txBody>
      </p:sp>
      <p:sp>
        <p:nvSpPr>
          <p:cNvPr id="9"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AVNIR-2 Absolute Calibration</a:t>
            </a:r>
            <a:endParaRPr lang="en-US" altLang="ja-JP" sz="2400" i="1" dirty="0">
              <a:solidFill>
                <a:srgbClr val="006E23"/>
              </a:solidFill>
              <a:latin typeface="Bookman Old Style" pitchFamily="18" charset="0"/>
            </a:endParaRPr>
          </a:p>
        </p:txBody>
      </p:sp>
      <p:sp>
        <p:nvSpPr>
          <p:cNvPr id="10" name="テキスト ボックス 9"/>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19</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7"/>
          <p:cNvSpPr txBox="1">
            <a:spLocks noChangeArrowheads="1"/>
          </p:cNvSpPr>
          <p:nvPr/>
        </p:nvSpPr>
        <p:spPr bwMode="auto">
          <a:xfrm>
            <a:off x="4538855" y="5446385"/>
            <a:ext cx="4569649" cy="430887"/>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Time trend of geometric accuracy of AVNIR-2 </a:t>
            </a:r>
          </a:p>
          <a:p>
            <a:pPr algn="ctr"/>
            <a:r>
              <a:rPr lang="en-US" altLang="ja-JP" dirty="0" smtClean="0">
                <a:solidFill>
                  <a:srgbClr val="000000"/>
                </a:solidFill>
                <a:latin typeface="Arial" pitchFamily="34" charset="0"/>
                <a:ea typeface="ＭＳ ゴシック" pitchFamily="49" charset="-128"/>
                <a:cs typeface="Arial" pitchFamily="34" charset="0"/>
              </a:rPr>
              <a:t>(Upper: absolute accuracy, lower: relative accuracy)</a:t>
            </a:r>
            <a:endParaRPr lang="en-US" altLang="ja-JP" b="1" dirty="0">
              <a:solidFill>
                <a:srgbClr val="000000"/>
              </a:solidFill>
              <a:latin typeface="Arial" pitchFamily="34" charset="0"/>
              <a:ea typeface="ＭＳ ゴシック" pitchFamily="49" charset="-128"/>
              <a:cs typeface="Arial" pitchFamily="34" charset="0"/>
            </a:endParaRPr>
          </a:p>
        </p:txBody>
      </p:sp>
      <p:pic>
        <p:nvPicPr>
          <p:cNvPr id="304132" name="Picture 4" descr="C:\tadono\ALOS01\cal-val02\RESTECmeeting050531\110908avnir2-alignment\gnu-dem\av2geo-stdev-time_all.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355976" y="3068960"/>
            <a:ext cx="4539728" cy="2376264"/>
          </a:xfrm>
          <a:prstGeom prst="rect">
            <a:avLst/>
          </a:prstGeom>
          <a:noFill/>
        </p:spPr>
      </p:pic>
      <p:pic>
        <p:nvPicPr>
          <p:cNvPr id="304130" name="Picture 2" descr="C:\tadono\ALOS01\cal-val02\RESTECmeeting050531\110908avnir2-alignment\gnu-dem\av2geo-all.png"/>
          <p:cNvPicPr>
            <a:picLocks noChangeArrowheads="1"/>
          </p:cNvPicPr>
          <p:nvPr/>
        </p:nvPicPr>
        <p:blipFill>
          <a:blip r:embed="rId3">
            <a:clrChange>
              <a:clrFrom>
                <a:srgbClr val="FFFFFF"/>
              </a:clrFrom>
              <a:clrTo>
                <a:srgbClr val="FFFFFF">
                  <a:alpha val="0"/>
                </a:srgbClr>
              </a:clrTo>
            </a:clrChange>
          </a:blip>
          <a:srcRect/>
          <a:stretch>
            <a:fillRect/>
          </a:stretch>
        </p:blipFill>
        <p:spPr bwMode="auto">
          <a:xfrm>
            <a:off x="179512" y="692696"/>
            <a:ext cx="3456384" cy="3031331"/>
          </a:xfrm>
          <a:prstGeom prst="rect">
            <a:avLst/>
          </a:prstGeom>
          <a:noFill/>
        </p:spPr>
      </p:pic>
      <p:graphicFrame>
        <p:nvGraphicFramePr>
          <p:cNvPr id="16" name="表 15"/>
          <p:cNvGraphicFramePr>
            <a:graphicFrameLocks noGrp="1"/>
          </p:cNvGraphicFramePr>
          <p:nvPr/>
        </p:nvGraphicFramePr>
        <p:xfrm>
          <a:off x="35496" y="4221088"/>
          <a:ext cx="4183063" cy="2519237"/>
        </p:xfrm>
        <a:graphic>
          <a:graphicData uri="http://schemas.openxmlformats.org/drawingml/2006/table">
            <a:tbl>
              <a:tblPr/>
              <a:tblGrid>
                <a:gridCol w="887413"/>
                <a:gridCol w="569913"/>
                <a:gridCol w="592137"/>
                <a:gridCol w="708025"/>
                <a:gridCol w="654050"/>
                <a:gridCol w="771525"/>
              </a:tblGrid>
              <a:tr h="345529">
                <a:tc rowSpan="2">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r>
                        <a:rPr lang="ja-JP" altLang="en-US" sz="1200" b="0" i="0" u="none" strike="noStrike" dirty="0">
                          <a:solidFill>
                            <a:srgbClr val="000000"/>
                          </a:solidFill>
                          <a:latin typeface="Arial" pitchFamily="34" charset="0"/>
                          <a:cs typeface="Arial" pitchFamily="34" charset="0"/>
                        </a:rPr>
                        <a:t>　</a:t>
                      </a:r>
                      <a:r>
                        <a:rPr lang="en-US" altLang="ja-JP" sz="1200" b="0" i="0" u="none" strike="noStrike" dirty="0" smtClean="0">
                          <a:solidFill>
                            <a:srgbClr val="000000"/>
                          </a:solidFill>
                          <a:latin typeface="Arial" pitchFamily="34" charset="0"/>
                          <a:cs typeface="Arial" pitchFamily="34" charset="0"/>
                        </a:rPr>
                        <a:t>Pointing</a:t>
                      </a:r>
                      <a:endParaRPr lang="ja-JP" altLang="en-US" sz="1200" b="0" i="0" u="none" strike="noStrike" dirty="0">
                        <a:solidFill>
                          <a:srgbClr val="000000"/>
                        </a:solidFill>
                        <a:latin typeface="Arial" pitchFamily="34" charset="0"/>
                        <a:cs typeface="Arial" pitchFamily="34" charset="0"/>
                      </a:endParaRPr>
                    </a:p>
                    <a:p>
                      <a:pPr algn="l" fontAlgn="ctr"/>
                      <a:r>
                        <a:rPr lang="ja-JP" altLang="en-US" sz="1200" b="0" i="0" u="none" strike="noStrike" dirty="0">
                          <a:solidFill>
                            <a:srgbClr val="000000"/>
                          </a:solidFill>
                          <a:latin typeface="Arial" pitchFamily="34" charset="0"/>
                          <a:cs typeface="Arial" pitchFamily="34" charset="0"/>
                        </a:rPr>
                        <a:t>　</a:t>
                      </a:r>
                      <a:r>
                        <a:rPr lang="en-US" altLang="ja-JP" sz="1200" b="0" i="0" u="none" strike="noStrike" dirty="0" smtClean="0">
                          <a:solidFill>
                            <a:srgbClr val="000000"/>
                          </a:solidFill>
                          <a:latin typeface="Arial" pitchFamily="34" charset="0"/>
                          <a:cs typeface="Arial" pitchFamily="34" charset="0"/>
                        </a:rPr>
                        <a:t>angle(deg)</a:t>
                      </a:r>
                      <a:endParaRPr lang="ja-JP" alt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5">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200" b="0" i="0" u="none" strike="noStrike" dirty="0" smtClean="0">
                          <a:solidFill>
                            <a:srgbClr val="000000"/>
                          </a:solidFill>
                          <a:latin typeface="Arial" pitchFamily="34" charset="0"/>
                          <a:cs typeface="Arial" pitchFamily="34" charset="0"/>
                        </a:rPr>
                        <a:t>Latest result: 08/2/11-11/4/18 </a:t>
                      </a:r>
                      <a:r>
                        <a:rPr lang="en-US" sz="1200" b="0" i="0" u="none" strike="noStrike" dirty="0" err="1" smtClean="0">
                          <a:solidFill>
                            <a:srgbClr val="000000"/>
                          </a:solidFill>
                          <a:latin typeface="Arial" pitchFamily="34" charset="0"/>
                          <a:cs typeface="Arial" pitchFamily="34" charset="0"/>
                        </a:rPr>
                        <a:t>obs</a:t>
                      </a:r>
                      <a:endParaRPr lang="en-US" sz="1200" b="0" i="0" u="none" strike="noStrike" dirty="0" smtClean="0">
                        <a:solidFill>
                          <a:srgbClr val="000000"/>
                        </a:solidFill>
                        <a:latin typeface="Arial" pitchFamily="34" charset="0"/>
                        <a:cs typeface="Arial" pitchFamily="34" charset="0"/>
                      </a:endParaRPr>
                    </a:p>
                    <a:p>
                      <a:pPr algn="ctr" fontAlgn="ctr"/>
                      <a:r>
                        <a:rPr lang="en-US" sz="1100" b="0" i="0" u="none" strike="noStrike" dirty="0" smtClean="0">
                          <a:solidFill>
                            <a:srgbClr val="000000"/>
                          </a:solidFill>
                          <a:latin typeface="Arial" pitchFamily="34" charset="0"/>
                          <a:cs typeface="Arial" pitchFamily="34" charset="0"/>
                        </a:rPr>
                        <a:t> (Alignment parameter ver. 3)</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330904">
                <a:tc vMerge="1">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l" fontAlgn="ctr"/>
                      <a:endParaRPr lang="ja-JP" alt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Scene #</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100" b="0" i="0" u="none" strike="noStrike" dirty="0" smtClean="0">
                          <a:solidFill>
                            <a:srgbClr val="000000"/>
                          </a:solidFill>
                          <a:latin typeface="Arial" pitchFamily="34" charset="0"/>
                          <a:cs typeface="Arial" pitchFamily="34" charset="0"/>
                        </a:rPr>
                        <a:t># of CPs</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a:solidFill>
                            <a:srgbClr val="000000"/>
                          </a:solidFill>
                          <a:latin typeface="Arial" pitchFamily="34" charset="0"/>
                          <a:cs typeface="Arial" pitchFamily="34" charset="0"/>
                        </a:rPr>
                        <a:t>RMSE (m)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sz="1100" b="0" i="0" u="none" strike="noStrike" dirty="0" smtClean="0">
                          <a:solidFill>
                            <a:srgbClr val="000000"/>
                          </a:solidFill>
                          <a:latin typeface="Arial" pitchFamily="34" charset="0"/>
                          <a:cs typeface="Arial" pitchFamily="34" charset="0"/>
                        </a:rPr>
                        <a:t>CE90 (m)</a:t>
                      </a:r>
                      <a:endParaRPr lang="en-US" sz="11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100" b="0" i="0" u="none" strike="noStrike" dirty="0" smtClean="0">
                          <a:solidFill>
                            <a:srgbClr val="000000"/>
                          </a:solidFill>
                          <a:latin typeface="Arial" pitchFamily="34" charset="0"/>
                          <a:cs typeface="Arial" pitchFamily="34" charset="0"/>
                        </a:rPr>
                        <a:t>STDEV </a:t>
                      </a:r>
                      <a:r>
                        <a:rPr lang="en-US" sz="1100" b="0" i="0" u="none" strike="noStrike" dirty="0">
                          <a:solidFill>
                            <a:srgbClr val="000000"/>
                          </a:solidFill>
                          <a:latin typeface="Arial" pitchFamily="34" charset="0"/>
                          <a:cs typeface="Arial" pitchFamily="34" charset="0"/>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32202">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200" b="0" i="0" u="none" strike="noStrike" dirty="0" smtClean="0">
                          <a:solidFill>
                            <a:srgbClr val="000000"/>
                          </a:solidFill>
                          <a:latin typeface="Arial" pitchFamily="34" charset="0"/>
                          <a:cs typeface="Arial" pitchFamily="34" charset="0"/>
                        </a:rPr>
                        <a:t> All</a:t>
                      </a:r>
                      <a:r>
                        <a:rPr lang="en-US" sz="1200" b="0" i="0" u="none" strike="noStrike" baseline="0" dirty="0" smtClean="0">
                          <a:solidFill>
                            <a:srgbClr val="000000"/>
                          </a:solidFill>
                          <a:latin typeface="Arial" pitchFamily="34" charset="0"/>
                          <a:cs typeface="Arial" pitchFamily="34" charset="0"/>
                        </a:rPr>
                        <a:t> </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118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1,329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FF0000"/>
                          </a:solidFill>
                          <a:latin typeface="Arial" pitchFamily="34" charset="0"/>
                          <a:cs typeface="Arial" pitchFamily="34" charset="0"/>
                        </a:rPr>
                        <a:t>34.3</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1" i="0" u="none" strike="noStrike" dirty="0" smtClean="0">
                          <a:solidFill>
                            <a:srgbClr val="FF0000"/>
                          </a:solidFill>
                          <a:latin typeface="Arial" pitchFamily="34" charset="0"/>
                          <a:cs typeface="Arial" pitchFamily="34" charset="0"/>
                        </a:rPr>
                        <a:t>51.9</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1" i="0" u="none" strike="noStrike" dirty="0" smtClean="0">
                          <a:solidFill>
                            <a:srgbClr val="FF0000"/>
                          </a:solidFill>
                          <a:latin typeface="Arial" pitchFamily="34" charset="0"/>
                          <a:cs typeface="Arial" pitchFamily="34" charset="0"/>
                        </a:rPr>
                        <a:t>9.9</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200" b="0" i="0" u="none" strike="noStrike" dirty="0" smtClean="0">
                          <a:solidFill>
                            <a:srgbClr val="000000"/>
                          </a:solidFill>
                          <a:latin typeface="Arial" pitchFamily="34" charset="0"/>
                          <a:cs typeface="Arial" pitchFamily="34" charset="0"/>
                        </a:rPr>
                        <a:t> -41.5</a:t>
                      </a:r>
                      <a:r>
                        <a:rPr lang="en-US" sz="1200" b="0" i="0" u="none" strike="noStrike" baseline="0" dirty="0" smtClean="0">
                          <a:solidFill>
                            <a:srgbClr val="000000"/>
                          </a:solidFill>
                          <a:latin typeface="Arial" pitchFamily="34" charset="0"/>
                          <a:cs typeface="Arial" pitchFamily="34" charset="0"/>
                        </a:rPr>
                        <a:t> </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128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66.8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129.4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25.0</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p>
                      <a:pPr algn="ctr" fontAlgn="ctr"/>
                      <a:r>
                        <a:rPr lang="en-US" sz="1200" b="0" i="0" u="none" strike="noStrike" dirty="0" smtClean="0">
                          <a:solidFill>
                            <a:srgbClr val="000000"/>
                          </a:solidFill>
                          <a:latin typeface="Arial" pitchFamily="34" charset="0"/>
                          <a:cs typeface="Arial" pitchFamily="34" charset="0"/>
                        </a:rPr>
                        <a:t>-34.3</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21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231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34.9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55.2</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14.5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p>
                      <a:pPr algn="ctr" fontAlgn="ctr"/>
                      <a:r>
                        <a:rPr lang="en-US" sz="1200" b="0" i="0" u="none" strike="noStrike" dirty="0" smtClean="0">
                          <a:solidFill>
                            <a:srgbClr val="000000"/>
                          </a:solidFill>
                          <a:latin typeface="Arial" pitchFamily="34" charset="0"/>
                          <a:cs typeface="Arial" pitchFamily="34" charset="0"/>
                        </a:rPr>
                        <a:t>-21.5</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17</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215</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18.8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28.1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5.2</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p>
                      <a:pPr algn="ctr" fontAlgn="ctr"/>
                      <a:r>
                        <a:rPr lang="en-US" sz="1200" b="0" i="0" u="none" strike="noStrike" dirty="0" smtClean="0">
                          <a:solidFill>
                            <a:srgbClr val="000000"/>
                          </a:solidFill>
                          <a:latin typeface="Arial" pitchFamily="34" charset="0"/>
                          <a:cs typeface="Arial" pitchFamily="34" charset="0"/>
                        </a:rPr>
                        <a:t>0</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30</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382</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1" i="0" u="none" strike="noStrike" dirty="0" smtClean="0">
                          <a:solidFill>
                            <a:srgbClr val="FF0000"/>
                          </a:solidFill>
                          <a:latin typeface="Arial" pitchFamily="34" charset="0"/>
                          <a:cs typeface="Arial" pitchFamily="34" charset="0"/>
                        </a:rPr>
                        <a:t>21.9</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1" i="0" u="none" strike="noStrike" dirty="0" smtClean="0">
                          <a:solidFill>
                            <a:srgbClr val="FF0000"/>
                          </a:solidFill>
                          <a:latin typeface="Arial" pitchFamily="34" charset="0"/>
                          <a:cs typeface="Arial" pitchFamily="34" charset="0"/>
                        </a:rPr>
                        <a:t>37.7</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1" i="0" u="none" strike="noStrike" dirty="0" smtClean="0">
                          <a:solidFill>
                            <a:srgbClr val="FF0000"/>
                          </a:solidFill>
                          <a:latin typeface="Arial" pitchFamily="34" charset="0"/>
                          <a:cs typeface="Arial" pitchFamily="34" charset="0"/>
                        </a:rPr>
                        <a:t>4.2</a:t>
                      </a:r>
                      <a:endParaRPr lang="en-US" altLang="ja-JP" sz="1200" b="1" i="0" u="none" strike="noStrike" dirty="0">
                        <a:solidFill>
                          <a:srgbClr val="FF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p>
                      <a:pPr algn="ctr" fontAlgn="ctr"/>
                      <a:r>
                        <a:rPr lang="en-US" sz="1200" b="0" i="0" u="none" strike="noStrike" dirty="0" smtClean="0">
                          <a:solidFill>
                            <a:srgbClr val="000000"/>
                          </a:solidFill>
                          <a:latin typeface="Arial" pitchFamily="34" charset="0"/>
                          <a:cs typeface="Arial" pitchFamily="34" charset="0"/>
                        </a:rPr>
                        <a:t>+21.5</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208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30.8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42.9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5.0</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27314">
                <a:tc>
                  <a:txBody>
                    <a:bodyPr/>
                    <a:lstStyle/>
                    <a:p>
                      <a:pPr algn="ctr" fontAlgn="ctr"/>
                      <a:r>
                        <a:rPr lang="en-US" sz="1200" b="0" i="0" u="none" strike="noStrike" dirty="0" smtClean="0">
                          <a:solidFill>
                            <a:srgbClr val="000000"/>
                          </a:solidFill>
                          <a:latin typeface="Arial" pitchFamily="34" charset="0"/>
                          <a:cs typeface="Arial" pitchFamily="34" charset="0"/>
                        </a:rPr>
                        <a:t>+34.3</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117</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41.6</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60.2</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13.3</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r h="232202">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sz="1200" b="0" i="0" u="none" strike="noStrike" dirty="0" smtClean="0">
                          <a:solidFill>
                            <a:srgbClr val="000000"/>
                          </a:solidFill>
                          <a:latin typeface="Arial" pitchFamily="34" charset="0"/>
                          <a:cs typeface="Arial" pitchFamily="34" charset="0"/>
                        </a:rPr>
                        <a:t> +41.5</a:t>
                      </a:r>
                      <a:endParaRPr lang="en-US" sz="1200" b="0" i="0" u="none" strike="noStrike" dirty="0">
                        <a:solidFill>
                          <a:srgbClr val="000000"/>
                        </a:solidFill>
                        <a:latin typeface="Arial" pitchFamily="34" charset="0"/>
                        <a:cs typeface="Arial"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9</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48</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32.4</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fontAlgn="ctr"/>
                      <a:r>
                        <a:rPr lang="en-US" altLang="ja-JP" sz="1200" b="0" i="0" u="none" strike="noStrike" dirty="0" smtClean="0">
                          <a:solidFill>
                            <a:srgbClr val="000000"/>
                          </a:solidFill>
                          <a:latin typeface="Arial" pitchFamily="34" charset="0"/>
                          <a:cs typeface="Arial" pitchFamily="34" charset="0"/>
                        </a:rPr>
                        <a:t>57.1</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defPPr>
                        <a:defRPr lang="ja-JP"/>
                      </a:defPPr>
                      <a:lvl1pPr marL="0" algn="l" defTabSz="914400" rtl="0" eaLnBrk="1" latinLnBrk="0" hangingPunct="1">
                        <a:defRPr kumimoji="1" sz="1800" kern="1200">
                          <a:solidFill>
                            <a:schemeClr val="tx1"/>
                          </a:solidFill>
                          <a:latin typeface="Arial"/>
                          <a:ea typeface="ＭＳ Ｐゴシック"/>
                        </a:defRPr>
                      </a:lvl1pPr>
                      <a:lvl2pPr marL="457200" algn="l" defTabSz="914400" rtl="0" eaLnBrk="1" latinLnBrk="0" hangingPunct="1">
                        <a:defRPr kumimoji="1" sz="1800" kern="1200">
                          <a:solidFill>
                            <a:schemeClr val="tx1"/>
                          </a:solidFill>
                          <a:latin typeface="Arial"/>
                          <a:ea typeface="ＭＳ Ｐゴシック"/>
                        </a:defRPr>
                      </a:lvl2pPr>
                      <a:lvl3pPr marL="914400" algn="l" defTabSz="914400" rtl="0" eaLnBrk="1" latinLnBrk="0" hangingPunct="1">
                        <a:defRPr kumimoji="1" sz="1800" kern="1200">
                          <a:solidFill>
                            <a:schemeClr val="tx1"/>
                          </a:solidFill>
                          <a:latin typeface="Arial"/>
                          <a:ea typeface="ＭＳ Ｐゴシック"/>
                        </a:defRPr>
                      </a:lvl3pPr>
                      <a:lvl4pPr marL="1371600" algn="l" defTabSz="914400" rtl="0" eaLnBrk="1" latinLnBrk="0" hangingPunct="1">
                        <a:defRPr kumimoji="1" sz="1800" kern="1200">
                          <a:solidFill>
                            <a:schemeClr val="tx1"/>
                          </a:solidFill>
                          <a:latin typeface="Arial"/>
                          <a:ea typeface="ＭＳ Ｐゴシック"/>
                        </a:defRPr>
                      </a:lvl4pPr>
                      <a:lvl5pPr marL="1828800" algn="l" defTabSz="914400" rtl="0" eaLnBrk="1" latinLnBrk="0" hangingPunct="1">
                        <a:defRPr kumimoji="1" sz="1800" kern="1200">
                          <a:solidFill>
                            <a:schemeClr val="tx1"/>
                          </a:solidFill>
                          <a:latin typeface="Arial"/>
                          <a:ea typeface="ＭＳ Ｐゴシック"/>
                        </a:defRPr>
                      </a:lvl5pPr>
                      <a:lvl6pPr marL="2286000" algn="l" defTabSz="914400" rtl="0" eaLnBrk="1" latinLnBrk="0" hangingPunct="1">
                        <a:defRPr kumimoji="1" sz="1800" kern="1200">
                          <a:solidFill>
                            <a:schemeClr val="tx1"/>
                          </a:solidFill>
                          <a:latin typeface="Arial"/>
                          <a:ea typeface="ＭＳ Ｐゴシック"/>
                        </a:defRPr>
                      </a:lvl6pPr>
                      <a:lvl7pPr marL="2743200" algn="l" defTabSz="914400" rtl="0" eaLnBrk="1" latinLnBrk="0" hangingPunct="1">
                        <a:defRPr kumimoji="1" sz="1800" kern="1200">
                          <a:solidFill>
                            <a:schemeClr val="tx1"/>
                          </a:solidFill>
                          <a:latin typeface="Arial"/>
                          <a:ea typeface="ＭＳ Ｐゴシック"/>
                        </a:defRPr>
                      </a:lvl7pPr>
                      <a:lvl8pPr marL="3200400" algn="l" defTabSz="914400" rtl="0" eaLnBrk="1" latinLnBrk="0" hangingPunct="1">
                        <a:defRPr kumimoji="1" sz="1800" kern="1200">
                          <a:solidFill>
                            <a:schemeClr val="tx1"/>
                          </a:solidFill>
                          <a:latin typeface="Arial"/>
                          <a:ea typeface="ＭＳ Ｐゴシック"/>
                        </a:defRPr>
                      </a:lvl8pPr>
                      <a:lvl9pPr marL="3657600" algn="l" defTabSz="914400" rtl="0" eaLnBrk="1" latinLnBrk="0" hangingPunct="1">
                        <a:defRPr kumimoji="1" sz="1800" kern="1200">
                          <a:solidFill>
                            <a:schemeClr val="tx1"/>
                          </a:solidFill>
                          <a:latin typeface="Arial"/>
                          <a:ea typeface="ＭＳ Ｐゴシック"/>
                        </a:defRPr>
                      </a:lvl9pPr>
                    </a:lstStyle>
                    <a:p>
                      <a:pPr algn="ctr" fontAlgn="ctr"/>
                      <a:r>
                        <a:rPr lang="en-US" altLang="ja-JP" sz="1200" b="0" i="0" u="none" strike="noStrike" dirty="0" smtClean="0">
                          <a:solidFill>
                            <a:srgbClr val="000000"/>
                          </a:solidFill>
                          <a:latin typeface="Arial" pitchFamily="34" charset="0"/>
                          <a:cs typeface="Arial" pitchFamily="34" charset="0"/>
                        </a:rPr>
                        <a:t>7.0</a:t>
                      </a:r>
                      <a:endParaRPr lang="en-US" altLang="ja-JP" sz="1200" b="0" i="0" u="none" strike="noStrike" dirty="0">
                        <a:solidFill>
                          <a:srgbClr val="000000"/>
                        </a:solidFill>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r>
            </a:tbl>
          </a:graphicData>
        </a:graphic>
      </p:graphicFrame>
      <p:sp>
        <p:nvSpPr>
          <p:cNvPr id="17" name="Text Box 17"/>
          <p:cNvSpPr txBox="1">
            <a:spLocks noChangeArrowheads="1"/>
          </p:cNvSpPr>
          <p:nvPr/>
        </p:nvSpPr>
        <p:spPr bwMode="auto">
          <a:xfrm>
            <a:off x="-61548" y="3717032"/>
            <a:ext cx="4484433" cy="430887"/>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The latest result of geometric accuracy of AVNIR-2 </a:t>
            </a:r>
          </a:p>
          <a:p>
            <a:pPr algn="ctr"/>
            <a:r>
              <a:rPr lang="en-US" altLang="ja-JP" b="1" dirty="0" smtClean="0">
                <a:solidFill>
                  <a:srgbClr val="000000"/>
                </a:solidFill>
                <a:latin typeface="Arial" pitchFamily="34" charset="0"/>
                <a:ea typeface="ＭＳ ゴシック" pitchFamily="49" charset="-128"/>
                <a:cs typeface="Arial" pitchFamily="34" charset="0"/>
              </a:rPr>
              <a:t>(11 Feb 2008-18 Apr 2011) </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21" name="Text Box 47"/>
          <p:cNvSpPr txBox="1">
            <a:spLocks noChangeArrowheads="1"/>
          </p:cNvSpPr>
          <p:nvPr/>
        </p:nvSpPr>
        <p:spPr bwMode="auto">
          <a:xfrm>
            <a:off x="4283968" y="6095037"/>
            <a:ext cx="4968552" cy="646331"/>
          </a:xfrm>
          <a:prstGeom prst="rect">
            <a:avLst/>
          </a:prstGeom>
          <a:solidFill>
            <a:schemeClr val="bg1"/>
          </a:solid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smtClean="0">
                <a:ln>
                  <a:noFill/>
                </a:ln>
                <a:solidFill>
                  <a:srgbClr val="000000"/>
                </a:solidFill>
                <a:effectLst/>
                <a:uLnTx/>
                <a:uFillTx/>
              </a:rPr>
              <a:t>Selected seven pointing angles were calibrated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kern="0" dirty="0" smtClean="0">
                <a:solidFill>
                  <a:srgbClr val="000000"/>
                </a:solidFill>
              </a:rPr>
              <a:t>- X direction: limitation of quantization of angle setting encoder (~260m)</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altLang="ja-JP" sz="1200" b="1" i="0" u="none" strike="noStrike" kern="0" cap="none" spc="0" normalizeH="0" baseline="0" noProof="0" dirty="0" smtClean="0">
                <a:ln>
                  <a:noFill/>
                </a:ln>
                <a:solidFill>
                  <a:srgbClr val="000000"/>
                </a:solidFill>
                <a:effectLst/>
                <a:uLnTx/>
                <a:uFillTx/>
              </a:rPr>
              <a:t>Alignment parameter Ver.3 were</a:t>
            </a:r>
            <a:r>
              <a:rPr kumimoji="0" lang="en-US" altLang="ja-JP" sz="1200" b="1" i="0" u="none" strike="noStrike" kern="0" cap="none" spc="0" normalizeH="0" noProof="0" dirty="0" smtClean="0">
                <a:ln>
                  <a:noFill/>
                </a:ln>
                <a:solidFill>
                  <a:srgbClr val="000000"/>
                </a:solidFill>
                <a:effectLst/>
                <a:uLnTx/>
                <a:uFillTx/>
              </a:rPr>
              <a:t> released on 17 Feb 2011 </a:t>
            </a:r>
          </a:p>
        </p:txBody>
      </p:sp>
      <p:pic>
        <p:nvPicPr>
          <p:cNvPr id="304131" name="Picture 3" descr="C:\tadono\ALOS01\cal-val02\RESTECmeeting050531\110908avnir2-alignment\gnu-dem\av2geo-time_all.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355976" y="764705"/>
            <a:ext cx="4539728" cy="2376264"/>
          </a:xfrm>
          <a:prstGeom prst="rect">
            <a:avLst/>
          </a:prstGeom>
          <a:noFill/>
        </p:spPr>
      </p:pic>
      <p:sp>
        <p:nvSpPr>
          <p:cNvPr id="10" name="Rectangle 172"/>
          <p:cNvSpPr>
            <a:spLocks noChangeArrowheads="1"/>
          </p:cNvSpPr>
          <p:nvPr/>
        </p:nvSpPr>
        <p:spPr bwMode="auto">
          <a:xfrm>
            <a:off x="395536" y="142875"/>
            <a:ext cx="8748464"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AVNIR-2 Absolute Calibration Results</a:t>
            </a:r>
            <a:endParaRPr lang="en-US" altLang="ja-JP" sz="2400" i="1" dirty="0">
              <a:solidFill>
                <a:srgbClr val="006E23"/>
              </a:solidFill>
              <a:latin typeface="Bookman Old Style" pitchFamily="18" charset="0"/>
            </a:endParaRPr>
          </a:p>
        </p:txBody>
      </p:sp>
      <p:sp>
        <p:nvSpPr>
          <p:cNvPr id="11" name="テキスト ボックス 10"/>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20</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800" i="1" dirty="0" smtClean="0">
                <a:solidFill>
                  <a:srgbClr val="006600"/>
                </a:solidFill>
                <a:latin typeface="Bookman Old Style" pitchFamily="18" charset="0"/>
                <a:ea typeface="ＭＳ Ｐゴシック" pitchFamily="50" charset="-128"/>
              </a:rPr>
              <a:t>Radio Cal: AVNIR-2 FOV Calibration </a:t>
            </a:r>
          </a:p>
        </p:txBody>
      </p:sp>
      <p:sp>
        <p:nvSpPr>
          <p:cNvPr id="14339"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0"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1"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2"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3"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4"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5"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6"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4347" name="Text Box 47"/>
          <p:cNvSpPr txBox="1">
            <a:spLocks noChangeArrowheads="1"/>
          </p:cNvSpPr>
          <p:nvPr/>
        </p:nvSpPr>
        <p:spPr bwMode="auto">
          <a:xfrm>
            <a:off x="7131050" y="765175"/>
            <a:ext cx="1978025"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smtClean="0">
                <a:solidFill>
                  <a:srgbClr val="000000"/>
                </a:solidFill>
                <a:latin typeface="Arial" pitchFamily="34" charset="0"/>
                <a:ea typeface="ＭＳ Ｐゴシック" pitchFamily="50" charset="-128"/>
              </a:rPr>
              <a:t>Released on May 9, 2008</a:t>
            </a:r>
          </a:p>
        </p:txBody>
      </p:sp>
      <p:pic>
        <p:nvPicPr>
          <p:cNvPr id="14348" name="Picture 36" descr="dsp_2im_check_ALAV22007111309599524_rgb_old"/>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657225" y="765175"/>
            <a:ext cx="20589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Freeform 37"/>
          <p:cNvSpPr>
            <a:spLocks/>
          </p:cNvSpPr>
          <p:nvPr/>
        </p:nvSpPr>
        <p:spPr bwMode="auto">
          <a:xfrm>
            <a:off x="3273425" y="1828800"/>
            <a:ext cx="4775200" cy="725488"/>
          </a:xfrm>
          <a:custGeom>
            <a:avLst/>
            <a:gdLst>
              <a:gd name="T0" fmla="*/ 0 w 3378"/>
              <a:gd name="T1" fmla="*/ 0 h 457"/>
              <a:gd name="T2" fmla="*/ 2147483647 w 3378"/>
              <a:gd name="T3" fmla="*/ 2147483647 h 457"/>
              <a:gd name="T4" fmla="*/ 2147483647 w 3378"/>
              <a:gd name="T5" fmla="*/ 2147483647 h 457"/>
              <a:gd name="T6" fmla="*/ 2147483647 w 3378"/>
              <a:gd name="T7" fmla="*/ 2147483647 h 457"/>
              <a:gd name="T8" fmla="*/ 2147483647 w 3378"/>
              <a:gd name="T9" fmla="*/ 2147483647 h 457"/>
              <a:gd name="T10" fmla="*/ 0 60000 65536"/>
              <a:gd name="T11" fmla="*/ 0 60000 65536"/>
              <a:gd name="T12" fmla="*/ 0 60000 65536"/>
              <a:gd name="T13" fmla="*/ 0 60000 65536"/>
              <a:gd name="T14" fmla="*/ 0 60000 65536"/>
              <a:gd name="T15" fmla="*/ 0 w 3378"/>
              <a:gd name="T16" fmla="*/ 0 h 457"/>
              <a:gd name="T17" fmla="*/ 3378 w 3378"/>
              <a:gd name="T18" fmla="*/ 457 h 457"/>
            </a:gdLst>
            <a:ahLst/>
            <a:cxnLst>
              <a:cxn ang="T10">
                <a:pos x="T0" y="T1"/>
              </a:cxn>
              <a:cxn ang="T11">
                <a:pos x="T2" y="T3"/>
              </a:cxn>
              <a:cxn ang="T12">
                <a:pos x="T4" y="T5"/>
              </a:cxn>
              <a:cxn ang="T13">
                <a:pos x="T6" y="T7"/>
              </a:cxn>
              <a:cxn ang="T14">
                <a:pos x="T8" y="T9"/>
              </a:cxn>
            </a:cxnLst>
            <a:rect l="T15" t="T16" r="T17" b="T18"/>
            <a:pathLst>
              <a:path w="3378" h="457">
                <a:moveTo>
                  <a:pt x="0" y="0"/>
                </a:moveTo>
                <a:cubicBezTo>
                  <a:pt x="131" y="49"/>
                  <a:pt x="451" y="220"/>
                  <a:pt x="788" y="293"/>
                </a:cubicBezTo>
                <a:cubicBezTo>
                  <a:pt x="1125" y="366"/>
                  <a:pt x="1683" y="421"/>
                  <a:pt x="2021" y="439"/>
                </a:cubicBezTo>
                <a:cubicBezTo>
                  <a:pt x="2359" y="457"/>
                  <a:pt x="2589" y="423"/>
                  <a:pt x="2815" y="402"/>
                </a:cubicBezTo>
                <a:cubicBezTo>
                  <a:pt x="3041" y="381"/>
                  <a:pt x="3261" y="330"/>
                  <a:pt x="3378" y="311"/>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4350" name="Freeform 38"/>
          <p:cNvSpPr>
            <a:spLocks/>
          </p:cNvSpPr>
          <p:nvPr/>
        </p:nvSpPr>
        <p:spPr bwMode="auto">
          <a:xfrm>
            <a:off x="3273425" y="1828800"/>
            <a:ext cx="4775200" cy="822325"/>
          </a:xfrm>
          <a:custGeom>
            <a:avLst/>
            <a:gdLst>
              <a:gd name="T0" fmla="*/ 0 w 3378"/>
              <a:gd name="T1" fmla="*/ 0 h 518"/>
              <a:gd name="T2" fmla="*/ 2147483647 w 3378"/>
              <a:gd name="T3" fmla="*/ 2147483647 h 518"/>
              <a:gd name="T4" fmla="*/ 2147483647 w 3378"/>
              <a:gd name="T5" fmla="*/ 2147483647 h 518"/>
              <a:gd name="T6" fmla="*/ 2147483647 w 3378"/>
              <a:gd name="T7" fmla="*/ 2147483647 h 518"/>
              <a:gd name="T8" fmla="*/ 2147483647 w 3378"/>
              <a:gd name="T9" fmla="*/ 2147483647 h 518"/>
              <a:gd name="T10" fmla="*/ 0 60000 65536"/>
              <a:gd name="T11" fmla="*/ 0 60000 65536"/>
              <a:gd name="T12" fmla="*/ 0 60000 65536"/>
              <a:gd name="T13" fmla="*/ 0 60000 65536"/>
              <a:gd name="T14" fmla="*/ 0 60000 65536"/>
              <a:gd name="T15" fmla="*/ 0 w 3378"/>
              <a:gd name="T16" fmla="*/ 0 h 518"/>
              <a:gd name="T17" fmla="*/ 3378 w 3378"/>
              <a:gd name="T18" fmla="*/ 518 h 518"/>
            </a:gdLst>
            <a:ahLst/>
            <a:cxnLst>
              <a:cxn ang="T10">
                <a:pos x="T0" y="T1"/>
              </a:cxn>
              <a:cxn ang="T11">
                <a:pos x="T2" y="T3"/>
              </a:cxn>
              <a:cxn ang="T12">
                <a:pos x="T4" y="T5"/>
              </a:cxn>
              <a:cxn ang="T13">
                <a:pos x="T6" y="T7"/>
              </a:cxn>
              <a:cxn ang="T14">
                <a:pos x="T8" y="T9"/>
              </a:cxn>
            </a:cxnLst>
            <a:rect l="T15" t="T16" r="T17" b="T18"/>
            <a:pathLst>
              <a:path w="3378" h="518">
                <a:moveTo>
                  <a:pt x="0" y="0"/>
                </a:moveTo>
                <a:cubicBezTo>
                  <a:pt x="157" y="67"/>
                  <a:pt x="653" y="317"/>
                  <a:pt x="942" y="402"/>
                </a:cubicBezTo>
                <a:cubicBezTo>
                  <a:pt x="1231" y="487"/>
                  <a:pt x="1465" y="518"/>
                  <a:pt x="1736" y="511"/>
                </a:cubicBezTo>
                <a:cubicBezTo>
                  <a:pt x="2007" y="504"/>
                  <a:pt x="2293" y="391"/>
                  <a:pt x="2567" y="358"/>
                </a:cubicBezTo>
                <a:cubicBezTo>
                  <a:pt x="2841" y="325"/>
                  <a:pt x="3209" y="321"/>
                  <a:pt x="3378" y="311"/>
                </a:cubicBez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grpSp>
        <p:nvGrpSpPr>
          <p:cNvPr id="14351" name="Group 39"/>
          <p:cNvGrpSpPr>
            <a:grpSpLocks/>
          </p:cNvGrpSpPr>
          <p:nvPr/>
        </p:nvGrpSpPr>
        <p:grpSpPr bwMode="auto">
          <a:xfrm>
            <a:off x="2916238" y="1644650"/>
            <a:ext cx="5207000" cy="1793875"/>
            <a:chOff x="926" y="1052"/>
            <a:chExt cx="3740" cy="1130"/>
          </a:xfrm>
        </p:grpSpPr>
        <p:sp>
          <p:nvSpPr>
            <p:cNvPr id="14377" name="Line 40"/>
            <p:cNvSpPr>
              <a:spLocks noChangeShapeType="1"/>
            </p:cNvSpPr>
            <p:nvPr/>
          </p:nvSpPr>
          <p:spPr bwMode="auto">
            <a:xfrm>
              <a:off x="1122" y="1962"/>
              <a:ext cx="354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78" name="Line 41"/>
            <p:cNvSpPr>
              <a:spLocks noChangeShapeType="1"/>
            </p:cNvSpPr>
            <p:nvPr/>
          </p:nvSpPr>
          <p:spPr bwMode="auto">
            <a:xfrm flipV="1">
              <a:off x="1122" y="1083"/>
              <a:ext cx="0" cy="879"/>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79" name="Text Box 42"/>
            <p:cNvSpPr txBox="1">
              <a:spLocks noChangeArrowheads="1"/>
            </p:cNvSpPr>
            <p:nvPr/>
          </p:nvSpPr>
          <p:spPr bwMode="auto">
            <a:xfrm>
              <a:off x="2368" y="1990"/>
              <a:ext cx="12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spcBef>
                  <a:spcPct val="50000"/>
                </a:spcBef>
              </a:pPr>
              <a:r>
                <a:rPr lang="en-US" altLang="ja-JP" b="0" smtClean="0">
                  <a:solidFill>
                    <a:srgbClr val="000000"/>
                  </a:solidFill>
                  <a:latin typeface="Trebuchet MS" pitchFamily="34" charset="0"/>
                  <a:ea typeface="ＭＳ Ｐゴシック" pitchFamily="50" charset="-128"/>
                </a:rPr>
                <a:t>Pixel (FOV; ~70km)</a:t>
              </a:r>
            </a:p>
          </p:txBody>
        </p:sp>
        <p:sp>
          <p:nvSpPr>
            <p:cNvPr id="14380" name="Text Box 43"/>
            <p:cNvSpPr txBox="1">
              <a:spLocks noChangeArrowheads="1"/>
            </p:cNvSpPr>
            <p:nvPr/>
          </p:nvSpPr>
          <p:spPr bwMode="auto">
            <a:xfrm rot="-5400000">
              <a:off x="554" y="1424"/>
              <a:ext cx="96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spcBef>
                  <a:spcPct val="50000"/>
                </a:spcBef>
              </a:pPr>
              <a:r>
                <a:rPr lang="en-US" altLang="ja-JP" b="0" smtClean="0">
                  <a:solidFill>
                    <a:srgbClr val="000000"/>
                  </a:solidFill>
                  <a:latin typeface="Trebuchet MS" pitchFamily="34" charset="0"/>
                  <a:ea typeface="ＭＳ Ｐゴシック" pitchFamily="50" charset="-128"/>
                </a:rPr>
                <a:t>Radiance (or DN)</a:t>
              </a:r>
            </a:p>
          </p:txBody>
        </p:sp>
      </p:grpSp>
      <p:sp>
        <p:nvSpPr>
          <p:cNvPr id="14352" name="Rectangle 44"/>
          <p:cNvSpPr>
            <a:spLocks noChangeArrowheads="1"/>
          </p:cNvSpPr>
          <p:nvPr/>
        </p:nvSpPr>
        <p:spPr bwMode="auto">
          <a:xfrm>
            <a:off x="6527800" y="2773363"/>
            <a:ext cx="1652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0000"/>
                </a:solidFill>
                <a:latin typeface="Trebuchet MS" pitchFamily="34" charset="0"/>
                <a:ea typeface="ＭＳ Ｐゴシック" pitchFamily="50" charset="-128"/>
              </a:rPr>
              <a:t>Real TOA radiance</a:t>
            </a:r>
          </a:p>
        </p:txBody>
      </p:sp>
      <p:sp>
        <p:nvSpPr>
          <p:cNvPr id="14353" name="Line 45"/>
          <p:cNvSpPr>
            <a:spLocks noChangeShapeType="1"/>
          </p:cNvSpPr>
          <p:nvPr/>
        </p:nvSpPr>
        <p:spPr bwMode="auto">
          <a:xfrm flipH="1" flipV="1">
            <a:off x="6888163" y="2501900"/>
            <a:ext cx="71437" cy="288925"/>
          </a:xfrm>
          <a:prstGeom prst="line">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54" name="Line 46"/>
          <p:cNvSpPr>
            <a:spLocks noChangeShapeType="1"/>
          </p:cNvSpPr>
          <p:nvPr/>
        </p:nvSpPr>
        <p:spPr bwMode="auto">
          <a:xfrm flipV="1">
            <a:off x="4454525" y="2519363"/>
            <a:ext cx="200025" cy="271462"/>
          </a:xfrm>
          <a:prstGeom prst="line">
            <a:avLst/>
          </a:prstGeom>
          <a:noFill/>
          <a:ln w="9525">
            <a:solidFill>
              <a:srgbClr val="FF3300"/>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55" name="Rectangle 47"/>
          <p:cNvSpPr>
            <a:spLocks noChangeArrowheads="1"/>
          </p:cNvSpPr>
          <p:nvPr/>
        </p:nvSpPr>
        <p:spPr bwMode="auto">
          <a:xfrm>
            <a:off x="3362325" y="2773363"/>
            <a:ext cx="2179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0000"/>
                </a:solidFill>
                <a:latin typeface="Trebuchet MS" pitchFamily="34" charset="0"/>
                <a:ea typeface="ＭＳ Ｐゴシック" pitchFamily="50" charset="-128"/>
              </a:rPr>
              <a:t>Real data</a:t>
            </a:r>
            <a:r>
              <a:rPr lang="en-US" altLang="ja-JP" b="0" smtClean="0">
                <a:solidFill>
                  <a:srgbClr val="FF3300"/>
                </a:solidFill>
                <a:latin typeface="Trebuchet MS" pitchFamily="34" charset="0"/>
                <a:ea typeface="ＭＳ Ｐゴシック" pitchFamily="50" charset="-128"/>
              </a:rPr>
              <a:t> + FOV anomaly</a:t>
            </a:r>
          </a:p>
        </p:txBody>
      </p:sp>
      <p:sp>
        <p:nvSpPr>
          <p:cNvPr id="14356" name="Rectangle 48"/>
          <p:cNvSpPr>
            <a:spLocks noChangeArrowheads="1"/>
          </p:cNvSpPr>
          <p:nvPr/>
        </p:nvSpPr>
        <p:spPr bwMode="auto">
          <a:xfrm>
            <a:off x="3359150" y="1350963"/>
            <a:ext cx="470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0000"/>
                </a:solidFill>
                <a:latin typeface="Trebuchet MS" pitchFamily="34" charset="0"/>
                <a:ea typeface="ＭＳ Ｐゴシック" pitchFamily="50" charset="-128"/>
              </a:rPr>
              <a:t>L1B radiance = Real data </a:t>
            </a:r>
            <a:r>
              <a:rPr lang="en-US" altLang="ja-JP" b="0" smtClean="0">
                <a:solidFill>
                  <a:srgbClr val="FF3300"/>
                </a:solidFill>
                <a:latin typeface="Trebuchet MS" pitchFamily="34" charset="0"/>
                <a:ea typeface="ＭＳ Ｐゴシック" pitchFamily="50" charset="-128"/>
              </a:rPr>
              <a:t>+</a:t>
            </a:r>
            <a:r>
              <a:rPr lang="en-US" altLang="ja-JP" b="0" smtClean="0">
                <a:solidFill>
                  <a:srgbClr val="000000"/>
                </a:solidFill>
                <a:latin typeface="Trebuchet MS" pitchFamily="34" charset="0"/>
                <a:ea typeface="ＭＳ Ｐゴシック" pitchFamily="50" charset="-128"/>
              </a:rPr>
              <a:t> </a:t>
            </a:r>
            <a:r>
              <a:rPr lang="en-US" altLang="ja-JP" b="0" smtClean="0">
                <a:solidFill>
                  <a:srgbClr val="FF3300"/>
                </a:solidFill>
                <a:latin typeface="Trebuchet MS" pitchFamily="34" charset="0"/>
                <a:ea typeface="ＭＳ Ｐゴシック" pitchFamily="50" charset="-128"/>
              </a:rPr>
              <a:t>FOV noise</a:t>
            </a:r>
            <a:r>
              <a:rPr lang="en-US" altLang="ja-JP" b="0" smtClean="0">
                <a:solidFill>
                  <a:srgbClr val="000000"/>
                </a:solidFill>
                <a:latin typeface="Trebuchet MS" pitchFamily="34" charset="0"/>
                <a:ea typeface="ＭＳ Ｐゴシック" pitchFamily="50" charset="-128"/>
              </a:rPr>
              <a:t> </a:t>
            </a:r>
            <a:r>
              <a:rPr lang="en-US" altLang="ja-JP" b="0" smtClean="0">
                <a:solidFill>
                  <a:srgbClr val="0066FF"/>
                </a:solidFill>
                <a:latin typeface="Trebuchet MS" pitchFamily="34" charset="0"/>
                <a:ea typeface="ＭＳ Ｐゴシック" pitchFamily="50" charset="-128"/>
              </a:rPr>
              <a:t>+ small-scale noise</a:t>
            </a:r>
          </a:p>
        </p:txBody>
      </p:sp>
      <p:sp>
        <p:nvSpPr>
          <p:cNvPr id="14357" name="Rectangle 49"/>
          <p:cNvSpPr>
            <a:spLocks noChangeArrowheads="1"/>
          </p:cNvSpPr>
          <p:nvPr/>
        </p:nvSpPr>
        <p:spPr bwMode="auto">
          <a:xfrm>
            <a:off x="5951538" y="1709738"/>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66FF"/>
                </a:solidFill>
                <a:latin typeface="Trebuchet MS" pitchFamily="34" charset="0"/>
                <a:ea typeface="ＭＳ Ｐゴシック" pitchFamily="50" charset="-128"/>
              </a:rPr>
              <a:t>(e.g., o/e, cal table error..)</a:t>
            </a:r>
          </a:p>
        </p:txBody>
      </p:sp>
      <p:sp>
        <p:nvSpPr>
          <p:cNvPr id="14358" name="Line 50"/>
          <p:cNvSpPr>
            <a:spLocks noChangeShapeType="1"/>
          </p:cNvSpPr>
          <p:nvPr/>
        </p:nvSpPr>
        <p:spPr bwMode="auto">
          <a:xfrm>
            <a:off x="4367213" y="1709738"/>
            <a:ext cx="287337" cy="720725"/>
          </a:xfrm>
          <a:prstGeom prst="line">
            <a:avLst/>
          </a:prstGeom>
          <a:noFill/>
          <a:ln w="9525">
            <a:solidFill>
              <a:srgbClr val="0066FF"/>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59" name="Rectangle 51"/>
          <p:cNvSpPr>
            <a:spLocks noChangeArrowheads="1"/>
          </p:cNvSpPr>
          <p:nvPr/>
        </p:nvSpPr>
        <p:spPr bwMode="auto">
          <a:xfrm>
            <a:off x="323850" y="3644900"/>
            <a:ext cx="85693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00138" eaLnBrk="0" hangingPunct="0">
              <a:defRPr kumimoji="1" sz="1400">
                <a:solidFill>
                  <a:srgbClr val="66FF66"/>
                </a:solidFill>
                <a:latin typeface="Times New Roman" pitchFamily="18" charset="0"/>
                <a:ea typeface="ＭＳ ゴシック" pitchFamily="49" charset="-128"/>
              </a:defRPr>
            </a:lvl1pPr>
            <a:lvl2pPr marL="360363" indent="-180975" defTabSz="1100138" eaLnBrk="0" hangingPunct="0">
              <a:defRPr kumimoji="1" sz="1400">
                <a:solidFill>
                  <a:srgbClr val="66FF66"/>
                </a:solidFill>
                <a:latin typeface="Times New Roman" pitchFamily="18" charset="0"/>
                <a:ea typeface="ＭＳ ゴシック" pitchFamily="49" charset="-128"/>
              </a:defRPr>
            </a:lvl2pPr>
            <a:lvl3pPr marL="1143000" indent="-228600" defTabSz="1100138" eaLnBrk="0" hangingPunct="0">
              <a:defRPr kumimoji="1" sz="1400">
                <a:solidFill>
                  <a:srgbClr val="66FF66"/>
                </a:solidFill>
                <a:latin typeface="Times New Roman" pitchFamily="18" charset="0"/>
                <a:ea typeface="ＭＳ ゴシック" pitchFamily="49" charset="-128"/>
              </a:defRPr>
            </a:lvl3pPr>
            <a:lvl4pPr marL="1600200" indent="-228600" defTabSz="1100138" eaLnBrk="0" hangingPunct="0">
              <a:defRPr kumimoji="1" sz="1400">
                <a:solidFill>
                  <a:srgbClr val="66FF66"/>
                </a:solidFill>
                <a:latin typeface="Times New Roman" pitchFamily="18" charset="0"/>
                <a:ea typeface="ＭＳ ゴシック" pitchFamily="49" charset="-128"/>
              </a:defRPr>
            </a:lvl4pPr>
            <a:lvl5pPr marL="2057400" indent="-228600" defTabSz="1100138" eaLnBrk="0" hangingPunct="0">
              <a:defRPr kumimoji="1" sz="1400">
                <a:solidFill>
                  <a:srgbClr val="66FF66"/>
                </a:solidFill>
                <a:latin typeface="Times New Roman" pitchFamily="18" charset="0"/>
                <a:ea typeface="ＭＳ ゴシック" pitchFamily="49" charset="-128"/>
              </a:defRPr>
            </a:lvl5pPr>
            <a:lvl6pPr marL="2514600" indent="-228600" defTabSz="11001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defTabSz="11001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defTabSz="11001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defTabSz="11001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20000"/>
              </a:spcBef>
            </a:pPr>
            <a:r>
              <a:rPr lang="en-US" altLang="ja-JP" sz="1600" smtClean="0">
                <a:solidFill>
                  <a:srgbClr val="FF3300"/>
                </a:solidFill>
                <a:latin typeface="Arial" pitchFamily="34" charset="0"/>
                <a:ea typeface="ＭＳ Ｐゴシック" pitchFamily="50" charset="-128"/>
              </a:rPr>
              <a:t>1. FOV noise </a:t>
            </a:r>
          </a:p>
          <a:p>
            <a:pPr lvl="1" eaLnBrk="1" hangingPunct="1">
              <a:spcBef>
                <a:spcPct val="20000"/>
              </a:spcBef>
              <a:buFontTx/>
              <a:buChar char="•"/>
            </a:pPr>
            <a:r>
              <a:rPr lang="en-US" altLang="ja-JP" sz="1600" b="0" smtClean="0">
                <a:solidFill>
                  <a:srgbClr val="000000"/>
                </a:solidFill>
                <a:latin typeface="Arial" pitchFamily="34" charset="0"/>
                <a:ea typeface="ＭＳ Ｐゴシック" pitchFamily="50" charset="-128"/>
                <a:sym typeface="Symbol" pitchFamily="18" charset="2"/>
              </a:rPr>
              <a:t>Corrected by </a:t>
            </a:r>
            <a:r>
              <a:rPr lang="en-US" altLang="ja-JP" sz="1600" b="0" smtClean="0">
                <a:solidFill>
                  <a:srgbClr val="FF3300"/>
                </a:solidFill>
                <a:latin typeface="Arial" pitchFamily="34" charset="0"/>
                <a:ea typeface="ＭＳ Ｐゴシック" pitchFamily="50" charset="-128"/>
                <a:sym typeface="Symbol" pitchFamily="18" charset="2"/>
              </a:rPr>
              <a:t>cross-calibration with MODIS</a:t>
            </a:r>
            <a:r>
              <a:rPr lang="en-US" altLang="ja-JP" sz="1600" b="0" smtClean="0">
                <a:solidFill>
                  <a:srgbClr val="000000"/>
                </a:solidFill>
                <a:latin typeface="Arial" pitchFamily="34" charset="0"/>
                <a:ea typeface="ＭＳ Ｐゴシック" pitchFamily="50" charset="-128"/>
                <a:sym typeface="Symbol" pitchFamily="18" charset="2"/>
              </a:rPr>
              <a:t> (using a directional function of MODIS TOA reflectance) </a:t>
            </a:r>
          </a:p>
          <a:p>
            <a:pPr lvl="1" eaLnBrk="1" hangingPunct="1">
              <a:spcBef>
                <a:spcPct val="20000"/>
              </a:spcBef>
              <a:buFontTx/>
              <a:buChar char="•"/>
            </a:pPr>
            <a:r>
              <a:rPr lang="en-US" altLang="ja-JP" sz="1600" b="0" smtClean="0">
                <a:solidFill>
                  <a:srgbClr val="000000"/>
                </a:solidFill>
                <a:latin typeface="Arial" pitchFamily="34" charset="0"/>
                <a:ea typeface="ＭＳ Ｐゴシック" pitchFamily="50" charset="-128"/>
                <a:sym typeface="Symbol" pitchFamily="18" charset="2"/>
              </a:rPr>
              <a:t>Temporal change is described using the</a:t>
            </a:r>
            <a:r>
              <a:rPr lang="en-US" altLang="ja-JP" sz="1600" b="0" smtClean="0">
                <a:solidFill>
                  <a:srgbClr val="FF3300"/>
                </a:solidFill>
                <a:latin typeface="Arial" pitchFamily="34" charset="0"/>
                <a:ea typeface="ＭＳ Ｐゴシック" pitchFamily="50" charset="-128"/>
                <a:sym typeface="Symbol" pitchFamily="18" charset="2"/>
              </a:rPr>
              <a:t> internal lamp</a:t>
            </a:r>
            <a:r>
              <a:rPr lang="en-US" altLang="ja-JP" sz="1600" b="0" smtClean="0">
                <a:solidFill>
                  <a:srgbClr val="000000"/>
                </a:solidFill>
                <a:latin typeface="Arial" pitchFamily="34" charset="0"/>
                <a:ea typeface="ＭＳ Ｐゴシック" pitchFamily="50" charset="-128"/>
                <a:sym typeface="Symbol" pitchFamily="18" charset="2"/>
              </a:rPr>
              <a:t> of AVNIR-2</a:t>
            </a:r>
          </a:p>
        </p:txBody>
      </p:sp>
      <p:sp>
        <p:nvSpPr>
          <p:cNvPr id="14360" name="Freeform 52"/>
          <p:cNvSpPr>
            <a:spLocks/>
          </p:cNvSpPr>
          <p:nvPr/>
        </p:nvSpPr>
        <p:spPr bwMode="auto">
          <a:xfrm>
            <a:off x="3273425" y="1844675"/>
            <a:ext cx="4764088" cy="882650"/>
          </a:xfrm>
          <a:custGeom>
            <a:avLst/>
            <a:gdLst>
              <a:gd name="T0" fmla="*/ 0 w 3370"/>
              <a:gd name="T1" fmla="*/ 0 h 556"/>
              <a:gd name="T2" fmla="*/ 2147483647 w 3370"/>
              <a:gd name="T3" fmla="*/ 2147483647 h 556"/>
              <a:gd name="T4" fmla="*/ 2147483647 w 3370"/>
              <a:gd name="T5" fmla="*/ 2147483647 h 556"/>
              <a:gd name="T6" fmla="*/ 2147483647 w 3370"/>
              <a:gd name="T7" fmla="*/ 2147483647 h 556"/>
              <a:gd name="T8" fmla="*/ 2147483647 w 3370"/>
              <a:gd name="T9" fmla="*/ 2147483647 h 556"/>
              <a:gd name="T10" fmla="*/ 2147483647 w 3370"/>
              <a:gd name="T11" fmla="*/ 2147483647 h 556"/>
              <a:gd name="T12" fmla="*/ 2147483647 w 3370"/>
              <a:gd name="T13" fmla="*/ 2147483647 h 556"/>
              <a:gd name="T14" fmla="*/ 2147483647 w 3370"/>
              <a:gd name="T15" fmla="*/ 2147483647 h 556"/>
              <a:gd name="T16" fmla="*/ 2147483647 w 3370"/>
              <a:gd name="T17" fmla="*/ 2147483647 h 556"/>
              <a:gd name="T18" fmla="*/ 2147483647 w 3370"/>
              <a:gd name="T19" fmla="*/ 2147483647 h 556"/>
              <a:gd name="T20" fmla="*/ 2147483647 w 3370"/>
              <a:gd name="T21" fmla="*/ 2147483647 h 556"/>
              <a:gd name="T22" fmla="*/ 2147483647 w 3370"/>
              <a:gd name="T23" fmla="*/ 2147483647 h 556"/>
              <a:gd name="T24" fmla="*/ 2147483647 w 3370"/>
              <a:gd name="T25" fmla="*/ 2147483647 h 556"/>
              <a:gd name="T26" fmla="*/ 2147483647 w 3370"/>
              <a:gd name="T27" fmla="*/ 2147483647 h 556"/>
              <a:gd name="T28" fmla="*/ 2147483647 w 3370"/>
              <a:gd name="T29" fmla="*/ 2147483647 h 556"/>
              <a:gd name="T30" fmla="*/ 2147483647 w 3370"/>
              <a:gd name="T31" fmla="*/ 2147483647 h 556"/>
              <a:gd name="T32" fmla="*/ 2147483647 w 3370"/>
              <a:gd name="T33" fmla="*/ 2147483647 h 556"/>
              <a:gd name="T34" fmla="*/ 2147483647 w 3370"/>
              <a:gd name="T35" fmla="*/ 2147483647 h 556"/>
              <a:gd name="T36" fmla="*/ 2147483647 w 3370"/>
              <a:gd name="T37" fmla="*/ 2147483647 h 556"/>
              <a:gd name="T38" fmla="*/ 2147483647 w 3370"/>
              <a:gd name="T39" fmla="*/ 2147483647 h 556"/>
              <a:gd name="T40" fmla="*/ 2147483647 w 3370"/>
              <a:gd name="T41" fmla="*/ 2147483647 h 5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70"/>
              <a:gd name="T64" fmla="*/ 0 h 556"/>
              <a:gd name="T65" fmla="*/ 3370 w 3370"/>
              <a:gd name="T66" fmla="*/ 556 h 5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70" h="556">
                <a:moveTo>
                  <a:pt x="0" y="0"/>
                </a:moveTo>
                <a:cubicBezTo>
                  <a:pt x="85" y="36"/>
                  <a:pt x="406" y="181"/>
                  <a:pt x="511" y="217"/>
                </a:cubicBezTo>
                <a:cubicBezTo>
                  <a:pt x="616" y="253"/>
                  <a:pt x="611" y="201"/>
                  <a:pt x="628" y="217"/>
                </a:cubicBezTo>
                <a:cubicBezTo>
                  <a:pt x="645" y="233"/>
                  <a:pt x="600" y="307"/>
                  <a:pt x="613" y="312"/>
                </a:cubicBezTo>
                <a:cubicBezTo>
                  <a:pt x="626" y="317"/>
                  <a:pt x="692" y="240"/>
                  <a:pt x="708" y="246"/>
                </a:cubicBezTo>
                <a:cubicBezTo>
                  <a:pt x="724" y="252"/>
                  <a:pt x="690" y="341"/>
                  <a:pt x="708" y="348"/>
                </a:cubicBezTo>
                <a:cubicBezTo>
                  <a:pt x="726" y="355"/>
                  <a:pt x="801" y="283"/>
                  <a:pt x="818" y="290"/>
                </a:cubicBezTo>
                <a:cubicBezTo>
                  <a:pt x="835" y="297"/>
                  <a:pt x="795" y="386"/>
                  <a:pt x="810" y="392"/>
                </a:cubicBezTo>
                <a:cubicBezTo>
                  <a:pt x="825" y="398"/>
                  <a:pt x="895" y="322"/>
                  <a:pt x="912" y="326"/>
                </a:cubicBezTo>
                <a:cubicBezTo>
                  <a:pt x="929" y="330"/>
                  <a:pt x="897" y="409"/>
                  <a:pt x="912" y="414"/>
                </a:cubicBezTo>
                <a:cubicBezTo>
                  <a:pt x="927" y="419"/>
                  <a:pt x="973" y="350"/>
                  <a:pt x="1000" y="356"/>
                </a:cubicBezTo>
                <a:cubicBezTo>
                  <a:pt x="1027" y="362"/>
                  <a:pt x="1050" y="446"/>
                  <a:pt x="1073" y="450"/>
                </a:cubicBezTo>
                <a:cubicBezTo>
                  <a:pt x="1096" y="454"/>
                  <a:pt x="1091" y="365"/>
                  <a:pt x="1138" y="378"/>
                </a:cubicBezTo>
                <a:cubicBezTo>
                  <a:pt x="1185" y="391"/>
                  <a:pt x="1279" y="523"/>
                  <a:pt x="1357" y="531"/>
                </a:cubicBezTo>
                <a:cubicBezTo>
                  <a:pt x="1435" y="539"/>
                  <a:pt x="1522" y="425"/>
                  <a:pt x="1605" y="429"/>
                </a:cubicBezTo>
                <a:cubicBezTo>
                  <a:pt x="1688" y="433"/>
                  <a:pt x="1784" y="556"/>
                  <a:pt x="1853" y="552"/>
                </a:cubicBezTo>
                <a:cubicBezTo>
                  <a:pt x="1922" y="548"/>
                  <a:pt x="1970" y="420"/>
                  <a:pt x="2021" y="407"/>
                </a:cubicBezTo>
                <a:cubicBezTo>
                  <a:pt x="2072" y="394"/>
                  <a:pt x="2101" y="488"/>
                  <a:pt x="2159" y="472"/>
                </a:cubicBezTo>
                <a:cubicBezTo>
                  <a:pt x="2217" y="456"/>
                  <a:pt x="2256" y="331"/>
                  <a:pt x="2371" y="312"/>
                </a:cubicBezTo>
                <a:cubicBezTo>
                  <a:pt x="2486" y="293"/>
                  <a:pt x="2686" y="358"/>
                  <a:pt x="2852" y="356"/>
                </a:cubicBezTo>
                <a:cubicBezTo>
                  <a:pt x="3018" y="354"/>
                  <a:pt x="3262" y="309"/>
                  <a:pt x="3370" y="297"/>
                </a:cubicBezTo>
              </a:path>
            </a:pathLst>
          </a:custGeom>
          <a:noFill/>
          <a:ln w="1905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4361" name="Line 53"/>
          <p:cNvSpPr>
            <a:spLocks noChangeShapeType="1"/>
          </p:cNvSpPr>
          <p:nvPr/>
        </p:nvSpPr>
        <p:spPr bwMode="auto">
          <a:xfrm>
            <a:off x="684213" y="3286125"/>
            <a:ext cx="2016125"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62" name="Rectangle 54"/>
          <p:cNvSpPr>
            <a:spLocks noChangeArrowheads="1"/>
          </p:cNvSpPr>
          <p:nvPr/>
        </p:nvSpPr>
        <p:spPr bwMode="auto">
          <a:xfrm>
            <a:off x="827088" y="3284538"/>
            <a:ext cx="1709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Pixel (FOV; ~70km)</a:t>
            </a:r>
          </a:p>
        </p:txBody>
      </p:sp>
      <p:sp>
        <p:nvSpPr>
          <p:cNvPr id="14363" name="Rectangle 55"/>
          <p:cNvSpPr>
            <a:spLocks noChangeArrowheads="1"/>
          </p:cNvSpPr>
          <p:nvPr/>
        </p:nvSpPr>
        <p:spPr bwMode="auto">
          <a:xfrm>
            <a:off x="3132138" y="900113"/>
            <a:ext cx="3649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sz="1600" i="1" smtClean="0">
                <a:solidFill>
                  <a:srgbClr val="0066FF"/>
                </a:solidFill>
                <a:latin typeface="Trebuchet MS" pitchFamily="34" charset="0"/>
                <a:ea typeface="ＭＳ Ｐゴシック" pitchFamily="50" charset="-128"/>
              </a:rPr>
              <a:t>Unrealistic inter-channel difference</a:t>
            </a:r>
          </a:p>
        </p:txBody>
      </p:sp>
      <p:sp>
        <p:nvSpPr>
          <p:cNvPr id="14364" name="AutoShape 56"/>
          <p:cNvSpPr>
            <a:spLocks noChangeArrowheads="1"/>
          </p:cNvSpPr>
          <p:nvPr/>
        </p:nvSpPr>
        <p:spPr bwMode="auto">
          <a:xfrm rot="-1153840">
            <a:off x="2776538" y="1125538"/>
            <a:ext cx="365125" cy="169862"/>
          </a:xfrm>
          <a:prstGeom prst="leftArrow">
            <a:avLst>
              <a:gd name="adj1" fmla="val 50000"/>
              <a:gd name="adj2" fmla="val 53738"/>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4365" name="Rectangle 57"/>
          <p:cNvSpPr>
            <a:spLocks noChangeArrowheads="1"/>
          </p:cNvSpPr>
          <p:nvPr/>
        </p:nvSpPr>
        <p:spPr bwMode="auto">
          <a:xfrm>
            <a:off x="323850" y="4797425"/>
            <a:ext cx="55975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358775" indent="-179388"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20000"/>
              </a:spcBef>
            </a:pPr>
            <a:r>
              <a:rPr lang="en-US" altLang="ja-JP" sz="1600" smtClean="0">
                <a:solidFill>
                  <a:srgbClr val="33CC33"/>
                </a:solidFill>
                <a:latin typeface="Arial" pitchFamily="34" charset="0"/>
                <a:ea typeface="ＭＳ Ｐゴシック" pitchFamily="50" charset="-128"/>
                <a:sym typeface="Symbol" pitchFamily="18" charset="2"/>
              </a:rPr>
              <a:t>2. Gain-mode difference</a:t>
            </a:r>
          </a:p>
          <a:p>
            <a:pPr lvl="1" eaLnBrk="1" hangingPunct="1">
              <a:spcBef>
                <a:spcPct val="20000"/>
              </a:spcBef>
              <a:buFontTx/>
              <a:buChar char="•"/>
            </a:pPr>
            <a:r>
              <a:rPr lang="en-US" altLang="ja-JP" sz="1600" b="0" smtClean="0">
                <a:solidFill>
                  <a:srgbClr val="000000"/>
                </a:solidFill>
                <a:latin typeface="Arial" pitchFamily="34" charset="0"/>
                <a:ea typeface="ＭＳ Ｐゴシック" pitchFamily="50" charset="-128"/>
                <a:sym typeface="Symbol" pitchFamily="18" charset="2"/>
              </a:rPr>
              <a:t>Gain-modes 2 and 3 are corrected using the lamp data</a:t>
            </a:r>
          </a:p>
          <a:p>
            <a:pPr eaLnBrk="1" hangingPunct="1">
              <a:spcBef>
                <a:spcPct val="20000"/>
              </a:spcBef>
            </a:pPr>
            <a:r>
              <a:rPr lang="en-US" altLang="ja-JP" sz="1600" smtClean="0">
                <a:solidFill>
                  <a:srgbClr val="0066FF"/>
                </a:solidFill>
                <a:latin typeface="Arial" pitchFamily="34" charset="0"/>
                <a:ea typeface="ＭＳ Ｐゴシック" pitchFamily="50" charset="-128"/>
                <a:sym typeface="Symbol" pitchFamily="18" charset="2"/>
              </a:rPr>
              <a:t>3. Small-scale noise</a:t>
            </a:r>
            <a:r>
              <a:rPr lang="en-US" altLang="ja-JP" sz="1600" b="0" smtClean="0">
                <a:solidFill>
                  <a:srgbClr val="0066FF"/>
                </a:solidFill>
                <a:latin typeface="Arial" pitchFamily="34" charset="0"/>
                <a:ea typeface="ＭＳ Ｐゴシック" pitchFamily="50" charset="-128"/>
                <a:sym typeface="Symbol" pitchFamily="18" charset="2"/>
              </a:rPr>
              <a:t> (&lt;~0.5DN)</a:t>
            </a:r>
          </a:p>
          <a:p>
            <a:pPr lvl="1" eaLnBrk="1" hangingPunct="1">
              <a:spcBef>
                <a:spcPct val="20000"/>
              </a:spcBef>
              <a:buFontTx/>
              <a:buChar char="•"/>
            </a:pPr>
            <a:r>
              <a:rPr lang="en-US" altLang="ja-JP" sz="1600" b="0" smtClean="0">
                <a:solidFill>
                  <a:srgbClr val="000000"/>
                </a:solidFill>
                <a:latin typeface="Arial" pitchFamily="34" charset="0"/>
                <a:ea typeface="ＭＳ Ｐゴシック" pitchFamily="50" charset="-128"/>
                <a:sym typeface="Symbol" pitchFamily="18" charset="2"/>
              </a:rPr>
              <a:t>Corrected by </a:t>
            </a:r>
            <a:r>
              <a:rPr lang="en-US" altLang="ja-JP" sz="1600" b="0" smtClean="0">
                <a:solidFill>
                  <a:srgbClr val="0066FF"/>
                </a:solidFill>
                <a:latin typeface="Arial" pitchFamily="34" charset="0"/>
                <a:ea typeface="ＭＳ Ｐゴシック" pitchFamily="50" charset="-128"/>
                <a:sym typeface="Symbol" pitchFamily="18" charset="2"/>
              </a:rPr>
              <a:t>small scale average of smooth &amp; bright area</a:t>
            </a:r>
            <a:r>
              <a:rPr lang="en-US" altLang="ja-JP" sz="1600" b="0" smtClean="0">
                <a:solidFill>
                  <a:srgbClr val="000000"/>
                </a:solidFill>
                <a:latin typeface="Arial" pitchFamily="34" charset="0"/>
                <a:ea typeface="ＭＳ Ｐゴシック" pitchFamily="50" charset="-128"/>
                <a:sym typeface="Symbol" pitchFamily="18" charset="2"/>
              </a:rPr>
              <a:t> (</a:t>
            </a:r>
            <a:r>
              <a:rPr lang="en-US" altLang="en-US" sz="1600" b="0" smtClean="0">
                <a:solidFill>
                  <a:srgbClr val="000000"/>
                </a:solidFill>
                <a:latin typeface="Arial" pitchFamily="34" charset="0"/>
                <a:ea typeface="ＭＳ Ｐゴシック" pitchFamily="50" charset="-128"/>
                <a:sym typeface="Symbol" pitchFamily="18" charset="2"/>
              </a:rPr>
              <a:t>polar snow fields</a:t>
            </a:r>
            <a:r>
              <a:rPr lang="en-US" altLang="ja-JP" sz="1600" b="0" smtClean="0">
                <a:solidFill>
                  <a:srgbClr val="000000"/>
                </a:solidFill>
                <a:latin typeface="Arial" pitchFamily="34" charset="0"/>
                <a:ea typeface="ＭＳ Ｐゴシック" pitchFamily="50" charset="-128"/>
                <a:sym typeface="Symbol" pitchFamily="18" charset="2"/>
              </a:rPr>
              <a:t>)</a:t>
            </a:r>
          </a:p>
        </p:txBody>
      </p:sp>
      <p:sp>
        <p:nvSpPr>
          <p:cNvPr id="14366" name="Rectangle 58"/>
          <p:cNvSpPr>
            <a:spLocks noChangeArrowheads="1"/>
          </p:cNvSpPr>
          <p:nvPr/>
        </p:nvSpPr>
        <p:spPr bwMode="auto">
          <a:xfrm>
            <a:off x="115888" y="1035050"/>
            <a:ext cx="547687" cy="850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7200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0000"/>
                </a:solidFill>
                <a:latin typeface="Trebuchet MS" pitchFamily="34" charset="0"/>
                <a:ea typeface="ＭＳ Ｐゴシック" pitchFamily="50" charset="-128"/>
              </a:rPr>
              <a:t>RGB </a:t>
            </a:r>
          </a:p>
          <a:p>
            <a:pPr eaLnBrk="1" hangingPunct="1"/>
            <a:r>
              <a:rPr lang="en-US" altLang="ja-JP" b="0" smtClean="0">
                <a:solidFill>
                  <a:srgbClr val="000000"/>
                </a:solidFill>
                <a:latin typeface="Trebuchet MS" pitchFamily="34" charset="0"/>
                <a:ea typeface="ＭＳ Ｐゴシック" pitchFamily="50" charset="-128"/>
              </a:rPr>
              <a:t>Image</a:t>
            </a:r>
          </a:p>
          <a:p>
            <a:pPr eaLnBrk="1" hangingPunct="1"/>
            <a:r>
              <a:rPr lang="en-US" altLang="ja-JP" b="0" smtClean="0">
                <a:solidFill>
                  <a:srgbClr val="000000"/>
                </a:solidFill>
                <a:latin typeface="Trebuchet MS" pitchFamily="34" charset="0"/>
                <a:ea typeface="ＭＳ Ｐゴシック" pitchFamily="50" charset="-128"/>
              </a:rPr>
              <a:t>2007/</a:t>
            </a:r>
          </a:p>
          <a:p>
            <a:pPr eaLnBrk="1" hangingPunct="1"/>
            <a:r>
              <a:rPr lang="en-US" altLang="ja-JP" b="0" smtClean="0">
                <a:solidFill>
                  <a:srgbClr val="000000"/>
                </a:solidFill>
                <a:latin typeface="Trebuchet MS" pitchFamily="34" charset="0"/>
                <a:ea typeface="ＭＳ Ｐゴシック" pitchFamily="50" charset="-128"/>
              </a:rPr>
              <a:t>11/13</a:t>
            </a:r>
          </a:p>
        </p:txBody>
      </p:sp>
      <p:grpSp>
        <p:nvGrpSpPr>
          <p:cNvPr id="14367" name="Group 59"/>
          <p:cNvGrpSpPr>
            <a:grpSpLocks/>
          </p:cNvGrpSpPr>
          <p:nvPr/>
        </p:nvGrpSpPr>
        <p:grpSpPr bwMode="auto">
          <a:xfrm>
            <a:off x="5832475" y="4746625"/>
            <a:ext cx="3113088" cy="1773238"/>
            <a:chOff x="3674" y="2954"/>
            <a:chExt cx="1961" cy="1117"/>
          </a:xfrm>
        </p:grpSpPr>
        <p:pic>
          <p:nvPicPr>
            <p:cNvPr id="14368" name="Picture 60" descr="line_CAL_ALAV22007111309599524_O1A_____11_3333_B3"/>
            <p:cNvPicPr>
              <a:picLocks noChangeAspect="1" noChangeArrowheads="1"/>
            </p:cNvPicPr>
            <p:nvPr/>
          </p:nvPicPr>
          <p:blipFill>
            <a:blip r:embed="rId4">
              <a:extLst>
                <a:ext uri="{28A0092B-C50C-407E-A947-70E740481C1C}">
                  <a14:useLocalDpi xmlns:a14="http://schemas.microsoft.com/office/drawing/2010/main" val="0"/>
                </a:ext>
              </a:extLst>
            </a:blip>
            <a:srcRect b="6778"/>
            <a:stretch>
              <a:fillRect/>
            </a:stretch>
          </p:blipFill>
          <p:spPr bwMode="auto">
            <a:xfrm>
              <a:off x="3674" y="3039"/>
              <a:ext cx="1956" cy="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Rectangle 61"/>
            <p:cNvSpPr>
              <a:spLocks noChangeArrowheads="1"/>
            </p:cNvSpPr>
            <p:nvPr/>
          </p:nvSpPr>
          <p:spPr bwMode="auto">
            <a:xfrm>
              <a:off x="4099" y="3238"/>
              <a:ext cx="15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33CC33"/>
                  </a:solidFill>
                  <a:latin typeface="Trebuchet MS" pitchFamily="34" charset="0"/>
                  <a:ea typeface="ＭＳ Ｐゴシック" pitchFamily="50" charset="-128"/>
                </a:rPr>
                <a:t>L1A</a:t>
              </a:r>
            </a:p>
          </p:txBody>
        </p:sp>
        <p:sp>
          <p:nvSpPr>
            <p:cNvPr id="14370" name="Rectangle 62"/>
            <p:cNvSpPr>
              <a:spLocks noChangeArrowheads="1"/>
            </p:cNvSpPr>
            <p:nvPr/>
          </p:nvSpPr>
          <p:spPr bwMode="auto">
            <a:xfrm>
              <a:off x="5250" y="3181"/>
              <a:ext cx="15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0066FF"/>
                  </a:solidFill>
                  <a:latin typeface="Trebuchet MS" pitchFamily="34" charset="0"/>
                  <a:ea typeface="ＭＳ Ｐゴシック" pitchFamily="50" charset="-128"/>
                </a:rPr>
                <a:t>L1B</a:t>
              </a:r>
            </a:p>
          </p:txBody>
        </p:sp>
        <p:sp>
          <p:nvSpPr>
            <p:cNvPr id="14371" name="Rectangle 63"/>
            <p:cNvSpPr>
              <a:spLocks noChangeArrowheads="1"/>
            </p:cNvSpPr>
            <p:nvPr/>
          </p:nvSpPr>
          <p:spPr bwMode="auto">
            <a:xfrm>
              <a:off x="3759" y="2954"/>
              <a:ext cx="1876" cy="1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36000" rIns="18000" bIns="360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i="1" smtClean="0">
                  <a:solidFill>
                    <a:srgbClr val="000000"/>
                  </a:solidFill>
                  <a:latin typeface="Trebuchet MS" pitchFamily="34" charset="0"/>
                  <a:ea typeface="ＭＳ Ｐゴシック" pitchFamily="50" charset="-128"/>
                </a:rPr>
                <a:t>Line average plot of Band 3 on 2007/11/13</a:t>
              </a:r>
            </a:p>
          </p:txBody>
        </p:sp>
        <p:sp>
          <p:nvSpPr>
            <p:cNvPr id="14372" name="Line 64"/>
            <p:cNvSpPr>
              <a:spLocks noChangeShapeType="1"/>
            </p:cNvSpPr>
            <p:nvPr/>
          </p:nvSpPr>
          <p:spPr bwMode="auto">
            <a:xfrm flipH="1">
              <a:off x="5205" y="3210"/>
              <a:ext cx="0" cy="113"/>
            </a:xfrm>
            <a:prstGeom prst="line">
              <a:avLst/>
            </a:prstGeom>
            <a:noFill/>
            <a:ln w="9525">
              <a:solidFill>
                <a:srgbClr val="0066FF"/>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73" name="Line 65"/>
            <p:cNvSpPr>
              <a:spLocks noChangeShapeType="1"/>
            </p:cNvSpPr>
            <p:nvPr/>
          </p:nvSpPr>
          <p:spPr bwMode="auto">
            <a:xfrm flipH="1" flipV="1">
              <a:off x="5204" y="3316"/>
              <a:ext cx="1" cy="91"/>
            </a:xfrm>
            <a:prstGeom prst="line">
              <a:avLst/>
            </a:prstGeom>
            <a:noFill/>
            <a:ln w="9525">
              <a:solidFill>
                <a:srgbClr val="0066FF"/>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74" name="Rectangle 66"/>
            <p:cNvSpPr>
              <a:spLocks noChangeArrowheads="1"/>
            </p:cNvSpPr>
            <p:nvPr/>
          </p:nvSpPr>
          <p:spPr bwMode="auto">
            <a:xfrm>
              <a:off x="5148" y="3624"/>
              <a:ext cx="42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000" b="0" smtClean="0">
                  <a:solidFill>
                    <a:srgbClr val="FF9900"/>
                  </a:solidFill>
                  <a:latin typeface="Trebuchet MS" pitchFamily="34" charset="0"/>
                  <a:ea typeface="ＭＳ Ｐゴシック" pitchFamily="50" charset="-128"/>
                </a:rPr>
                <a:t>Corr. tables</a:t>
              </a:r>
            </a:p>
          </p:txBody>
        </p:sp>
        <p:sp>
          <p:nvSpPr>
            <p:cNvPr id="14375" name="Line 67"/>
            <p:cNvSpPr>
              <a:spLocks noChangeShapeType="1"/>
            </p:cNvSpPr>
            <p:nvPr/>
          </p:nvSpPr>
          <p:spPr bwMode="auto">
            <a:xfrm>
              <a:off x="4184" y="3351"/>
              <a:ext cx="29" cy="114"/>
            </a:xfrm>
            <a:prstGeom prst="line">
              <a:avLst/>
            </a:prstGeom>
            <a:noFill/>
            <a:ln w="9525">
              <a:solidFill>
                <a:srgbClr val="33CC33"/>
              </a:solidFill>
              <a:round/>
              <a:headEnd/>
              <a:tailEnd type="arrow" w="med"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4376" name="Rectangle 68"/>
            <p:cNvSpPr>
              <a:spLocks noChangeArrowheads="1"/>
            </p:cNvSpPr>
            <p:nvPr/>
          </p:nvSpPr>
          <p:spPr bwMode="auto">
            <a:xfrm>
              <a:off x="4605" y="3975"/>
              <a:ext cx="231"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8000" tIns="0" rIns="1800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000" b="0" i="1" smtClean="0">
                  <a:solidFill>
                    <a:srgbClr val="000000"/>
                  </a:solidFill>
                  <a:latin typeface="Trebuchet MS" pitchFamily="34" charset="0"/>
                  <a:ea typeface="ＭＳ Ｐゴシック" pitchFamily="50" charset="-128"/>
                </a:rPr>
                <a:t>Pixels</a:t>
              </a:r>
            </a:p>
          </p:txBody>
        </p:sp>
      </p:grpSp>
      <p:sp>
        <p:nvSpPr>
          <p:cNvPr id="45" name="テキスト ボックス 44"/>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21</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5723210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64"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65"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66"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67"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68"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69"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5370"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pic>
        <p:nvPicPr>
          <p:cNvPr id="15371" name="Picture 51" descr="ALAV22007111909687525_O1A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042988"/>
            <a:ext cx="724376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52"/>
          <p:cNvSpPr>
            <a:spLocks noChangeArrowheads="1"/>
          </p:cNvSpPr>
          <p:nvPr/>
        </p:nvSpPr>
        <p:spPr bwMode="auto">
          <a:xfrm>
            <a:off x="79375" y="819150"/>
            <a:ext cx="14319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800" i="1" smtClean="0">
                <a:solidFill>
                  <a:srgbClr val="000000"/>
                </a:solidFill>
                <a:latin typeface="Trebuchet MS" pitchFamily="34" charset="0"/>
                <a:ea typeface="ＭＳ Ｐゴシック" pitchFamily="50" charset="-128"/>
              </a:rPr>
              <a:t>Antarctic</a:t>
            </a:r>
          </a:p>
          <a:p>
            <a:pPr eaLnBrk="1" hangingPunct="1"/>
            <a:r>
              <a:rPr lang="en-US" altLang="ja-JP" sz="1800" i="1" smtClean="0">
                <a:solidFill>
                  <a:srgbClr val="000000"/>
                </a:solidFill>
                <a:latin typeface="Trebuchet MS" pitchFamily="34" charset="0"/>
                <a:ea typeface="ＭＳ Ｐゴシック" pitchFamily="50" charset="-128"/>
              </a:rPr>
              <a:t>2007/11/19</a:t>
            </a:r>
          </a:p>
        </p:txBody>
      </p:sp>
      <p:sp>
        <p:nvSpPr>
          <p:cNvPr id="15373" name="Rectangle 53"/>
          <p:cNvSpPr>
            <a:spLocks noChangeArrowheads="1"/>
          </p:cNvSpPr>
          <p:nvPr/>
        </p:nvSpPr>
        <p:spPr bwMode="auto">
          <a:xfrm>
            <a:off x="3402013" y="768350"/>
            <a:ext cx="3222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800" b="0" i="1" smtClean="0">
                <a:solidFill>
                  <a:srgbClr val="000000"/>
                </a:solidFill>
                <a:latin typeface="Trebuchet MS" pitchFamily="34" charset="0"/>
                <a:ea typeface="ＭＳ Ｐゴシック" pitchFamily="50" charset="-128"/>
              </a:rPr>
              <a:t>old</a:t>
            </a:r>
          </a:p>
        </p:txBody>
      </p:sp>
      <p:sp>
        <p:nvSpPr>
          <p:cNvPr id="15374" name="Rectangle 54"/>
          <p:cNvSpPr>
            <a:spLocks noChangeArrowheads="1"/>
          </p:cNvSpPr>
          <p:nvPr/>
        </p:nvSpPr>
        <p:spPr bwMode="auto">
          <a:xfrm>
            <a:off x="7069138" y="768350"/>
            <a:ext cx="417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800" b="0" i="1" smtClean="0">
                <a:solidFill>
                  <a:srgbClr val="000000"/>
                </a:solidFill>
                <a:latin typeface="Trebuchet MS" pitchFamily="34" charset="0"/>
                <a:ea typeface="ＭＳ Ｐゴシック" pitchFamily="50" charset="-128"/>
              </a:rPr>
              <a:t>new</a:t>
            </a:r>
          </a:p>
        </p:txBody>
      </p:sp>
      <p:sp>
        <p:nvSpPr>
          <p:cNvPr id="15375" name="Rectangle 55"/>
          <p:cNvSpPr>
            <a:spLocks noChangeArrowheads="1"/>
          </p:cNvSpPr>
          <p:nvPr/>
        </p:nvSpPr>
        <p:spPr bwMode="auto">
          <a:xfrm>
            <a:off x="250825" y="5253038"/>
            <a:ext cx="7889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0000"/>
                </a:solidFill>
                <a:latin typeface="Trebuchet MS" pitchFamily="34" charset="0"/>
                <a:ea typeface="ＭＳ Ｐゴシック" pitchFamily="50" charset="-128"/>
              </a:rPr>
              <a:t>Band-1~4 </a:t>
            </a:r>
          </a:p>
          <a:p>
            <a:pPr eaLnBrk="1" hangingPunct="1"/>
            <a:r>
              <a:rPr lang="en-US" altLang="ja-JP" b="0" smtClean="0">
                <a:solidFill>
                  <a:srgbClr val="000000"/>
                </a:solidFill>
                <a:latin typeface="Trebuchet MS" pitchFamily="34" charset="0"/>
                <a:ea typeface="ＭＳ Ｐゴシック" pitchFamily="50" charset="-128"/>
              </a:rPr>
              <a:t>line plot</a:t>
            </a:r>
          </a:p>
        </p:txBody>
      </p:sp>
      <p:sp>
        <p:nvSpPr>
          <p:cNvPr id="15376" name="Rectangle 56"/>
          <p:cNvSpPr>
            <a:spLocks noChangeArrowheads="1"/>
          </p:cNvSpPr>
          <p:nvPr/>
        </p:nvSpPr>
        <p:spPr bwMode="auto">
          <a:xfrm>
            <a:off x="250825" y="1628775"/>
            <a:ext cx="8556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smtClean="0">
                <a:solidFill>
                  <a:srgbClr val="000000"/>
                </a:solidFill>
                <a:latin typeface="Trebuchet MS" pitchFamily="34" charset="0"/>
                <a:ea typeface="ＭＳ Ｐゴシック" pitchFamily="50" charset="-128"/>
              </a:rPr>
              <a:t>Band 3,2,1</a:t>
            </a:r>
          </a:p>
          <a:p>
            <a:pPr eaLnBrk="1" hangingPunct="1"/>
            <a:r>
              <a:rPr lang="en-US" altLang="ja-JP" b="0" smtClean="0">
                <a:solidFill>
                  <a:srgbClr val="000000"/>
                </a:solidFill>
                <a:latin typeface="Trebuchet MS" pitchFamily="34" charset="0"/>
                <a:ea typeface="ＭＳ Ｐゴシック" pitchFamily="50" charset="-128"/>
              </a:rPr>
              <a:t>RGB image</a:t>
            </a:r>
          </a:p>
        </p:txBody>
      </p:sp>
      <p:sp>
        <p:nvSpPr>
          <p:cNvPr id="15377" name="Text Box 57"/>
          <p:cNvSpPr txBox="1">
            <a:spLocks noChangeArrowheads="1"/>
          </p:cNvSpPr>
          <p:nvPr/>
        </p:nvSpPr>
        <p:spPr bwMode="auto">
          <a:xfrm>
            <a:off x="3706813" y="6237288"/>
            <a:ext cx="33861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i="1" smtClean="0">
                <a:solidFill>
                  <a:srgbClr val="FF0000"/>
                </a:solidFill>
              </a:rPr>
              <a:t>Differences between old and new are +/- 2%</a:t>
            </a:r>
          </a:p>
        </p:txBody>
      </p:sp>
      <p:sp>
        <p:nvSpPr>
          <p:cNvPr id="18"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800" i="1" dirty="0" smtClean="0">
                <a:solidFill>
                  <a:srgbClr val="006600"/>
                </a:solidFill>
                <a:latin typeface="Bookman Old Style" pitchFamily="18" charset="0"/>
                <a:ea typeface="ＭＳ Ｐゴシック" pitchFamily="50" charset="-128"/>
              </a:rPr>
              <a:t>Radio Cal: AVNIR-2 FOV Calibration </a:t>
            </a:r>
          </a:p>
        </p:txBody>
      </p:sp>
      <p:sp>
        <p:nvSpPr>
          <p:cNvPr id="19" name="テキスト ボックス 18"/>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22</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29595239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26988" y="836712"/>
            <a:ext cx="4256980" cy="5688632"/>
          </a:xfrm>
          <a:prstGeom prst="rect">
            <a:avLst/>
          </a:prstGeom>
          <a:solidFill>
            <a:srgbClr val="FFFFCC"/>
          </a:solidFill>
          <a:ln w="12700">
            <a:noFill/>
            <a:miter lim="800000"/>
            <a:headEnd/>
            <a:tailEnd/>
          </a:ln>
          <a:effectLst/>
        </p:spPr>
        <p:txBody>
          <a:bodyPr lIns="90488" tIns="44450" rIns="90488" bIns="44450"/>
          <a:lstStyle/>
          <a:p>
            <a:pPr algn="l">
              <a:lnSpc>
                <a:spcPct val="90000"/>
              </a:lnSpc>
              <a:spcAft>
                <a:spcPts val="600"/>
              </a:spcAft>
              <a:buClr>
                <a:srgbClr val="FF9900"/>
              </a:buClr>
            </a:pPr>
            <a:r>
              <a:rPr lang="en-US" altLang="ja-JP" sz="1600" dirty="0" smtClean="0">
                <a:solidFill>
                  <a:schemeClr val="tx1"/>
                </a:solidFill>
                <a:latin typeface="Arial" charset="0"/>
              </a:rPr>
              <a:t>Radiometric calibration strategy </a:t>
            </a:r>
          </a:p>
          <a:p>
            <a:pPr algn="l">
              <a:lnSpc>
                <a:spcPct val="90000"/>
              </a:lnSpc>
              <a:spcAft>
                <a:spcPts val="600"/>
              </a:spcAft>
              <a:buClr>
                <a:srgbClr val="FF9900"/>
              </a:buClr>
              <a:buFont typeface="Wingdings" pitchFamily="2" charset="2"/>
              <a:buChar char="n"/>
            </a:pPr>
            <a:r>
              <a:rPr lang="en-US" altLang="ja-JP" sz="1600" b="0" dirty="0" smtClean="0">
                <a:solidFill>
                  <a:schemeClr val="tx1"/>
                </a:solidFill>
                <a:latin typeface="Arial" charset="0"/>
              </a:rPr>
              <a:t> AVNIR-2 has internal calibrators i.e. two internal lumps  </a:t>
            </a:r>
          </a:p>
          <a:p>
            <a:pPr algn="l">
              <a:lnSpc>
                <a:spcPct val="90000"/>
              </a:lnSpc>
              <a:spcAft>
                <a:spcPts val="600"/>
              </a:spcAft>
              <a:buClr>
                <a:srgbClr val="FF9900"/>
              </a:buClr>
              <a:buFont typeface="Wingdings" pitchFamily="2" charset="2"/>
              <a:buChar char="ü"/>
            </a:pPr>
            <a:r>
              <a:rPr lang="en-US" altLang="ja-JP" sz="1600" b="0" dirty="0" smtClean="0">
                <a:solidFill>
                  <a:schemeClr val="tx1"/>
                </a:solidFill>
                <a:latin typeface="Arial" charset="0"/>
              </a:rPr>
              <a:t> A problem is difficult to separate actual sensitivity degradation of the detectors and degradation of lump itself or lump monitor.  </a:t>
            </a:r>
          </a:p>
          <a:p>
            <a:pPr algn="l">
              <a:lnSpc>
                <a:spcPct val="90000"/>
              </a:lnSpc>
              <a:spcAft>
                <a:spcPts val="600"/>
              </a:spcAft>
              <a:buClr>
                <a:srgbClr val="FF9900"/>
              </a:buClr>
              <a:buFont typeface="Wingdings" pitchFamily="2" charset="2"/>
              <a:buChar char="ü"/>
            </a:pPr>
            <a:r>
              <a:rPr lang="en-US" altLang="ja-JP" sz="1600" b="0" dirty="0" smtClean="0">
                <a:solidFill>
                  <a:schemeClr val="tx1"/>
                </a:solidFill>
                <a:latin typeface="Arial" charset="0"/>
              </a:rPr>
              <a:t> The internal calibration was used to monitor relative degradation. </a:t>
            </a:r>
          </a:p>
          <a:p>
            <a:pPr algn="l">
              <a:lnSpc>
                <a:spcPct val="90000"/>
              </a:lnSpc>
              <a:buClr>
                <a:srgbClr val="FF9900"/>
              </a:buClr>
            </a:pPr>
            <a:r>
              <a:rPr lang="en-US" altLang="ja-JP" sz="1600" b="0" dirty="0" smtClean="0">
                <a:solidFill>
                  <a:schemeClr val="tx1"/>
                </a:solidFill>
                <a:latin typeface="Arial" charset="0"/>
              </a:rPr>
              <a:t>  </a:t>
            </a:r>
          </a:p>
          <a:p>
            <a:pPr algn="l">
              <a:lnSpc>
                <a:spcPct val="90000"/>
              </a:lnSpc>
              <a:spcAft>
                <a:spcPts val="600"/>
              </a:spcAft>
              <a:buClr>
                <a:srgbClr val="FF9900"/>
              </a:buClr>
              <a:buFont typeface="Wingdings" pitchFamily="2" charset="2"/>
              <a:buChar char="n"/>
            </a:pPr>
            <a:r>
              <a:rPr lang="en-US" altLang="ja-JP" sz="1600" b="0" dirty="0" smtClean="0">
                <a:solidFill>
                  <a:schemeClr val="tx1"/>
                </a:solidFill>
                <a:latin typeface="Arial" charset="0"/>
              </a:rPr>
              <a:t> Cross calibration conducted with MODIS onboard Aqua and Terra satellites as reference over homogeneous targets for absolute calibration. </a:t>
            </a:r>
          </a:p>
          <a:p>
            <a:pPr>
              <a:spcBef>
                <a:spcPts val="0"/>
              </a:spcBef>
              <a:spcAft>
                <a:spcPts val="600"/>
              </a:spcAft>
              <a:buClr>
                <a:srgbClr val="FF9900"/>
              </a:buClr>
              <a:buFont typeface="Wingdings" pitchFamily="2" charset="2"/>
              <a:buChar char="ü"/>
            </a:pPr>
            <a:r>
              <a:rPr lang="en-US" altLang="ja-JP" sz="1600" b="0" dirty="0" smtClean="0">
                <a:solidFill>
                  <a:schemeClr val="tx1"/>
                </a:solidFill>
                <a:latin typeface="Arial" charset="0"/>
              </a:rPr>
              <a:t> MODIS are calibrating well </a:t>
            </a:r>
          </a:p>
          <a:p>
            <a:pPr algn="l">
              <a:spcBef>
                <a:spcPts val="0"/>
              </a:spcBef>
              <a:spcAft>
                <a:spcPts val="600"/>
              </a:spcAft>
              <a:buClr>
                <a:srgbClr val="FF9900"/>
              </a:buClr>
              <a:buFont typeface="Wingdings" pitchFamily="2" charset="2"/>
              <a:buChar char="ü"/>
            </a:pPr>
            <a:r>
              <a:rPr lang="en-US" altLang="ja-JP" sz="1600" b="0" dirty="0" smtClean="0">
                <a:solidFill>
                  <a:schemeClr val="tx1"/>
                </a:solidFill>
                <a:latin typeface="Arial" charset="0"/>
              </a:rPr>
              <a:t> Numbers of evaluation scene and point  can be increased </a:t>
            </a:r>
          </a:p>
          <a:p>
            <a:pPr algn="l">
              <a:spcBef>
                <a:spcPts val="0"/>
              </a:spcBef>
              <a:spcAft>
                <a:spcPts val="600"/>
              </a:spcAft>
              <a:buClr>
                <a:srgbClr val="FF9900"/>
              </a:buClr>
              <a:buFont typeface="Wingdings" pitchFamily="2" charset="2"/>
              <a:buChar char="ü"/>
            </a:pPr>
            <a:r>
              <a:rPr lang="en-US" altLang="ja-JP" sz="1600" b="0" dirty="0" smtClean="0">
                <a:solidFill>
                  <a:schemeClr val="tx1"/>
                </a:solidFill>
                <a:latin typeface="Arial" charset="0"/>
              </a:rPr>
              <a:t>Comparison of simulated AVNIR-2 surface reflectance by MODIS and actual one at TOA over stable surfaces </a:t>
            </a:r>
          </a:p>
          <a:p>
            <a:pPr algn="l">
              <a:spcBef>
                <a:spcPts val="0"/>
              </a:spcBef>
              <a:spcAft>
                <a:spcPts val="600"/>
              </a:spcAft>
              <a:buClr>
                <a:srgbClr val="FF9900"/>
              </a:buClr>
              <a:buFont typeface="Wingdings" pitchFamily="2" charset="2"/>
              <a:buChar char="ü"/>
            </a:pPr>
            <a:r>
              <a:rPr lang="en-US" altLang="ja-JP" sz="1600" b="0" dirty="0" smtClean="0">
                <a:solidFill>
                  <a:schemeClr val="tx1"/>
                </a:solidFill>
                <a:latin typeface="Arial" charset="0"/>
              </a:rPr>
              <a:t> Aqua/Terra MODIS 500m resolution</a:t>
            </a:r>
          </a:p>
          <a:p>
            <a:pPr algn="l">
              <a:spcBef>
                <a:spcPts val="0"/>
              </a:spcBef>
              <a:spcAft>
                <a:spcPts val="600"/>
              </a:spcAft>
              <a:buClr>
                <a:srgbClr val="FF9900"/>
              </a:buClr>
              <a:buFont typeface="Wingdings" pitchFamily="2" charset="2"/>
              <a:buChar char="ü"/>
            </a:pPr>
            <a:r>
              <a:rPr lang="en-US" altLang="ja-JP" sz="1600" b="0" dirty="0" smtClean="0">
                <a:solidFill>
                  <a:schemeClr val="tx1"/>
                </a:solidFill>
                <a:latin typeface="Arial" charset="0"/>
              </a:rPr>
              <a:t> AVNIR-2: 500m average, variation &lt;3%</a:t>
            </a:r>
            <a:endParaRPr lang="en-US" altLang="ja-JP" sz="1800" b="0" dirty="0">
              <a:solidFill>
                <a:schemeClr val="tx1"/>
              </a:solidFill>
              <a:latin typeface="Arial" charset="0"/>
              <a:ea typeface="ＭＳ Ｐゴシック" charset="-128"/>
            </a:endParaRPr>
          </a:p>
        </p:txBody>
      </p:sp>
      <p:pic>
        <p:nvPicPr>
          <p:cNvPr id="11" name="Picture 2" descr="ALAV220060425D4344bin_rgb_station"/>
          <p:cNvPicPr>
            <a:picLocks noChangeAspect="1" noChangeArrowheads="1"/>
          </p:cNvPicPr>
          <p:nvPr/>
        </p:nvPicPr>
        <p:blipFill>
          <a:blip r:embed="rId2"/>
          <a:srcRect/>
          <a:stretch>
            <a:fillRect/>
          </a:stretch>
        </p:blipFill>
        <p:spPr bwMode="auto">
          <a:xfrm>
            <a:off x="4211960" y="2924944"/>
            <a:ext cx="2837340" cy="3183600"/>
          </a:xfrm>
          <a:prstGeom prst="rect">
            <a:avLst/>
          </a:prstGeom>
          <a:noFill/>
          <a:ln w="9525">
            <a:noFill/>
            <a:miter lim="800000"/>
            <a:headEnd/>
            <a:tailEnd/>
          </a:ln>
          <a:effectLst/>
        </p:spPr>
      </p:pic>
      <p:pic>
        <p:nvPicPr>
          <p:cNvPr id="12" name="Picture 3" descr="ALAV220060523D2303bin_rgb_station"/>
          <p:cNvPicPr>
            <a:picLocks noChangeAspect="1" noChangeArrowheads="1"/>
          </p:cNvPicPr>
          <p:nvPr/>
        </p:nvPicPr>
        <p:blipFill>
          <a:blip r:embed="rId3"/>
          <a:srcRect/>
          <a:stretch>
            <a:fillRect/>
          </a:stretch>
        </p:blipFill>
        <p:spPr bwMode="auto">
          <a:xfrm>
            <a:off x="7177917" y="2924944"/>
            <a:ext cx="1930587" cy="3183600"/>
          </a:xfrm>
          <a:prstGeom prst="rect">
            <a:avLst/>
          </a:prstGeom>
          <a:noFill/>
          <a:ln w="9525">
            <a:noFill/>
            <a:miter lim="800000"/>
            <a:headEnd/>
            <a:tailEnd/>
          </a:ln>
          <a:effectLst/>
        </p:spPr>
      </p:pic>
      <p:sp>
        <p:nvSpPr>
          <p:cNvPr id="14" name="Text Box 5"/>
          <p:cNvSpPr txBox="1">
            <a:spLocks noChangeArrowheads="1"/>
          </p:cNvSpPr>
          <p:nvPr/>
        </p:nvSpPr>
        <p:spPr bwMode="auto">
          <a:xfrm>
            <a:off x="4274234" y="6074132"/>
            <a:ext cx="4865242" cy="492443"/>
          </a:xfrm>
          <a:prstGeom prst="rect">
            <a:avLst/>
          </a:prstGeom>
          <a:solidFill>
            <a:schemeClr val="bg1"/>
          </a:solidFill>
          <a:ln w="12700">
            <a:noFill/>
            <a:miter lim="800000"/>
            <a:headEnd type="none" w="sm" len="sm"/>
            <a:tailEnd type="none" w="sm" len="sm"/>
          </a:ln>
          <a:effectLst/>
        </p:spPr>
        <p:txBody>
          <a:bodyPr wrap="none">
            <a:spAutoFit/>
          </a:bodyPr>
          <a:lstStyle/>
          <a:p>
            <a:pPr algn="ctr" eaLnBrk="0" hangingPunct="0"/>
            <a:r>
              <a:rPr kumimoji="0" lang="en-US" altLang="ja-JP" sz="1200" b="1" dirty="0" smtClean="0">
                <a:solidFill>
                  <a:schemeClr val="tx1"/>
                </a:solidFill>
                <a:latin typeface="Arial" pitchFamily="34" charset="0"/>
                <a:ea typeface="ＭＳ Ｐゴシック" charset="-128"/>
                <a:cs typeface="Arial" pitchFamily="34" charset="0"/>
              </a:rPr>
              <a:t>      06/04/25 </a:t>
            </a:r>
            <a:r>
              <a:rPr kumimoji="0" lang="en-US" altLang="ja-JP" sz="1200" b="1" dirty="0" err="1">
                <a:solidFill>
                  <a:schemeClr val="tx1"/>
                </a:solidFill>
                <a:latin typeface="Arial" pitchFamily="34" charset="0"/>
                <a:ea typeface="ＭＳ Ｐゴシック" charset="-128"/>
                <a:cs typeface="Arial" pitchFamily="34" charset="0"/>
              </a:rPr>
              <a:t>Arizaro</a:t>
            </a:r>
            <a:r>
              <a:rPr kumimoji="0" lang="en-US" altLang="ja-JP" sz="1200" b="1" dirty="0">
                <a:solidFill>
                  <a:schemeClr val="tx1"/>
                </a:solidFill>
                <a:latin typeface="Arial" pitchFamily="34" charset="0"/>
                <a:ea typeface="ＭＳ Ｐゴシック" charset="-128"/>
                <a:cs typeface="Arial" pitchFamily="34" charset="0"/>
              </a:rPr>
              <a:t>, Argentine.           </a:t>
            </a:r>
            <a:r>
              <a:rPr kumimoji="0" lang="en-US" altLang="ja-JP" sz="1200" b="1" dirty="0" smtClean="0">
                <a:solidFill>
                  <a:schemeClr val="tx1"/>
                </a:solidFill>
                <a:latin typeface="Arial" pitchFamily="34" charset="0"/>
                <a:ea typeface="ＭＳ Ｐゴシック" charset="-128"/>
                <a:cs typeface="Arial" pitchFamily="34" charset="0"/>
              </a:rPr>
              <a:t> </a:t>
            </a:r>
            <a:r>
              <a:rPr kumimoji="0" lang="en-US" altLang="ja-JP" sz="1200" b="1" dirty="0">
                <a:solidFill>
                  <a:schemeClr val="tx1"/>
                </a:solidFill>
                <a:latin typeface="Arial" pitchFamily="34" charset="0"/>
                <a:ea typeface="ＭＳ Ｐゴシック" charset="-128"/>
                <a:cs typeface="Arial" pitchFamily="34" charset="0"/>
              </a:rPr>
              <a:t>06/05/23 </a:t>
            </a:r>
            <a:r>
              <a:rPr kumimoji="0" lang="en-US" altLang="ja-JP" sz="1200" b="1" dirty="0" err="1">
                <a:solidFill>
                  <a:schemeClr val="tx1"/>
                </a:solidFill>
                <a:latin typeface="Arial" pitchFamily="34" charset="0"/>
                <a:ea typeface="ＭＳ Ｐゴシック" charset="-128"/>
                <a:cs typeface="Arial" pitchFamily="34" charset="0"/>
              </a:rPr>
              <a:t>Rab</a:t>
            </a:r>
            <a:r>
              <a:rPr kumimoji="0" lang="en-US" altLang="ja-JP" sz="1200" b="1" dirty="0">
                <a:solidFill>
                  <a:schemeClr val="tx1"/>
                </a:solidFill>
                <a:latin typeface="Arial" pitchFamily="34" charset="0"/>
                <a:ea typeface="ＭＳ Ｐゴシック" charset="-128"/>
                <a:cs typeface="Arial" pitchFamily="34" charset="0"/>
              </a:rPr>
              <a:t> Khali desert.</a:t>
            </a:r>
          </a:p>
          <a:p>
            <a:pPr algn="ctr" eaLnBrk="0" hangingPunct="0"/>
            <a:r>
              <a:rPr kumimoji="0" lang="en-US" altLang="ja-JP" dirty="0">
                <a:solidFill>
                  <a:schemeClr val="tx1"/>
                </a:solidFill>
                <a:latin typeface="Arial" pitchFamily="34" charset="0"/>
                <a:cs typeface="Arial" pitchFamily="34" charset="0"/>
              </a:rPr>
              <a:t>Yellow dots shows evaluation points </a:t>
            </a:r>
            <a:r>
              <a:rPr kumimoji="0" lang="en-US" altLang="ja-JP" dirty="0">
                <a:solidFill>
                  <a:schemeClr val="tx1"/>
                </a:solidFill>
                <a:latin typeface="Arial" pitchFamily="34" charset="0"/>
                <a:ea typeface="ＭＳ Ｐゴシック" charset="-128"/>
                <a:cs typeface="Arial" pitchFamily="34" charset="0"/>
              </a:rPr>
              <a:t>(variation&lt;3%).</a:t>
            </a:r>
          </a:p>
        </p:txBody>
      </p:sp>
      <p:pic>
        <p:nvPicPr>
          <p:cNvPr id="1026" name="Picture 2" descr="C:\tadono\ALOS01\cal-val02\RESTECmeeting050531\120530avnir2-radiocal\AVNIR2-radio-time-CA1.jpg"/>
          <p:cNvPicPr>
            <a:picLocks noChangeAspect="1" noChangeArrowheads="1"/>
          </p:cNvPicPr>
          <p:nvPr/>
        </p:nvPicPr>
        <p:blipFill>
          <a:blip r:embed="rId4"/>
          <a:srcRect/>
          <a:stretch>
            <a:fillRect/>
          </a:stretch>
        </p:blipFill>
        <p:spPr bwMode="auto">
          <a:xfrm>
            <a:off x="4500500" y="764704"/>
            <a:ext cx="4251325" cy="1755775"/>
          </a:xfrm>
          <a:prstGeom prst="rect">
            <a:avLst/>
          </a:prstGeom>
          <a:noFill/>
        </p:spPr>
      </p:pic>
      <p:sp>
        <p:nvSpPr>
          <p:cNvPr id="17" name="Text Box 17"/>
          <p:cNvSpPr txBox="1">
            <a:spLocks noChangeArrowheads="1"/>
          </p:cNvSpPr>
          <p:nvPr/>
        </p:nvSpPr>
        <p:spPr bwMode="auto">
          <a:xfrm>
            <a:off x="4392488" y="2492896"/>
            <a:ext cx="4716016" cy="430887"/>
          </a:xfrm>
          <a:prstGeom prst="rect">
            <a:avLst/>
          </a:prstGeom>
          <a:noFill/>
          <a:ln w="12700">
            <a:noFill/>
            <a:miter lim="800000"/>
            <a:headEnd/>
            <a:tailEnd/>
          </a:ln>
        </p:spPr>
        <p:txBody>
          <a:bodyPr wrap="square" lIns="0" tIns="0" rIns="0" bIns="0">
            <a:spAutoFit/>
          </a:bodyPr>
          <a:lstStyle/>
          <a:p>
            <a:r>
              <a:rPr lang="en-US" altLang="ja-JP" b="1" dirty="0" smtClean="0">
                <a:solidFill>
                  <a:srgbClr val="000000"/>
                </a:solidFill>
                <a:latin typeface="Arial" pitchFamily="34" charset="0"/>
                <a:ea typeface="ＭＳ ゴシック" pitchFamily="49" charset="-128"/>
                <a:cs typeface="Arial" pitchFamily="34" charset="0"/>
              </a:rPr>
              <a:t>The relative sensitivity change monitoring for AVNIR-2 during five years </a:t>
            </a:r>
          </a:p>
        </p:txBody>
      </p:sp>
      <p:sp>
        <p:nvSpPr>
          <p:cNvPr id="9"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AVNIR-2 Absolute Calibration </a:t>
            </a:r>
          </a:p>
        </p:txBody>
      </p:sp>
      <p:sp>
        <p:nvSpPr>
          <p:cNvPr id="10" name="テキスト ボックス 9"/>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23</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85750" y="836613"/>
            <a:ext cx="8534400" cy="2178050"/>
          </a:xfrm>
          <a:prstGeom prst="rect">
            <a:avLst/>
          </a:prstGeom>
          <a:solidFill>
            <a:srgbClr val="FFFFCC"/>
          </a:solidFill>
          <a:ln>
            <a:noFill/>
          </a:ln>
          <a:extLst>
            <a:ext uri="{91240B29-F687-4F45-9708-019B960494DF}">
              <a14:hiddenLine xmlns:a14="http://schemas.microsoft.com/office/drawing/2010/main" w="22225">
                <a:solidFill>
                  <a:srgbClr val="000000"/>
                </a:solidFill>
                <a:miter lim="800000"/>
                <a:headEnd/>
                <a:tailEnd/>
              </a14:hiddenLine>
            </a:ext>
          </a:extLst>
        </p:spPr>
        <p:txBody>
          <a:bodyPr lIns="36000" tIns="36000" rIns="36000" bIns="36000">
            <a:spAutoFit/>
          </a:bodyPr>
          <a:lstStyle>
            <a:lvl1pPr marL="263525" indent="-263525"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spcBef>
                <a:spcPct val="30000"/>
              </a:spcBef>
              <a:buClr>
                <a:srgbClr val="FF9933"/>
              </a:buClr>
              <a:buFont typeface="Wingdings" pitchFamily="2" charset="2"/>
              <a:buChar char="ü"/>
            </a:pPr>
            <a:r>
              <a:rPr lang="en-US" altLang="ja-JP" sz="1800" b="0" smtClean="0">
                <a:solidFill>
                  <a:srgbClr val="000000"/>
                </a:solidFill>
                <a:latin typeface="Arial" pitchFamily="34" charset="0"/>
              </a:rPr>
              <a:t>The scheme is a cross calibration using the </a:t>
            </a:r>
            <a:r>
              <a:rPr lang="en-US" altLang="ja-JP" sz="1800" u="sng" smtClean="0">
                <a:solidFill>
                  <a:srgbClr val="0066FF"/>
                </a:solidFill>
                <a:latin typeface="Arial" pitchFamily="34" charset="0"/>
              </a:rPr>
              <a:t>similar geometric condition</a:t>
            </a:r>
            <a:r>
              <a:rPr lang="en-US" altLang="ja-JP" sz="1800" b="0" smtClean="0">
                <a:solidFill>
                  <a:srgbClr val="000000"/>
                </a:solidFill>
                <a:latin typeface="Arial" pitchFamily="34" charset="0"/>
              </a:rPr>
              <a:t>; solar zenith (</a:t>
            </a:r>
            <a:r>
              <a:rPr lang="en-US" altLang="ja-JP" sz="1800" b="0" smtClean="0">
                <a:solidFill>
                  <a:srgbClr val="000000"/>
                </a:solidFill>
                <a:latin typeface="Arial" pitchFamily="34" charset="0"/>
                <a:sym typeface="Symbol" pitchFamily="18" charset="2"/>
              </a:rPr>
              <a:t></a:t>
            </a:r>
            <a:r>
              <a:rPr lang="en-US" altLang="ja-JP" sz="1800" b="0" baseline="-25000" smtClean="0">
                <a:solidFill>
                  <a:srgbClr val="000000"/>
                </a:solidFill>
                <a:latin typeface="Arial" pitchFamily="34" charset="0"/>
                <a:sym typeface="Symbol" pitchFamily="18" charset="2"/>
              </a:rPr>
              <a:t>0</a:t>
            </a:r>
            <a:r>
              <a:rPr lang="en-US" altLang="ja-JP" sz="1800" b="0" smtClean="0">
                <a:solidFill>
                  <a:srgbClr val="000000"/>
                </a:solidFill>
                <a:latin typeface="Arial" pitchFamily="34" charset="0"/>
                <a:sym typeface="Symbol" pitchFamily="18" charset="2"/>
              </a:rPr>
              <a:t>)</a:t>
            </a:r>
            <a:r>
              <a:rPr lang="en-US" altLang="ja-JP" sz="1800" b="0" smtClean="0">
                <a:solidFill>
                  <a:srgbClr val="000000"/>
                </a:solidFill>
                <a:latin typeface="Arial" pitchFamily="34" charset="0"/>
              </a:rPr>
              <a:t>, and relative azimuth (</a:t>
            </a:r>
            <a:r>
              <a:rPr lang="en-US" altLang="ja-JP" sz="1800" b="0" smtClean="0">
                <a:solidFill>
                  <a:srgbClr val="000000"/>
                </a:solidFill>
                <a:latin typeface="Arial" pitchFamily="34" charset="0"/>
                <a:sym typeface="Symbol" pitchFamily="18" charset="2"/>
              </a:rPr>
              <a:t></a:t>
            </a:r>
            <a:r>
              <a:rPr lang="en-US" altLang="ja-JP" sz="1800" b="0" smtClean="0">
                <a:solidFill>
                  <a:srgbClr val="000000"/>
                </a:solidFill>
                <a:latin typeface="Arial" pitchFamily="34" charset="0"/>
              </a:rPr>
              <a:t>) angles which depend on </a:t>
            </a:r>
            <a:r>
              <a:rPr lang="en-US" altLang="ja-JP" sz="1800" b="0" smtClean="0">
                <a:solidFill>
                  <a:srgbClr val="000000"/>
                </a:solidFill>
                <a:latin typeface="Arial" pitchFamily="34" charset="0"/>
                <a:sym typeface="Symbol" pitchFamily="18" charset="2"/>
              </a:rPr>
              <a:t>local time and </a:t>
            </a:r>
            <a:r>
              <a:rPr lang="en-US" altLang="ja-JP" sz="1800" b="0" smtClean="0">
                <a:solidFill>
                  <a:srgbClr val="000000"/>
                </a:solidFill>
                <a:latin typeface="Arial" pitchFamily="34" charset="0"/>
              </a:rPr>
              <a:t>inclination angle of the orbit (ALOS </a:t>
            </a:r>
            <a:r>
              <a:rPr lang="en-US" altLang="ja-JP" sz="1800" b="0" smtClean="0">
                <a:solidFill>
                  <a:srgbClr val="000000"/>
                </a:solidFill>
                <a:latin typeface="Arial" pitchFamily="34" charset="0"/>
                <a:sym typeface="Symbol" pitchFamily="18" charset="2"/>
              </a:rPr>
              <a:t> Terra  Aqua (N-S line symmetry)  ENVISAT). </a:t>
            </a:r>
          </a:p>
          <a:p>
            <a:pPr>
              <a:spcBef>
                <a:spcPct val="30000"/>
              </a:spcBef>
              <a:buClr>
                <a:srgbClr val="FF9933"/>
              </a:buClr>
              <a:buFont typeface="Wingdings" pitchFamily="2" charset="2"/>
              <a:buChar char="ü"/>
            </a:pPr>
            <a:r>
              <a:rPr lang="en-US" altLang="ja-JP" sz="1800" b="0" smtClean="0">
                <a:solidFill>
                  <a:srgbClr val="000000"/>
                </a:solidFill>
                <a:latin typeface="Arial" pitchFamily="34" charset="0"/>
                <a:sym typeface="Symbol" pitchFamily="18" charset="2"/>
              </a:rPr>
              <a:t>We use </a:t>
            </a:r>
            <a:r>
              <a:rPr lang="en-US" altLang="ja-JP" sz="1800" u="sng" smtClean="0">
                <a:solidFill>
                  <a:srgbClr val="0066FF"/>
                </a:solidFill>
                <a:latin typeface="Arial" pitchFamily="34" charset="0"/>
                <a:sym typeface="Symbol" pitchFamily="18" charset="2"/>
              </a:rPr>
              <a:t>top-of-atmosphere (TOA) reflectance function of </a:t>
            </a:r>
            <a:r>
              <a:rPr lang="en-US" altLang="ja-JP" sz="1800" u="sng" smtClean="0">
                <a:solidFill>
                  <a:srgbClr val="0066FF"/>
                </a:solidFill>
                <a:latin typeface="Arial" pitchFamily="34" charset="0"/>
              </a:rPr>
              <a:t>satellite zenith angle</a:t>
            </a:r>
            <a:r>
              <a:rPr lang="en-US" altLang="ja-JP" sz="1800" b="0" smtClean="0">
                <a:solidFill>
                  <a:srgbClr val="000000"/>
                </a:solidFill>
                <a:latin typeface="Arial" pitchFamily="34" charset="0"/>
              </a:rPr>
              <a:t> (</a:t>
            </a:r>
            <a:r>
              <a:rPr lang="en-US" altLang="ja-JP" sz="1800" b="0" smtClean="0">
                <a:solidFill>
                  <a:srgbClr val="000000"/>
                </a:solidFill>
                <a:latin typeface="Arial" pitchFamily="34" charset="0"/>
                <a:sym typeface="Symbol" pitchFamily="18" charset="2"/>
              </a:rPr>
              <a:t></a:t>
            </a:r>
            <a:r>
              <a:rPr lang="en-US" altLang="ja-JP" sz="1800" b="0" smtClean="0">
                <a:solidFill>
                  <a:srgbClr val="000000"/>
                </a:solidFill>
                <a:latin typeface="Arial" pitchFamily="34" charset="0"/>
              </a:rPr>
              <a:t>) at target points using MODIS observations for the reference. </a:t>
            </a:r>
          </a:p>
          <a:p>
            <a:pPr>
              <a:spcBef>
                <a:spcPct val="30000"/>
              </a:spcBef>
              <a:buClr>
                <a:srgbClr val="FF9933"/>
              </a:buClr>
              <a:buFont typeface="Wingdings" pitchFamily="2" charset="2"/>
              <a:buChar char="ü"/>
            </a:pPr>
            <a:r>
              <a:rPr lang="en-US" altLang="ja-JP" sz="1800" b="0" smtClean="0">
                <a:solidFill>
                  <a:srgbClr val="000000"/>
                </a:solidFill>
                <a:latin typeface="Arial" pitchFamily="34" charset="0"/>
              </a:rPr>
              <a:t>Merits: we can get </a:t>
            </a:r>
            <a:r>
              <a:rPr lang="en-US" altLang="ja-JP" sz="1800" u="sng" smtClean="0">
                <a:solidFill>
                  <a:srgbClr val="0066FF"/>
                </a:solidFill>
                <a:latin typeface="Arial" pitchFamily="34" charset="0"/>
              </a:rPr>
              <a:t>many samples, not only nadir, and don’t need in-situ data</a:t>
            </a:r>
          </a:p>
        </p:txBody>
      </p:sp>
      <p:sp>
        <p:nvSpPr>
          <p:cNvPr id="12291" name="Text Box 3"/>
          <p:cNvSpPr txBox="1">
            <a:spLocks noChangeArrowheads="1"/>
          </p:cNvSpPr>
          <p:nvPr/>
        </p:nvSpPr>
        <p:spPr bwMode="auto">
          <a:xfrm>
            <a:off x="241300" y="5653088"/>
            <a:ext cx="28797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sz="1200" b="0" smtClean="0">
                <a:solidFill>
                  <a:srgbClr val="000000"/>
                </a:solidFill>
                <a:latin typeface="Trebuchet MS" pitchFamily="34" charset="0"/>
                <a:ea typeface="ＭＳ Ｐゴシック" pitchFamily="50" charset="-128"/>
              </a:rPr>
              <a:t>Geometric condition of AVNIR-2 and PRISM (Nadir) are similar to geometries in 16 days MODIS observations. </a:t>
            </a:r>
          </a:p>
        </p:txBody>
      </p:sp>
      <p:sp>
        <p:nvSpPr>
          <p:cNvPr id="12292" name="Rectangle 4"/>
          <p:cNvSpPr>
            <a:spLocks noChangeArrowheads="1"/>
          </p:cNvSpPr>
          <p:nvPr/>
        </p:nvSpPr>
        <p:spPr bwMode="auto">
          <a:xfrm>
            <a:off x="1620838" y="2301875"/>
            <a:ext cx="1828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graphicFrame>
        <p:nvGraphicFramePr>
          <p:cNvPr id="55301" name="Group 5"/>
          <p:cNvGraphicFramePr>
            <a:graphicFrameLocks noGrp="1"/>
          </p:cNvGraphicFramePr>
          <p:nvPr/>
        </p:nvGraphicFramePr>
        <p:xfrm>
          <a:off x="3267075" y="3603625"/>
          <a:ext cx="3824288" cy="2594512"/>
        </p:xfrm>
        <a:graphic>
          <a:graphicData uri="http://schemas.openxmlformats.org/drawingml/2006/table">
            <a:tbl>
              <a:tblPr/>
              <a:tblGrid>
                <a:gridCol w="944563"/>
                <a:gridCol w="1035050"/>
                <a:gridCol w="927100"/>
                <a:gridCol w="917575"/>
              </a:tblGrid>
              <a:tr h="18283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ja-JP" altLang="en-US" sz="1200" b="1" i="0"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ALOS AVNIR-2</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Terra MODIS</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Aqua MODIS</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134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Orbit</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Sun-Synchronous Descending </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10:30</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Sun-Synchronous</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Descending </a:t>
                      </a: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10:30</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Sun-Synchronous</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Ascending</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13:30</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850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Repeat Cycle</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46 days</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Sub Cycle: 2 days</a:t>
                      </a:r>
                      <a:endPar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Repeat Cycle: 16 days</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Sub Cycle: 2 days</a:t>
                      </a:r>
                      <a:endPar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8283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Altitude</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691.65 km</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705 km</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8283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Inclination</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98.16 deg</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98.2 deg</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36567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Satellite zenith</a:t>
                      </a:r>
                      <a:endPar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sym typeface="Symbol" pitchFamily="18" charset="2"/>
                        </a:rPr>
                        <a:t></a:t>
                      </a: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sym typeface="Symbol" pitchFamily="18" charset="2"/>
                        </a:rPr>
                        <a:t>44~</a:t>
                      </a: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44 deg (pointing)</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sym typeface="Symbol" pitchFamily="18" charset="2"/>
                        </a:rPr>
                        <a:t></a:t>
                      </a: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sym typeface="Symbol" pitchFamily="18" charset="2"/>
                        </a:rPr>
                        <a:t>65~</a:t>
                      </a:r>
                      <a:r>
                        <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cs typeface="Times New Roman" pitchFamily="18" charset="0"/>
                        </a:rPr>
                        <a:t>65 deg (scanning)</a:t>
                      </a:r>
                      <a:endParaRPr kumimoji="1" lang="en-US" altLang="ja-JP" sz="1200" b="1" i="0" u="none" strike="noStrike" cap="none" normalizeH="0" baseline="0" smtClean="0">
                        <a:ln>
                          <a:noFill/>
                        </a:ln>
                        <a:solidFill>
                          <a:srgbClr val="FF3300"/>
                        </a:solidFill>
                        <a:effectLst/>
                        <a:latin typeface="Trebuchet MS" pitchFamily="34" charset="0"/>
                        <a:ea typeface="ＭＳ ゴシック" pitchFamily="49" charset="-128"/>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999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rPr>
                        <a:t>FOV (swath)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70 km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2330 km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19997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rPr>
                        <a:t>IFOV</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cs typeface="Times New Roman" pitchFamily="18" charset="0"/>
                        </a:rPr>
                        <a:t>10 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250~1000 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bl>
          </a:graphicData>
        </a:graphic>
      </p:graphicFrame>
      <p:sp>
        <p:nvSpPr>
          <p:cNvPr id="12334" name="Rectangle 47"/>
          <p:cNvSpPr>
            <a:spLocks noChangeArrowheads="1"/>
          </p:cNvSpPr>
          <p:nvPr/>
        </p:nvSpPr>
        <p:spPr bwMode="auto">
          <a:xfrm>
            <a:off x="4030663" y="3259138"/>
            <a:ext cx="2346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b="0" i="1" smtClean="0">
                <a:solidFill>
                  <a:srgbClr val="000000"/>
                </a:solidFill>
                <a:latin typeface="Trebuchet MS" pitchFamily="34" charset="0"/>
                <a:ea typeface="ＭＳ Ｐゴシック" pitchFamily="50" charset="-128"/>
              </a:rPr>
              <a:t>ALOS and EOS observations</a:t>
            </a:r>
          </a:p>
        </p:txBody>
      </p:sp>
      <p:grpSp>
        <p:nvGrpSpPr>
          <p:cNvPr id="12335" name="Group 48"/>
          <p:cNvGrpSpPr>
            <a:grpSpLocks/>
          </p:cNvGrpSpPr>
          <p:nvPr/>
        </p:nvGrpSpPr>
        <p:grpSpPr bwMode="auto">
          <a:xfrm>
            <a:off x="214313" y="3214688"/>
            <a:ext cx="3043237" cy="2359025"/>
            <a:chOff x="226" y="1990"/>
            <a:chExt cx="1917" cy="1486"/>
          </a:xfrm>
        </p:grpSpPr>
        <p:sp>
          <p:nvSpPr>
            <p:cNvPr id="12362" name="Oval 49"/>
            <p:cNvSpPr>
              <a:spLocks noChangeArrowheads="1"/>
            </p:cNvSpPr>
            <p:nvPr/>
          </p:nvSpPr>
          <p:spPr bwMode="auto">
            <a:xfrm>
              <a:off x="657" y="2930"/>
              <a:ext cx="1150" cy="269"/>
            </a:xfrm>
            <a:prstGeom prst="ellipse">
              <a:avLst/>
            </a:prstGeom>
            <a:solidFill>
              <a:srgbClr val="FFFFFF"/>
            </a:solidFill>
            <a:ln w="9525">
              <a:solidFill>
                <a:srgbClr val="000000"/>
              </a:solidFill>
              <a:round/>
              <a:headEnd/>
              <a:tailEnd/>
            </a:ln>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63" name="Freeform 50"/>
            <p:cNvSpPr>
              <a:spLocks/>
            </p:cNvSpPr>
            <p:nvPr/>
          </p:nvSpPr>
          <p:spPr bwMode="auto">
            <a:xfrm>
              <a:off x="1230" y="2473"/>
              <a:ext cx="224" cy="584"/>
            </a:xfrm>
            <a:custGeom>
              <a:avLst/>
              <a:gdLst>
                <a:gd name="T0" fmla="*/ 186 w 270"/>
                <a:gd name="T1" fmla="*/ 0 h 1088"/>
                <a:gd name="T2" fmla="*/ 0 w 270"/>
                <a:gd name="T3" fmla="*/ 313 h 1088"/>
                <a:gd name="T4" fmla="*/ 0 60000 65536"/>
                <a:gd name="T5" fmla="*/ 0 60000 65536"/>
                <a:gd name="T6" fmla="*/ 0 w 270"/>
                <a:gd name="T7" fmla="*/ 0 h 1088"/>
                <a:gd name="T8" fmla="*/ 270 w 270"/>
                <a:gd name="T9" fmla="*/ 1088 h 1088"/>
              </a:gdLst>
              <a:ahLst/>
              <a:cxnLst>
                <a:cxn ang="T4">
                  <a:pos x="T0" y="T1"/>
                </a:cxn>
                <a:cxn ang="T5">
                  <a:pos x="T2" y="T3"/>
                </a:cxn>
              </a:cxnLst>
              <a:rect l="T6" t="T7" r="T8" b="T9"/>
              <a:pathLst>
                <a:path w="270" h="1088">
                  <a:moveTo>
                    <a:pt x="270" y="0"/>
                  </a:moveTo>
                  <a:lnTo>
                    <a:pt x="0" y="1088"/>
                  </a:lnTo>
                </a:path>
              </a:pathLst>
            </a:custGeom>
            <a:noFill/>
            <a:ln w="9525">
              <a:solidFill>
                <a:srgbClr val="3366FF"/>
              </a:solidFill>
              <a:prstDash val="sysDot"/>
              <a:round/>
              <a:headEnd type="arrow" w="med" len="me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64" name="Freeform 51"/>
            <p:cNvSpPr>
              <a:spLocks/>
            </p:cNvSpPr>
            <p:nvPr/>
          </p:nvSpPr>
          <p:spPr bwMode="auto">
            <a:xfrm>
              <a:off x="662" y="2563"/>
              <a:ext cx="1148" cy="482"/>
            </a:xfrm>
            <a:custGeom>
              <a:avLst/>
              <a:gdLst>
                <a:gd name="T0" fmla="*/ 0 w 2197"/>
                <a:gd name="T1" fmla="*/ 242 h 933"/>
                <a:gd name="T2" fmla="*/ 24 w 2197"/>
                <a:gd name="T3" fmla="*/ 171 h 933"/>
                <a:gd name="T4" fmla="*/ 83 w 2197"/>
                <a:gd name="T5" fmla="*/ 89 h 933"/>
                <a:gd name="T6" fmla="*/ 188 w 2197"/>
                <a:gd name="T7" fmla="*/ 21 h 933"/>
                <a:gd name="T8" fmla="*/ 305 w 2197"/>
                <a:gd name="T9" fmla="*/ 0 h 933"/>
                <a:gd name="T10" fmla="*/ 423 w 2197"/>
                <a:gd name="T11" fmla="*/ 21 h 933"/>
                <a:gd name="T12" fmla="*/ 515 w 2197"/>
                <a:gd name="T13" fmla="*/ 81 h 933"/>
                <a:gd name="T14" fmla="*/ 577 w 2197"/>
                <a:gd name="T15" fmla="*/ 163 h 933"/>
                <a:gd name="T16" fmla="*/ 600 w 2197"/>
                <a:gd name="T17" fmla="*/ 249 h 9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97"/>
                <a:gd name="T28" fmla="*/ 0 h 933"/>
                <a:gd name="T29" fmla="*/ 2197 w 2197"/>
                <a:gd name="T30" fmla="*/ 933 h 9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97" h="933">
                  <a:moveTo>
                    <a:pt x="0" y="906"/>
                  </a:moveTo>
                  <a:cubicBezTo>
                    <a:pt x="14" y="862"/>
                    <a:pt x="36" y="736"/>
                    <a:pt x="87" y="640"/>
                  </a:cubicBezTo>
                  <a:cubicBezTo>
                    <a:pt x="138" y="544"/>
                    <a:pt x="205" y="426"/>
                    <a:pt x="305" y="332"/>
                  </a:cubicBezTo>
                  <a:cubicBezTo>
                    <a:pt x="405" y="238"/>
                    <a:pt x="552" y="132"/>
                    <a:pt x="687" y="77"/>
                  </a:cubicBezTo>
                  <a:cubicBezTo>
                    <a:pt x="822" y="22"/>
                    <a:pt x="973" y="0"/>
                    <a:pt x="1117" y="0"/>
                  </a:cubicBezTo>
                  <a:cubicBezTo>
                    <a:pt x="1261" y="0"/>
                    <a:pt x="1422" y="27"/>
                    <a:pt x="1550" y="77"/>
                  </a:cubicBezTo>
                  <a:cubicBezTo>
                    <a:pt x="1678" y="127"/>
                    <a:pt x="1793" y="213"/>
                    <a:pt x="1887" y="302"/>
                  </a:cubicBezTo>
                  <a:cubicBezTo>
                    <a:pt x="1981" y="391"/>
                    <a:pt x="2060" y="505"/>
                    <a:pt x="2112" y="610"/>
                  </a:cubicBezTo>
                  <a:cubicBezTo>
                    <a:pt x="2164" y="715"/>
                    <a:pt x="2179" y="866"/>
                    <a:pt x="2197" y="93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65" name="Line 52"/>
            <p:cNvSpPr>
              <a:spLocks noChangeShapeType="1"/>
            </p:cNvSpPr>
            <p:nvPr/>
          </p:nvSpPr>
          <p:spPr bwMode="auto">
            <a:xfrm>
              <a:off x="658" y="3060"/>
              <a:ext cx="113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b="0" smtClean="0">
                <a:solidFill>
                  <a:srgbClr val="66FF66"/>
                </a:solidFill>
                <a:ea typeface="ＭＳ ゴシック" pitchFamily="49" charset="-128"/>
              </a:endParaRPr>
            </a:p>
          </p:txBody>
        </p:sp>
        <p:sp>
          <p:nvSpPr>
            <p:cNvPr id="12366" name="Line 53"/>
            <p:cNvSpPr>
              <a:spLocks noChangeShapeType="1"/>
            </p:cNvSpPr>
            <p:nvPr/>
          </p:nvSpPr>
          <p:spPr bwMode="auto">
            <a:xfrm flipV="1">
              <a:off x="1074" y="2938"/>
              <a:ext cx="302" cy="25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b="0" smtClean="0">
                <a:solidFill>
                  <a:srgbClr val="66FF66"/>
                </a:solidFill>
                <a:ea typeface="ＭＳ ゴシック" pitchFamily="49" charset="-128"/>
              </a:endParaRPr>
            </a:p>
          </p:txBody>
        </p:sp>
        <p:sp>
          <p:nvSpPr>
            <p:cNvPr id="12367" name="Line 54"/>
            <p:cNvSpPr>
              <a:spLocks noChangeShapeType="1"/>
            </p:cNvSpPr>
            <p:nvPr/>
          </p:nvSpPr>
          <p:spPr bwMode="auto">
            <a:xfrm flipH="1">
              <a:off x="1224" y="2154"/>
              <a:ext cx="85" cy="879"/>
            </a:xfrm>
            <a:prstGeom prst="line">
              <a:avLst/>
            </a:prstGeom>
            <a:noFill/>
            <a:ln w="9525">
              <a:solidFill>
                <a:srgbClr val="008000"/>
              </a:solidFill>
              <a:round/>
              <a:headEnd type="arrow" w="med" len="med"/>
              <a:tailEnd/>
            </a:ln>
            <a:extLst>
              <a:ext uri="{909E8E84-426E-40DD-AFC4-6F175D3DCCD1}">
                <a14:hiddenFill xmlns:a14="http://schemas.microsoft.com/office/drawing/2010/main">
                  <a:noFill/>
                </a14:hiddenFill>
              </a:ext>
            </a:extLst>
          </p:spPr>
          <p:txBody>
            <a:bodyPr lIns="74295" tIns="8890" rIns="74295" bIns="8890"/>
            <a:lstStyle/>
            <a:p>
              <a:endParaRPr lang="ja-JP" altLang="en-US" b="0" smtClean="0">
                <a:solidFill>
                  <a:srgbClr val="66FF66"/>
                </a:solidFill>
                <a:ea typeface="ＭＳ ゴシック" pitchFamily="49" charset="-128"/>
              </a:endParaRPr>
            </a:p>
          </p:txBody>
        </p:sp>
        <p:sp>
          <p:nvSpPr>
            <p:cNvPr id="12368" name="Line 55"/>
            <p:cNvSpPr>
              <a:spLocks noChangeShapeType="1"/>
            </p:cNvSpPr>
            <p:nvPr/>
          </p:nvSpPr>
          <p:spPr bwMode="auto">
            <a:xfrm flipH="1" flipV="1">
              <a:off x="1229" y="2589"/>
              <a:ext cx="1" cy="4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b="0" smtClean="0">
                <a:solidFill>
                  <a:srgbClr val="66FF66"/>
                </a:solidFill>
                <a:ea typeface="ＭＳ ゴシック" pitchFamily="49" charset="-128"/>
              </a:endParaRPr>
            </a:p>
          </p:txBody>
        </p:sp>
        <p:sp>
          <p:nvSpPr>
            <p:cNvPr id="12369" name="AutoShape 56"/>
            <p:cNvSpPr>
              <a:spLocks noChangeArrowheads="1"/>
            </p:cNvSpPr>
            <p:nvPr/>
          </p:nvSpPr>
          <p:spPr bwMode="auto">
            <a:xfrm>
              <a:off x="1548" y="2307"/>
              <a:ext cx="170" cy="165"/>
            </a:xfrm>
            <a:prstGeom prst="sun">
              <a:avLst>
                <a:gd name="adj" fmla="val 25000"/>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0" name="Line 57"/>
            <p:cNvSpPr>
              <a:spLocks noChangeShapeType="1"/>
            </p:cNvSpPr>
            <p:nvPr/>
          </p:nvSpPr>
          <p:spPr bwMode="auto">
            <a:xfrm flipV="1">
              <a:off x="1233" y="2459"/>
              <a:ext cx="370" cy="596"/>
            </a:xfrm>
            <a:prstGeom prst="line">
              <a:avLst/>
            </a:prstGeom>
            <a:noFill/>
            <a:ln w="9525">
              <a:solidFill>
                <a:srgbClr val="FF6600"/>
              </a:solidFill>
              <a:round/>
              <a:headEnd type="none" w="sm" len="med"/>
              <a:tailEnd type="arrow" w="med" len="med"/>
            </a:ln>
            <a:extLst>
              <a:ext uri="{909E8E84-426E-40DD-AFC4-6F175D3DCCD1}">
                <a14:hiddenFill xmlns:a14="http://schemas.microsoft.com/office/drawing/2010/main">
                  <a:noFill/>
                </a14:hiddenFill>
              </a:ext>
            </a:extLst>
          </p:spPr>
          <p:txBody>
            <a:bodyPr lIns="74295" tIns="8890" rIns="74295" bIns="8890"/>
            <a:lstStyle/>
            <a:p>
              <a:endParaRPr lang="ja-JP" altLang="en-US" b="0" smtClean="0">
                <a:solidFill>
                  <a:srgbClr val="66FF66"/>
                </a:solidFill>
                <a:ea typeface="ＭＳ ゴシック" pitchFamily="49" charset="-128"/>
              </a:endParaRPr>
            </a:p>
          </p:txBody>
        </p:sp>
        <p:sp>
          <p:nvSpPr>
            <p:cNvPr id="12371" name="Freeform 58"/>
            <p:cNvSpPr>
              <a:spLocks/>
            </p:cNvSpPr>
            <p:nvPr/>
          </p:nvSpPr>
          <p:spPr bwMode="auto">
            <a:xfrm>
              <a:off x="1225" y="2569"/>
              <a:ext cx="462" cy="419"/>
            </a:xfrm>
            <a:custGeom>
              <a:avLst/>
              <a:gdLst>
                <a:gd name="T0" fmla="*/ 0 w 462"/>
                <a:gd name="T1" fmla="*/ 26 h 419"/>
                <a:gd name="T2" fmla="*/ 105 w 462"/>
                <a:gd name="T3" fmla="*/ 1 h 419"/>
                <a:gd name="T4" fmla="*/ 221 w 462"/>
                <a:gd name="T5" fmla="*/ 21 h 419"/>
                <a:gd name="T6" fmla="*/ 313 w 462"/>
                <a:gd name="T7" fmla="*/ 88 h 419"/>
                <a:gd name="T8" fmla="*/ 373 w 462"/>
                <a:gd name="T9" fmla="*/ 161 h 419"/>
                <a:gd name="T10" fmla="*/ 421 w 462"/>
                <a:gd name="T11" fmla="*/ 253 h 419"/>
                <a:gd name="T12" fmla="*/ 445 w 462"/>
                <a:gd name="T13" fmla="*/ 333 h 419"/>
                <a:gd name="T14" fmla="*/ 462 w 462"/>
                <a:gd name="T15" fmla="*/ 419 h 419"/>
                <a:gd name="T16" fmla="*/ 0 60000 65536"/>
                <a:gd name="T17" fmla="*/ 0 60000 65536"/>
                <a:gd name="T18" fmla="*/ 0 60000 65536"/>
                <a:gd name="T19" fmla="*/ 0 60000 65536"/>
                <a:gd name="T20" fmla="*/ 0 60000 65536"/>
                <a:gd name="T21" fmla="*/ 0 60000 65536"/>
                <a:gd name="T22" fmla="*/ 0 60000 65536"/>
                <a:gd name="T23" fmla="*/ 0 60000 65536"/>
                <a:gd name="T24" fmla="*/ 0 w 462"/>
                <a:gd name="T25" fmla="*/ 0 h 419"/>
                <a:gd name="T26" fmla="*/ 462 w 462"/>
                <a:gd name="T27" fmla="*/ 419 h 4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2" h="419">
                  <a:moveTo>
                    <a:pt x="0" y="26"/>
                  </a:moveTo>
                  <a:cubicBezTo>
                    <a:pt x="17" y="22"/>
                    <a:pt x="68" y="2"/>
                    <a:pt x="105" y="1"/>
                  </a:cubicBezTo>
                  <a:cubicBezTo>
                    <a:pt x="142" y="0"/>
                    <a:pt x="186" y="7"/>
                    <a:pt x="221" y="21"/>
                  </a:cubicBezTo>
                  <a:cubicBezTo>
                    <a:pt x="256" y="35"/>
                    <a:pt x="288" y="65"/>
                    <a:pt x="313" y="88"/>
                  </a:cubicBezTo>
                  <a:cubicBezTo>
                    <a:pt x="338" y="111"/>
                    <a:pt x="355" y="134"/>
                    <a:pt x="373" y="161"/>
                  </a:cubicBezTo>
                  <a:cubicBezTo>
                    <a:pt x="391" y="188"/>
                    <a:pt x="409" y="224"/>
                    <a:pt x="421" y="253"/>
                  </a:cubicBezTo>
                  <a:cubicBezTo>
                    <a:pt x="433" y="282"/>
                    <a:pt x="438" y="305"/>
                    <a:pt x="445" y="333"/>
                  </a:cubicBezTo>
                  <a:cubicBezTo>
                    <a:pt x="452" y="361"/>
                    <a:pt x="459" y="401"/>
                    <a:pt x="462" y="419"/>
                  </a:cubicBezTo>
                </a:path>
              </a:pathLst>
            </a:custGeom>
            <a:noFill/>
            <a:ln w="9525">
              <a:solidFill>
                <a:srgbClr val="FF6600"/>
              </a:solidFill>
              <a:prstDash val="dash"/>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2" name="Freeform 59"/>
            <p:cNvSpPr>
              <a:spLocks/>
            </p:cNvSpPr>
            <p:nvPr/>
          </p:nvSpPr>
          <p:spPr bwMode="auto">
            <a:xfrm>
              <a:off x="1237" y="2982"/>
              <a:ext cx="447" cy="69"/>
            </a:xfrm>
            <a:custGeom>
              <a:avLst/>
              <a:gdLst>
                <a:gd name="T0" fmla="*/ 0 w 854"/>
                <a:gd name="T1" fmla="*/ 36 h 134"/>
                <a:gd name="T2" fmla="*/ 234 w 854"/>
                <a:gd name="T3" fmla="*/ 0 h 134"/>
                <a:gd name="T4" fmla="*/ 0 60000 65536"/>
                <a:gd name="T5" fmla="*/ 0 60000 65536"/>
                <a:gd name="T6" fmla="*/ 0 w 854"/>
                <a:gd name="T7" fmla="*/ 0 h 134"/>
                <a:gd name="T8" fmla="*/ 854 w 854"/>
                <a:gd name="T9" fmla="*/ 134 h 134"/>
              </a:gdLst>
              <a:ahLst/>
              <a:cxnLst>
                <a:cxn ang="T4">
                  <a:pos x="T0" y="T1"/>
                </a:cxn>
                <a:cxn ang="T5">
                  <a:pos x="T2" y="T3"/>
                </a:cxn>
              </a:cxnLst>
              <a:rect l="T6" t="T7" r="T8" b="T9"/>
              <a:pathLst>
                <a:path w="854" h="134">
                  <a:moveTo>
                    <a:pt x="0" y="134"/>
                  </a:moveTo>
                  <a:lnTo>
                    <a:pt x="854" y="0"/>
                  </a:lnTo>
                </a:path>
              </a:pathLst>
            </a:custGeom>
            <a:noFill/>
            <a:ln w="9525">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3" name="Freeform 60"/>
            <p:cNvSpPr>
              <a:spLocks/>
            </p:cNvSpPr>
            <p:nvPr/>
          </p:nvSpPr>
          <p:spPr bwMode="auto">
            <a:xfrm>
              <a:off x="971" y="2944"/>
              <a:ext cx="498" cy="236"/>
            </a:xfrm>
            <a:custGeom>
              <a:avLst/>
              <a:gdLst>
                <a:gd name="T0" fmla="*/ 0 w 953"/>
                <a:gd name="T1" fmla="*/ 122 h 458"/>
                <a:gd name="T2" fmla="*/ 260 w 953"/>
                <a:gd name="T3" fmla="*/ 0 h 458"/>
                <a:gd name="T4" fmla="*/ 0 60000 65536"/>
                <a:gd name="T5" fmla="*/ 0 60000 65536"/>
                <a:gd name="T6" fmla="*/ 0 w 953"/>
                <a:gd name="T7" fmla="*/ 0 h 458"/>
                <a:gd name="T8" fmla="*/ 953 w 953"/>
                <a:gd name="T9" fmla="*/ 458 h 458"/>
              </a:gdLst>
              <a:ahLst/>
              <a:cxnLst>
                <a:cxn ang="T4">
                  <a:pos x="T0" y="T1"/>
                </a:cxn>
                <a:cxn ang="T5">
                  <a:pos x="T2" y="T3"/>
                </a:cxn>
              </a:cxnLst>
              <a:rect l="T6" t="T7" r="T8" b="T9"/>
              <a:pathLst>
                <a:path w="953" h="458">
                  <a:moveTo>
                    <a:pt x="0" y="458"/>
                  </a:moveTo>
                  <a:lnTo>
                    <a:pt x="953" y="0"/>
                  </a:lnTo>
                </a:path>
              </a:pathLst>
            </a:custGeom>
            <a:noFill/>
            <a:ln w="9525">
              <a:solidFill>
                <a:srgbClr val="3366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4" name="Freeform 61"/>
            <p:cNvSpPr>
              <a:spLocks/>
            </p:cNvSpPr>
            <p:nvPr/>
          </p:nvSpPr>
          <p:spPr bwMode="auto">
            <a:xfrm>
              <a:off x="969" y="2523"/>
              <a:ext cx="260" cy="541"/>
            </a:xfrm>
            <a:custGeom>
              <a:avLst/>
              <a:gdLst>
                <a:gd name="T0" fmla="*/ 0 w 209"/>
                <a:gd name="T1" fmla="*/ 0 h 1177"/>
                <a:gd name="T2" fmla="*/ 323 w 209"/>
                <a:gd name="T3" fmla="*/ 249 h 1177"/>
                <a:gd name="T4" fmla="*/ 0 60000 65536"/>
                <a:gd name="T5" fmla="*/ 0 60000 65536"/>
                <a:gd name="T6" fmla="*/ 0 w 209"/>
                <a:gd name="T7" fmla="*/ 0 h 1177"/>
                <a:gd name="T8" fmla="*/ 209 w 209"/>
                <a:gd name="T9" fmla="*/ 1177 h 1177"/>
              </a:gdLst>
              <a:ahLst/>
              <a:cxnLst>
                <a:cxn ang="T4">
                  <a:pos x="T0" y="T1"/>
                </a:cxn>
                <a:cxn ang="T5">
                  <a:pos x="T2" y="T3"/>
                </a:cxn>
              </a:cxnLst>
              <a:rect l="T6" t="T7" r="T8" b="T9"/>
              <a:pathLst>
                <a:path w="209" h="1177">
                  <a:moveTo>
                    <a:pt x="0" y="0"/>
                  </a:moveTo>
                  <a:lnTo>
                    <a:pt x="209" y="1177"/>
                  </a:lnTo>
                </a:path>
              </a:pathLst>
            </a:custGeom>
            <a:noFill/>
            <a:ln w="9525">
              <a:solidFill>
                <a:srgbClr val="3366FF"/>
              </a:solidFill>
              <a:prstDash val="sysDot"/>
              <a:round/>
              <a:headEnd type="arrow" w="med" len="me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5" name="Freeform 62"/>
            <p:cNvSpPr>
              <a:spLocks/>
            </p:cNvSpPr>
            <p:nvPr/>
          </p:nvSpPr>
          <p:spPr bwMode="auto">
            <a:xfrm>
              <a:off x="1397" y="2630"/>
              <a:ext cx="77" cy="314"/>
            </a:xfrm>
            <a:custGeom>
              <a:avLst/>
              <a:gdLst>
                <a:gd name="T0" fmla="*/ 40 w 147"/>
                <a:gd name="T1" fmla="*/ 162 h 608"/>
                <a:gd name="T2" fmla="*/ 39 w 147"/>
                <a:gd name="T3" fmla="*/ 120 h 608"/>
                <a:gd name="T4" fmla="*/ 33 w 147"/>
                <a:gd name="T5" fmla="*/ 74 h 608"/>
                <a:gd name="T6" fmla="*/ 16 w 147"/>
                <a:gd name="T7" fmla="*/ 26 h 608"/>
                <a:gd name="T8" fmla="*/ 0 w 147"/>
                <a:gd name="T9" fmla="*/ 0 h 608"/>
                <a:gd name="T10" fmla="*/ 0 60000 65536"/>
                <a:gd name="T11" fmla="*/ 0 60000 65536"/>
                <a:gd name="T12" fmla="*/ 0 60000 65536"/>
                <a:gd name="T13" fmla="*/ 0 60000 65536"/>
                <a:gd name="T14" fmla="*/ 0 60000 65536"/>
                <a:gd name="T15" fmla="*/ 0 w 147"/>
                <a:gd name="T16" fmla="*/ 0 h 608"/>
                <a:gd name="T17" fmla="*/ 147 w 147"/>
                <a:gd name="T18" fmla="*/ 608 h 608"/>
              </a:gdLst>
              <a:ahLst/>
              <a:cxnLst>
                <a:cxn ang="T10">
                  <a:pos x="T0" y="T1"/>
                </a:cxn>
                <a:cxn ang="T11">
                  <a:pos x="T2" y="T3"/>
                </a:cxn>
                <a:cxn ang="T12">
                  <a:pos x="T4" y="T5"/>
                </a:cxn>
                <a:cxn ang="T13">
                  <a:pos x="T6" y="T7"/>
                </a:cxn>
                <a:cxn ang="T14">
                  <a:pos x="T8" y="T9"/>
                </a:cxn>
              </a:cxnLst>
              <a:rect l="T15" t="T16" r="T17" b="T18"/>
              <a:pathLst>
                <a:path w="147" h="608">
                  <a:moveTo>
                    <a:pt x="145" y="608"/>
                  </a:moveTo>
                  <a:cubicBezTo>
                    <a:pt x="145" y="582"/>
                    <a:pt x="147" y="505"/>
                    <a:pt x="143" y="450"/>
                  </a:cubicBezTo>
                  <a:cubicBezTo>
                    <a:pt x="139" y="395"/>
                    <a:pt x="134" y="336"/>
                    <a:pt x="120" y="277"/>
                  </a:cubicBezTo>
                  <a:cubicBezTo>
                    <a:pt x="106" y="218"/>
                    <a:pt x="80" y="143"/>
                    <a:pt x="60" y="97"/>
                  </a:cubicBezTo>
                  <a:cubicBezTo>
                    <a:pt x="40" y="51"/>
                    <a:pt x="12" y="20"/>
                    <a:pt x="0" y="0"/>
                  </a:cubicBezTo>
                </a:path>
              </a:pathLst>
            </a:custGeom>
            <a:noFill/>
            <a:ln w="9525">
              <a:solidFill>
                <a:srgbClr val="3366FF"/>
              </a:solidFill>
              <a:prstDash val="dash"/>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6" name="Text Box 63"/>
            <p:cNvSpPr txBox="1">
              <a:spLocks noChangeArrowheads="1"/>
            </p:cNvSpPr>
            <p:nvPr/>
          </p:nvSpPr>
          <p:spPr bwMode="auto">
            <a:xfrm>
              <a:off x="543" y="2978"/>
              <a:ext cx="1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 rIns="18000" bIns="18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just" eaLnBrk="1" hangingPunct="1"/>
              <a:r>
                <a:rPr lang="en-US" altLang="ja-JP" b="0" smtClean="0">
                  <a:solidFill>
                    <a:srgbClr val="000000"/>
                  </a:solidFill>
                  <a:latin typeface="Trebuchet MS" pitchFamily="34" charset="0"/>
                  <a:ea typeface="ＭＳ 明朝" pitchFamily="17" charset="-128"/>
                </a:rPr>
                <a:t>N</a:t>
              </a:r>
              <a:endParaRPr lang="en-US" altLang="ja-JP" b="0" smtClean="0">
                <a:solidFill>
                  <a:srgbClr val="000000"/>
                </a:solidFill>
                <a:latin typeface="Trebuchet MS" pitchFamily="34" charset="0"/>
                <a:ea typeface="ＭＳ Ｐゴシック" pitchFamily="50" charset="-128"/>
              </a:endParaRPr>
            </a:p>
          </p:txBody>
        </p:sp>
        <p:sp>
          <p:nvSpPr>
            <p:cNvPr id="12377" name="Text Box 64"/>
            <p:cNvSpPr txBox="1">
              <a:spLocks noChangeArrowheads="1"/>
            </p:cNvSpPr>
            <p:nvPr/>
          </p:nvSpPr>
          <p:spPr bwMode="auto">
            <a:xfrm>
              <a:off x="1819" y="2978"/>
              <a:ext cx="1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 rIns="18000" bIns="18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just" eaLnBrk="1" hangingPunct="1"/>
              <a:r>
                <a:rPr lang="en-US" altLang="ja-JP" b="0" smtClean="0">
                  <a:solidFill>
                    <a:srgbClr val="000000"/>
                  </a:solidFill>
                  <a:latin typeface="Trebuchet MS" pitchFamily="34" charset="0"/>
                  <a:ea typeface="ＭＳ 明朝" pitchFamily="17" charset="-128"/>
                </a:rPr>
                <a:t>S</a:t>
              </a:r>
              <a:endParaRPr lang="en-US" altLang="ja-JP" b="0" smtClean="0">
                <a:solidFill>
                  <a:srgbClr val="000000"/>
                </a:solidFill>
                <a:latin typeface="Trebuchet MS" pitchFamily="34" charset="0"/>
                <a:ea typeface="ＭＳ Ｐゴシック" pitchFamily="50" charset="-128"/>
              </a:endParaRPr>
            </a:p>
          </p:txBody>
        </p:sp>
        <p:sp>
          <p:nvSpPr>
            <p:cNvPr id="12378" name="Freeform 65"/>
            <p:cNvSpPr>
              <a:spLocks/>
            </p:cNvSpPr>
            <p:nvPr/>
          </p:nvSpPr>
          <p:spPr bwMode="auto">
            <a:xfrm>
              <a:off x="1220" y="2571"/>
              <a:ext cx="182" cy="61"/>
            </a:xfrm>
            <a:custGeom>
              <a:avLst/>
              <a:gdLst>
                <a:gd name="T0" fmla="*/ 182 w 182"/>
                <a:gd name="T1" fmla="*/ 61 h 61"/>
                <a:gd name="T2" fmla="*/ 162 w 182"/>
                <a:gd name="T3" fmla="*/ 38 h 61"/>
                <a:gd name="T4" fmla="*/ 126 w 182"/>
                <a:gd name="T5" fmla="*/ 7 h 61"/>
                <a:gd name="T6" fmla="*/ 66 w 182"/>
                <a:gd name="T7" fmla="*/ 3 h 61"/>
                <a:gd name="T8" fmla="*/ 0 w 182"/>
                <a:gd name="T9" fmla="*/ 25 h 61"/>
                <a:gd name="T10" fmla="*/ 0 60000 65536"/>
                <a:gd name="T11" fmla="*/ 0 60000 65536"/>
                <a:gd name="T12" fmla="*/ 0 60000 65536"/>
                <a:gd name="T13" fmla="*/ 0 60000 65536"/>
                <a:gd name="T14" fmla="*/ 0 60000 65536"/>
                <a:gd name="T15" fmla="*/ 0 w 182"/>
                <a:gd name="T16" fmla="*/ 0 h 61"/>
                <a:gd name="T17" fmla="*/ 182 w 182"/>
                <a:gd name="T18" fmla="*/ 61 h 61"/>
              </a:gdLst>
              <a:ahLst/>
              <a:cxnLst>
                <a:cxn ang="T10">
                  <a:pos x="T0" y="T1"/>
                </a:cxn>
                <a:cxn ang="T11">
                  <a:pos x="T2" y="T3"/>
                </a:cxn>
                <a:cxn ang="T12">
                  <a:pos x="T4" y="T5"/>
                </a:cxn>
                <a:cxn ang="T13">
                  <a:pos x="T6" y="T7"/>
                </a:cxn>
                <a:cxn ang="T14">
                  <a:pos x="T8" y="T9"/>
                </a:cxn>
              </a:cxnLst>
              <a:rect l="T15" t="T16" r="T17" b="T18"/>
              <a:pathLst>
                <a:path w="182" h="61">
                  <a:moveTo>
                    <a:pt x="182" y="61"/>
                  </a:moveTo>
                  <a:cubicBezTo>
                    <a:pt x="179" y="57"/>
                    <a:pt x="171" y="47"/>
                    <a:pt x="162" y="38"/>
                  </a:cubicBezTo>
                  <a:cubicBezTo>
                    <a:pt x="153" y="29"/>
                    <a:pt x="142" y="13"/>
                    <a:pt x="126" y="7"/>
                  </a:cubicBezTo>
                  <a:cubicBezTo>
                    <a:pt x="110" y="1"/>
                    <a:pt x="87" y="0"/>
                    <a:pt x="66" y="3"/>
                  </a:cubicBezTo>
                  <a:cubicBezTo>
                    <a:pt x="45" y="6"/>
                    <a:pt x="14" y="21"/>
                    <a:pt x="0" y="25"/>
                  </a:cubicBezTo>
                </a:path>
              </a:pathLst>
            </a:custGeom>
            <a:noFill/>
            <a:ln w="19050">
              <a:solidFill>
                <a:srgbClr val="3366FF"/>
              </a:solidFill>
              <a:round/>
              <a:headEnd type="stealth" w="lg" len="med"/>
              <a:tailEnd type="none" w="sm" len="sm"/>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79" name="Freeform 66"/>
            <p:cNvSpPr>
              <a:spLocks/>
            </p:cNvSpPr>
            <p:nvPr/>
          </p:nvSpPr>
          <p:spPr bwMode="auto">
            <a:xfrm>
              <a:off x="967" y="2762"/>
              <a:ext cx="113" cy="420"/>
            </a:xfrm>
            <a:custGeom>
              <a:avLst/>
              <a:gdLst>
                <a:gd name="T0" fmla="*/ 59 w 216"/>
                <a:gd name="T1" fmla="*/ 0 h 815"/>
                <a:gd name="T2" fmla="*/ 32 w 216"/>
                <a:gd name="T3" fmla="*/ 65 h 815"/>
                <a:gd name="T4" fmla="*/ 10 w 216"/>
                <a:gd name="T5" fmla="*/ 149 h 815"/>
                <a:gd name="T6" fmla="*/ 0 w 216"/>
                <a:gd name="T7" fmla="*/ 216 h 815"/>
                <a:gd name="T8" fmla="*/ 0 60000 65536"/>
                <a:gd name="T9" fmla="*/ 0 60000 65536"/>
                <a:gd name="T10" fmla="*/ 0 60000 65536"/>
                <a:gd name="T11" fmla="*/ 0 60000 65536"/>
                <a:gd name="T12" fmla="*/ 0 w 216"/>
                <a:gd name="T13" fmla="*/ 0 h 815"/>
                <a:gd name="T14" fmla="*/ 216 w 216"/>
                <a:gd name="T15" fmla="*/ 815 h 815"/>
              </a:gdLst>
              <a:ahLst/>
              <a:cxnLst>
                <a:cxn ang="T8">
                  <a:pos x="T0" y="T1"/>
                </a:cxn>
                <a:cxn ang="T9">
                  <a:pos x="T2" y="T3"/>
                </a:cxn>
                <a:cxn ang="T10">
                  <a:pos x="T4" y="T5"/>
                </a:cxn>
                <a:cxn ang="T11">
                  <a:pos x="T6" y="T7"/>
                </a:cxn>
              </a:cxnLst>
              <a:rect l="T12" t="T13" r="T14" b="T15"/>
              <a:pathLst>
                <a:path w="216" h="815">
                  <a:moveTo>
                    <a:pt x="216" y="0"/>
                  </a:moveTo>
                  <a:cubicBezTo>
                    <a:pt x="200" y="41"/>
                    <a:pt x="148" y="153"/>
                    <a:pt x="118" y="247"/>
                  </a:cubicBezTo>
                  <a:cubicBezTo>
                    <a:pt x="88" y="341"/>
                    <a:pt x="56" y="467"/>
                    <a:pt x="36" y="562"/>
                  </a:cubicBezTo>
                  <a:cubicBezTo>
                    <a:pt x="16" y="657"/>
                    <a:pt x="7" y="762"/>
                    <a:pt x="0" y="815"/>
                  </a:cubicBezTo>
                </a:path>
              </a:pathLst>
            </a:custGeom>
            <a:noFill/>
            <a:ln w="9525">
              <a:solidFill>
                <a:srgbClr val="3366FF"/>
              </a:solidFill>
              <a:prstDash val="dash"/>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80" name="Text Box 67"/>
            <p:cNvSpPr txBox="1">
              <a:spLocks noChangeArrowheads="1"/>
            </p:cNvSpPr>
            <p:nvPr/>
          </p:nvSpPr>
          <p:spPr bwMode="auto">
            <a:xfrm>
              <a:off x="1296" y="2444"/>
              <a:ext cx="12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 rIns="18000" bIns="18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just" eaLnBrk="1" hangingPunct="1"/>
              <a:r>
                <a:rPr lang="en-US" altLang="ja-JP" b="0" smtClean="0">
                  <a:solidFill>
                    <a:srgbClr val="3366FF"/>
                  </a:solidFill>
                  <a:latin typeface="Trebuchet MS" pitchFamily="34" charset="0"/>
                  <a:ea typeface="ＭＳ 明朝" pitchFamily="17" charset="-128"/>
                </a:rPr>
                <a:t>-</a:t>
              </a:r>
              <a:r>
                <a:rPr lang="en-US" altLang="ja-JP" b="0" smtClean="0">
                  <a:solidFill>
                    <a:srgbClr val="3366FF"/>
                  </a:solidFill>
                  <a:latin typeface="Trebuchet MS" pitchFamily="34" charset="0"/>
                  <a:ea typeface="ＭＳ 明朝" pitchFamily="17" charset="-128"/>
                  <a:sym typeface="Symbol" pitchFamily="18" charset="2"/>
                </a:rPr>
                <a:t></a:t>
              </a:r>
              <a:endParaRPr lang="en-US" altLang="ja-JP" b="0" smtClean="0">
                <a:solidFill>
                  <a:srgbClr val="000000"/>
                </a:solidFill>
                <a:latin typeface="Trebuchet MS" pitchFamily="34" charset="0"/>
                <a:ea typeface="ＭＳ Ｐゴシック" pitchFamily="50" charset="-128"/>
              </a:endParaRPr>
            </a:p>
          </p:txBody>
        </p:sp>
        <p:sp>
          <p:nvSpPr>
            <p:cNvPr id="12381" name="Text Box 68"/>
            <p:cNvSpPr txBox="1">
              <a:spLocks noChangeArrowheads="1"/>
            </p:cNvSpPr>
            <p:nvPr/>
          </p:nvSpPr>
          <p:spPr bwMode="auto">
            <a:xfrm>
              <a:off x="1494" y="2808"/>
              <a:ext cx="10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 rIns="18000" bIns="18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just" eaLnBrk="1" hangingPunct="1"/>
              <a:r>
                <a:rPr lang="ja-JP" altLang="en-US" b="0" smtClean="0">
                  <a:solidFill>
                    <a:srgbClr val="FF6600"/>
                  </a:solidFill>
                  <a:latin typeface="Trebuchet MS" pitchFamily="34" charset="0"/>
                  <a:ea typeface="ＭＳ 明朝" pitchFamily="17" charset="-128"/>
                  <a:sym typeface="Symbol" pitchFamily="18" charset="2"/>
                </a:rPr>
                <a:t></a:t>
              </a:r>
              <a:endParaRPr lang="ja-JP" altLang="en-US" b="0" smtClean="0">
                <a:solidFill>
                  <a:srgbClr val="FF6600"/>
                </a:solidFill>
                <a:latin typeface="Trebuchet MS" pitchFamily="34" charset="0"/>
                <a:ea typeface="ＭＳ Ｐゴシック" pitchFamily="50" charset="-128"/>
              </a:endParaRPr>
            </a:p>
          </p:txBody>
        </p:sp>
        <p:sp>
          <p:nvSpPr>
            <p:cNvPr id="12382" name="Text Box 69"/>
            <p:cNvSpPr txBox="1">
              <a:spLocks noChangeArrowheads="1"/>
            </p:cNvSpPr>
            <p:nvPr/>
          </p:nvSpPr>
          <p:spPr bwMode="auto">
            <a:xfrm>
              <a:off x="1267" y="2673"/>
              <a:ext cx="12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 rIns="18000" bIns="18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just" eaLnBrk="1" hangingPunct="1"/>
              <a:r>
                <a:rPr lang="ja-JP" altLang="en-US" b="0" smtClean="0">
                  <a:solidFill>
                    <a:srgbClr val="FF6600"/>
                  </a:solidFill>
                  <a:latin typeface="Trebuchet MS" pitchFamily="34" charset="0"/>
                  <a:ea typeface="ＭＳ 明朝" pitchFamily="17" charset="-128"/>
                  <a:sym typeface="Symbol" pitchFamily="18" charset="2"/>
                </a:rPr>
                <a:t></a:t>
              </a:r>
              <a:r>
                <a:rPr lang="en-US" altLang="ja-JP" b="0" baseline="-25000" smtClean="0">
                  <a:solidFill>
                    <a:srgbClr val="FF6600"/>
                  </a:solidFill>
                  <a:latin typeface="Trebuchet MS" pitchFamily="34" charset="0"/>
                  <a:ea typeface="ＭＳ 明朝" pitchFamily="17" charset="-128"/>
                </a:rPr>
                <a:t>0</a:t>
              </a:r>
              <a:endParaRPr lang="en-US" altLang="ja-JP" b="0" smtClean="0">
                <a:solidFill>
                  <a:srgbClr val="000000"/>
                </a:solidFill>
                <a:latin typeface="Trebuchet MS" pitchFamily="34" charset="0"/>
                <a:ea typeface="ＭＳ Ｐゴシック" pitchFamily="50" charset="-128"/>
              </a:endParaRPr>
            </a:p>
          </p:txBody>
        </p:sp>
        <p:sp>
          <p:nvSpPr>
            <p:cNvPr id="12383" name="Freeform 70"/>
            <p:cNvSpPr>
              <a:spLocks/>
            </p:cNvSpPr>
            <p:nvPr/>
          </p:nvSpPr>
          <p:spPr bwMode="auto">
            <a:xfrm>
              <a:off x="1480" y="2936"/>
              <a:ext cx="200" cy="35"/>
            </a:xfrm>
            <a:custGeom>
              <a:avLst/>
              <a:gdLst>
                <a:gd name="T0" fmla="*/ 104 w 383"/>
                <a:gd name="T1" fmla="*/ 18 h 68"/>
                <a:gd name="T2" fmla="*/ 70 w 383"/>
                <a:gd name="T3" fmla="*/ 12 h 68"/>
                <a:gd name="T4" fmla="*/ 27 w 383"/>
                <a:gd name="T5" fmla="*/ 4 h 68"/>
                <a:gd name="T6" fmla="*/ 0 w 383"/>
                <a:gd name="T7" fmla="*/ 0 h 68"/>
                <a:gd name="T8" fmla="*/ 0 60000 65536"/>
                <a:gd name="T9" fmla="*/ 0 60000 65536"/>
                <a:gd name="T10" fmla="*/ 0 60000 65536"/>
                <a:gd name="T11" fmla="*/ 0 60000 65536"/>
                <a:gd name="T12" fmla="*/ 0 w 383"/>
                <a:gd name="T13" fmla="*/ 0 h 68"/>
                <a:gd name="T14" fmla="*/ 383 w 383"/>
                <a:gd name="T15" fmla="*/ 68 h 68"/>
              </a:gdLst>
              <a:ahLst/>
              <a:cxnLst>
                <a:cxn ang="T8">
                  <a:pos x="T0" y="T1"/>
                </a:cxn>
                <a:cxn ang="T9">
                  <a:pos x="T2" y="T3"/>
                </a:cxn>
                <a:cxn ang="T10">
                  <a:pos x="T4" y="T5"/>
                </a:cxn>
                <a:cxn ang="T11">
                  <a:pos x="T6" y="T7"/>
                </a:cxn>
              </a:cxnLst>
              <a:rect l="T12" t="T13" r="T14" b="T15"/>
              <a:pathLst>
                <a:path w="383" h="68">
                  <a:moveTo>
                    <a:pt x="383" y="68"/>
                  </a:moveTo>
                  <a:cubicBezTo>
                    <a:pt x="362" y="64"/>
                    <a:pt x="303" y="55"/>
                    <a:pt x="256" y="46"/>
                  </a:cubicBezTo>
                  <a:cubicBezTo>
                    <a:pt x="209" y="37"/>
                    <a:pt x="141" y="24"/>
                    <a:pt x="98" y="16"/>
                  </a:cubicBezTo>
                  <a:cubicBezTo>
                    <a:pt x="55" y="8"/>
                    <a:pt x="20" y="3"/>
                    <a:pt x="0" y="0"/>
                  </a:cubicBezTo>
                </a:path>
              </a:pathLst>
            </a:custGeom>
            <a:noFill/>
            <a:ln w="19050">
              <a:solidFill>
                <a:srgbClr val="FF6600"/>
              </a:solidFill>
              <a:round/>
              <a:headEnd type="arrow" w="sm" len="sm"/>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84" name="Freeform 71"/>
            <p:cNvSpPr>
              <a:spLocks/>
            </p:cNvSpPr>
            <p:nvPr/>
          </p:nvSpPr>
          <p:spPr bwMode="auto">
            <a:xfrm>
              <a:off x="1085" y="2589"/>
              <a:ext cx="149" cy="171"/>
            </a:xfrm>
            <a:custGeom>
              <a:avLst/>
              <a:gdLst>
                <a:gd name="T0" fmla="*/ 78 w 285"/>
                <a:gd name="T1" fmla="*/ 0 h 331"/>
                <a:gd name="T2" fmla="*/ 49 w 285"/>
                <a:gd name="T3" fmla="*/ 20 h 331"/>
                <a:gd name="T4" fmla="*/ 19 w 285"/>
                <a:gd name="T5" fmla="*/ 56 h 331"/>
                <a:gd name="T6" fmla="*/ 0 w 285"/>
                <a:gd name="T7" fmla="*/ 88 h 331"/>
                <a:gd name="T8" fmla="*/ 0 60000 65536"/>
                <a:gd name="T9" fmla="*/ 0 60000 65536"/>
                <a:gd name="T10" fmla="*/ 0 60000 65536"/>
                <a:gd name="T11" fmla="*/ 0 60000 65536"/>
                <a:gd name="T12" fmla="*/ 0 w 285"/>
                <a:gd name="T13" fmla="*/ 0 h 331"/>
                <a:gd name="T14" fmla="*/ 285 w 285"/>
                <a:gd name="T15" fmla="*/ 331 h 331"/>
              </a:gdLst>
              <a:ahLst/>
              <a:cxnLst>
                <a:cxn ang="T8">
                  <a:pos x="T0" y="T1"/>
                </a:cxn>
                <a:cxn ang="T9">
                  <a:pos x="T2" y="T3"/>
                </a:cxn>
                <a:cxn ang="T10">
                  <a:pos x="T4" y="T5"/>
                </a:cxn>
                <a:cxn ang="T11">
                  <a:pos x="T6" y="T7"/>
                </a:cxn>
              </a:cxnLst>
              <a:rect l="T12" t="T13" r="T14" b="T15"/>
              <a:pathLst>
                <a:path w="285" h="331">
                  <a:moveTo>
                    <a:pt x="285" y="0"/>
                  </a:moveTo>
                  <a:cubicBezTo>
                    <a:pt x="267" y="13"/>
                    <a:pt x="216" y="41"/>
                    <a:pt x="180" y="76"/>
                  </a:cubicBezTo>
                  <a:cubicBezTo>
                    <a:pt x="144" y="111"/>
                    <a:pt x="98" y="168"/>
                    <a:pt x="68" y="210"/>
                  </a:cubicBezTo>
                  <a:cubicBezTo>
                    <a:pt x="38" y="252"/>
                    <a:pt x="14" y="306"/>
                    <a:pt x="0" y="331"/>
                  </a:cubicBezTo>
                </a:path>
              </a:pathLst>
            </a:custGeom>
            <a:noFill/>
            <a:ln w="19050">
              <a:solidFill>
                <a:srgbClr val="3366FF"/>
              </a:solidFill>
              <a:round/>
              <a:headEnd type="oval" w="sm" len="sm"/>
              <a:tailEnd type="stealth" w="med" len="lg"/>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85" name="Text Box 72"/>
            <p:cNvSpPr txBox="1">
              <a:spLocks noChangeArrowheads="1"/>
            </p:cNvSpPr>
            <p:nvPr/>
          </p:nvSpPr>
          <p:spPr bwMode="auto">
            <a:xfrm>
              <a:off x="1040" y="2537"/>
              <a:ext cx="1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1800" rIns="18000" bIns="18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just" eaLnBrk="1" hangingPunct="1"/>
              <a:r>
                <a:rPr lang="en-US" altLang="ja-JP" b="0" smtClean="0">
                  <a:solidFill>
                    <a:srgbClr val="3366FF"/>
                  </a:solidFill>
                  <a:latin typeface="Trebuchet MS" pitchFamily="34" charset="0"/>
                  <a:ea typeface="ＭＳ 明朝" pitchFamily="17" charset="-128"/>
                  <a:sym typeface="Symbol" pitchFamily="18" charset="2"/>
                </a:rPr>
                <a:t>+</a:t>
              </a:r>
              <a:endParaRPr lang="en-US" altLang="ja-JP" b="0" smtClean="0">
                <a:solidFill>
                  <a:srgbClr val="000000"/>
                </a:solidFill>
                <a:latin typeface="Trebuchet MS" pitchFamily="34" charset="0"/>
                <a:ea typeface="ＭＳ Ｐゴシック" pitchFamily="50" charset="-128"/>
              </a:endParaRPr>
            </a:p>
          </p:txBody>
        </p:sp>
        <p:sp>
          <p:nvSpPr>
            <p:cNvPr id="12386" name="Text Box 73"/>
            <p:cNvSpPr txBox="1">
              <a:spLocks noChangeArrowheads="1"/>
            </p:cNvSpPr>
            <p:nvPr/>
          </p:nvSpPr>
          <p:spPr bwMode="auto">
            <a:xfrm>
              <a:off x="1012" y="3179"/>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W</a:t>
              </a:r>
            </a:p>
          </p:txBody>
        </p:sp>
        <p:sp>
          <p:nvSpPr>
            <p:cNvPr id="12387" name="Text Box 74"/>
            <p:cNvSpPr txBox="1">
              <a:spLocks noChangeArrowheads="1"/>
            </p:cNvSpPr>
            <p:nvPr/>
          </p:nvSpPr>
          <p:spPr bwMode="auto">
            <a:xfrm>
              <a:off x="1381" y="2810"/>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E</a:t>
              </a:r>
            </a:p>
          </p:txBody>
        </p:sp>
        <p:sp>
          <p:nvSpPr>
            <p:cNvPr id="12388" name="Text Box 75"/>
            <p:cNvSpPr txBox="1">
              <a:spLocks noChangeArrowheads="1"/>
            </p:cNvSpPr>
            <p:nvPr/>
          </p:nvSpPr>
          <p:spPr bwMode="auto">
            <a:xfrm>
              <a:off x="643" y="3284"/>
              <a:ext cx="130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i="1" smtClean="0">
                  <a:solidFill>
                    <a:srgbClr val="000000"/>
                  </a:solidFill>
                  <a:latin typeface="Trebuchet MS" pitchFamily="34" charset="0"/>
                  <a:ea typeface="ＭＳ Ｐゴシック" pitchFamily="50" charset="-128"/>
                </a:rPr>
                <a:t>geometric condition</a:t>
              </a:r>
            </a:p>
          </p:txBody>
        </p:sp>
        <p:pic>
          <p:nvPicPr>
            <p:cNvPr id="12389" name="Picture 76" descr="aqua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 y="2126"/>
              <a:ext cx="32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 name="Freeform 77"/>
            <p:cNvSpPr>
              <a:spLocks/>
            </p:cNvSpPr>
            <p:nvPr/>
          </p:nvSpPr>
          <p:spPr bwMode="auto">
            <a:xfrm>
              <a:off x="1226" y="2678"/>
              <a:ext cx="204" cy="60"/>
            </a:xfrm>
            <a:custGeom>
              <a:avLst/>
              <a:gdLst>
                <a:gd name="T0" fmla="*/ 204 w 204"/>
                <a:gd name="T1" fmla="*/ 60 h 60"/>
                <a:gd name="T2" fmla="*/ 172 w 204"/>
                <a:gd name="T3" fmla="*/ 20 h 60"/>
                <a:gd name="T4" fmla="*/ 118 w 204"/>
                <a:gd name="T5" fmla="*/ 2 h 60"/>
                <a:gd name="T6" fmla="*/ 52 w 204"/>
                <a:gd name="T7" fmla="*/ 5 h 60"/>
                <a:gd name="T8" fmla="*/ 0 w 204"/>
                <a:gd name="T9" fmla="*/ 24 h 60"/>
                <a:gd name="T10" fmla="*/ 0 60000 65536"/>
                <a:gd name="T11" fmla="*/ 0 60000 65536"/>
                <a:gd name="T12" fmla="*/ 0 60000 65536"/>
                <a:gd name="T13" fmla="*/ 0 60000 65536"/>
                <a:gd name="T14" fmla="*/ 0 60000 65536"/>
                <a:gd name="T15" fmla="*/ 0 w 204"/>
                <a:gd name="T16" fmla="*/ 0 h 60"/>
                <a:gd name="T17" fmla="*/ 204 w 204"/>
                <a:gd name="T18" fmla="*/ 60 h 60"/>
              </a:gdLst>
              <a:ahLst/>
              <a:cxnLst>
                <a:cxn ang="T10">
                  <a:pos x="T0" y="T1"/>
                </a:cxn>
                <a:cxn ang="T11">
                  <a:pos x="T2" y="T3"/>
                </a:cxn>
                <a:cxn ang="T12">
                  <a:pos x="T4" y="T5"/>
                </a:cxn>
                <a:cxn ang="T13">
                  <a:pos x="T6" y="T7"/>
                </a:cxn>
                <a:cxn ang="T14">
                  <a:pos x="T8" y="T9"/>
                </a:cxn>
              </a:cxnLst>
              <a:rect l="T15" t="T16" r="T17" b="T18"/>
              <a:pathLst>
                <a:path w="204" h="60">
                  <a:moveTo>
                    <a:pt x="204" y="60"/>
                  </a:moveTo>
                  <a:cubicBezTo>
                    <a:pt x="199" y="53"/>
                    <a:pt x="186" y="30"/>
                    <a:pt x="172" y="20"/>
                  </a:cubicBezTo>
                  <a:cubicBezTo>
                    <a:pt x="158" y="10"/>
                    <a:pt x="138" y="4"/>
                    <a:pt x="118" y="2"/>
                  </a:cubicBezTo>
                  <a:cubicBezTo>
                    <a:pt x="98" y="0"/>
                    <a:pt x="72" y="1"/>
                    <a:pt x="52" y="5"/>
                  </a:cubicBezTo>
                  <a:cubicBezTo>
                    <a:pt x="32" y="9"/>
                    <a:pt x="11" y="20"/>
                    <a:pt x="0" y="24"/>
                  </a:cubicBezTo>
                </a:path>
              </a:pathLst>
            </a:custGeom>
            <a:noFill/>
            <a:ln w="19050">
              <a:solidFill>
                <a:srgbClr val="FF6600"/>
              </a:solidFill>
              <a:round/>
              <a:headEnd type="stealth" w="med" len="med"/>
              <a:tailEnd/>
            </a:ln>
            <a:extLst>
              <a:ext uri="{909E8E84-426E-40DD-AFC4-6F175D3DCCD1}">
                <a14:hiddenFill xmlns:a14="http://schemas.microsoft.com/office/drawing/2010/main">
                  <a:solidFill>
                    <a:srgbClr val="FFFFFF"/>
                  </a:solidFill>
                </a14:hiddenFill>
              </a:ext>
            </a:extLst>
          </p:spPr>
          <p:txBody>
            <a:bodyPr lIns="74295" tIns="8890" rIns="74295" bIns="889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2391" name="Line 78"/>
            <p:cNvSpPr>
              <a:spLocks noChangeShapeType="1"/>
            </p:cNvSpPr>
            <p:nvPr/>
          </p:nvSpPr>
          <p:spPr bwMode="auto">
            <a:xfrm flipH="1" flipV="1">
              <a:off x="1224" y="2286"/>
              <a:ext cx="0" cy="294"/>
            </a:xfrm>
            <a:prstGeom prst="line">
              <a:avLst/>
            </a:prstGeom>
            <a:noFill/>
            <a:ln w="12700">
              <a:solidFill>
                <a:srgbClr val="000000"/>
              </a:solidFill>
              <a:prstDash val="sysDot"/>
              <a:round/>
              <a:headEnd/>
              <a:tailEnd/>
            </a:ln>
            <a:extLst>
              <a:ext uri="{909E8E84-426E-40DD-AFC4-6F175D3DCCD1}">
                <a14:hiddenFill xmlns:a14="http://schemas.microsoft.com/office/drawing/2010/main">
                  <a:noFill/>
                </a14:hiddenFill>
              </a:ext>
            </a:extLst>
          </p:spPr>
          <p:txBody>
            <a:bodyPr lIns="74295" tIns="8890" rIns="74295" bIns="8890"/>
            <a:lstStyle/>
            <a:p>
              <a:endParaRPr lang="ja-JP" altLang="en-US" b="0" smtClean="0">
                <a:solidFill>
                  <a:srgbClr val="66FF66"/>
                </a:solidFill>
                <a:ea typeface="ＭＳ ゴシック" pitchFamily="49" charset="-128"/>
              </a:endParaRPr>
            </a:p>
          </p:txBody>
        </p:sp>
        <p:sp>
          <p:nvSpPr>
            <p:cNvPr id="12392" name="Line 79"/>
            <p:cNvSpPr>
              <a:spLocks noChangeShapeType="1"/>
            </p:cNvSpPr>
            <p:nvPr/>
          </p:nvSpPr>
          <p:spPr bwMode="auto">
            <a:xfrm flipH="1" flipV="1">
              <a:off x="1054" y="2438"/>
              <a:ext cx="170" cy="623"/>
            </a:xfrm>
            <a:prstGeom prst="line">
              <a:avLst/>
            </a:prstGeom>
            <a:noFill/>
            <a:ln w="9525">
              <a:solidFill>
                <a:srgbClr val="0066FF"/>
              </a:solidFill>
              <a:prstDash val="sysDot"/>
              <a:round/>
              <a:headEnd/>
              <a:tailEnd type="arrow" w="sm"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2393" name="Line 80"/>
            <p:cNvSpPr>
              <a:spLocks noChangeShapeType="1"/>
            </p:cNvSpPr>
            <p:nvPr/>
          </p:nvSpPr>
          <p:spPr bwMode="auto">
            <a:xfrm flipH="1" flipV="1">
              <a:off x="1139" y="2409"/>
              <a:ext cx="85" cy="652"/>
            </a:xfrm>
            <a:prstGeom prst="line">
              <a:avLst/>
            </a:prstGeom>
            <a:noFill/>
            <a:ln w="9525">
              <a:solidFill>
                <a:srgbClr val="0066FF"/>
              </a:solidFill>
              <a:prstDash val="sysDot"/>
              <a:round/>
              <a:headEnd/>
              <a:tailEnd type="arrow" w="sm"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2394" name="Line 81"/>
            <p:cNvSpPr>
              <a:spLocks noChangeShapeType="1"/>
            </p:cNvSpPr>
            <p:nvPr/>
          </p:nvSpPr>
          <p:spPr bwMode="auto">
            <a:xfrm flipV="1">
              <a:off x="1224" y="2381"/>
              <a:ext cx="28" cy="680"/>
            </a:xfrm>
            <a:prstGeom prst="line">
              <a:avLst/>
            </a:prstGeom>
            <a:noFill/>
            <a:ln w="9525">
              <a:solidFill>
                <a:srgbClr val="0066FF"/>
              </a:solidFill>
              <a:prstDash val="sysDot"/>
              <a:round/>
              <a:headEnd/>
              <a:tailEnd type="arrow" w="sm"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2395" name="Line 82"/>
            <p:cNvSpPr>
              <a:spLocks noChangeShapeType="1"/>
            </p:cNvSpPr>
            <p:nvPr/>
          </p:nvSpPr>
          <p:spPr bwMode="auto">
            <a:xfrm flipV="1">
              <a:off x="1224" y="2381"/>
              <a:ext cx="113" cy="680"/>
            </a:xfrm>
            <a:prstGeom prst="line">
              <a:avLst/>
            </a:prstGeom>
            <a:noFill/>
            <a:ln w="9525">
              <a:solidFill>
                <a:srgbClr val="0066FF"/>
              </a:solidFill>
              <a:prstDash val="sysDot"/>
              <a:round/>
              <a:headEnd/>
              <a:tailEnd type="arrow" w="sm"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2396" name="Line 83"/>
            <p:cNvSpPr>
              <a:spLocks noChangeShapeType="1"/>
            </p:cNvSpPr>
            <p:nvPr/>
          </p:nvSpPr>
          <p:spPr bwMode="auto">
            <a:xfrm flipV="1">
              <a:off x="1224" y="2409"/>
              <a:ext cx="170" cy="652"/>
            </a:xfrm>
            <a:prstGeom prst="line">
              <a:avLst/>
            </a:prstGeom>
            <a:noFill/>
            <a:ln w="9525">
              <a:solidFill>
                <a:srgbClr val="0066FF"/>
              </a:solidFill>
              <a:prstDash val="sysDot"/>
              <a:round/>
              <a:headEnd/>
              <a:tailEnd type="arrow" w="sm" len="me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pic>
          <p:nvPicPr>
            <p:cNvPr id="12397" name="Picture 84" descr="terra_s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 y="2297"/>
              <a:ext cx="199"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8" name="Text Box 85"/>
            <p:cNvSpPr txBox="1">
              <a:spLocks noChangeArrowheads="1"/>
            </p:cNvSpPr>
            <p:nvPr/>
          </p:nvSpPr>
          <p:spPr bwMode="auto">
            <a:xfrm>
              <a:off x="226" y="2205"/>
              <a:ext cx="567"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sz="1200" b="0" smtClean="0">
                  <a:solidFill>
                    <a:srgbClr val="000000"/>
                  </a:solidFill>
                  <a:latin typeface="Trebuchet MS" pitchFamily="34" charset="0"/>
                  <a:ea typeface="ＭＳ Ｐゴシック" pitchFamily="50" charset="-128"/>
                </a:rPr>
                <a:t>MODIS scanning in 16 days</a:t>
              </a:r>
            </a:p>
          </p:txBody>
        </p:sp>
        <p:pic>
          <p:nvPicPr>
            <p:cNvPr id="12399" name="Picture 86" descr="ALOS詳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 y="1990"/>
              <a:ext cx="424"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00" name="Text Box 87"/>
            <p:cNvSpPr txBox="1">
              <a:spLocks noChangeArrowheads="1"/>
            </p:cNvSpPr>
            <p:nvPr/>
          </p:nvSpPr>
          <p:spPr bwMode="auto">
            <a:xfrm>
              <a:off x="1377" y="2042"/>
              <a:ext cx="7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sz="1200" b="0" smtClean="0">
                  <a:solidFill>
                    <a:srgbClr val="000000"/>
                  </a:solidFill>
                  <a:latin typeface="Trebuchet MS" pitchFamily="34" charset="0"/>
                  <a:ea typeface="ＭＳ Ｐゴシック" pitchFamily="50" charset="-128"/>
                </a:rPr>
                <a:t>ALOS pointing </a:t>
              </a:r>
              <a:r>
                <a:rPr lang="en-US" altLang="ja-JP" sz="1200" b="0" smtClean="0">
                  <a:solidFill>
                    <a:srgbClr val="000000"/>
                  </a:solidFill>
                  <a:latin typeface="Trebuchet MS" pitchFamily="34" charset="0"/>
                  <a:ea typeface="ＭＳ Ｐゴシック" pitchFamily="50" charset="-128"/>
                  <a:sym typeface="Symbol" pitchFamily="18" charset="2"/>
                </a:rPr>
                <a:t></a:t>
              </a:r>
              <a:r>
                <a:rPr lang="en-US" altLang="ja-JP" sz="1200" b="0" baseline="30000" smtClean="0">
                  <a:solidFill>
                    <a:srgbClr val="000000"/>
                  </a:solidFill>
                  <a:latin typeface="Trebuchet MS" pitchFamily="34" charset="0"/>
                  <a:ea typeface="ＭＳ Ｐゴシック" pitchFamily="50" charset="-128"/>
                  <a:sym typeface="Symbol" pitchFamily="18" charset="2"/>
                </a:rPr>
                <a:t>AVNIR2</a:t>
              </a:r>
            </a:p>
          </p:txBody>
        </p:sp>
      </p:grpSp>
      <p:graphicFrame>
        <p:nvGraphicFramePr>
          <p:cNvPr id="55384" name="Group 88"/>
          <p:cNvGraphicFramePr>
            <a:graphicFrameLocks noGrp="1"/>
          </p:cNvGraphicFramePr>
          <p:nvPr/>
        </p:nvGraphicFramePr>
        <p:xfrm>
          <a:off x="7270750" y="3879850"/>
          <a:ext cx="1531938" cy="1384718"/>
        </p:xfrm>
        <a:graphic>
          <a:graphicData uri="http://schemas.openxmlformats.org/drawingml/2006/table">
            <a:tbl>
              <a:tblPr/>
              <a:tblGrid>
                <a:gridCol w="762000"/>
                <a:gridCol w="769938"/>
              </a:tblGrid>
              <a:tr h="84138">
                <a:tc>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rPr>
                        <a:t>AVNIR2</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1" u="none" strike="noStrike" cap="none" normalizeH="0" baseline="0" smtClean="0">
                          <a:ln>
                            <a:noFill/>
                          </a:ln>
                          <a:solidFill>
                            <a:schemeClr val="tx1"/>
                          </a:solidFill>
                          <a:effectLst/>
                          <a:latin typeface="Trebuchet MS" pitchFamily="34" charset="0"/>
                          <a:ea typeface="ＭＳ ゴシック" pitchFamily="49" charset="-128"/>
                        </a:rPr>
                        <a:t>MODIS</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750">
                <a:tc rowSpan="2">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1 (463nm)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3 (466nm) </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8">
                <a:tc vMerge="1">
                  <a:txBody>
                    <a:bodyPr/>
                    <a:lstStyle/>
                    <a:p>
                      <a:endParaRPr kumimoji="1" lang="ja-JP" altLang="en-US"/>
                    </a:p>
                  </a:txBody>
                  <a:tcPr/>
                </a:tc>
                <a:tc rowSpan="2">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4 (554nm)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8">
                <a:tc rowSpan="2">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2 (560nm)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69850">
                <a:tc vMerge="1">
                  <a:txBody>
                    <a:bodyPr/>
                    <a:lstStyle/>
                    <a:p>
                      <a:endParaRPr kumimoji="1" lang="ja-JP" altLang="en-US"/>
                    </a:p>
                  </a:txBody>
                  <a:tcPr/>
                </a:tc>
                <a:tc rowSpan="2">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1 (646nm)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900">
                <a:tc>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3 (652nm)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r h="88900">
                <a:tc>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4 (821nm)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2 (856nm)</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lvl1pPr eaLnBrk="0" hangingPunct="0">
                        <a:spcBef>
                          <a:spcPct val="20000"/>
                        </a:spcBef>
                        <a:defRPr kumimoji="1" sz="2000">
                          <a:solidFill>
                            <a:schemeClr val="tx1"/>
                          </a:solidFill>
                          <a:latin typeface="ＭＳ ゴシック" pitchFamily="49" charset="-128"/>
                          <a:ea typeface="ＭＳ ゴシック" pitchFamily="49" charset="-128"/>
                        </a:defRPr>
                      </a:lvl1pPr>
                      <a:lvl2pPr marL="742950" indent="-285750" eaLnBrk="0" hangingPunct="0">
                        <a:spcBef>
                          <a:spcPct val="20000"/>
                        </a:spcBef>
                        <a:buClr>
                          <a:srgbClr val="FFCC66"/>
                        </a:buClr>
                        <a:buSzPct val="100000"/>
                        <a:buFont typeface="Monotype Sorts" pitchFamily="2" charset="2"/>
                        <a:defRPr kumimoji="1">
                          <a:solidFill>
                            <a:schemeClr val="tx1"/>
                          </a:solidFill>
                          <a:latin typeface="ＭＳ ゴシック" pitchFamily="49" charset="-128"/>
                          <a:ea typeface="ＭＳ ゴシック" pitchFamily="49" charset="-128"/>
                        </a:defRPr>
                      </a:lvl2pPr>
                      <a:lvl3pPr marL="1143000" indent="-228600" eaLnBrk="0" hangingPunct="0">
                        <a:spcBef>
                          <a:spcPct val="20000"/>
                        </a:spcBef>
                        <a:buClr>
                          <a:srgbClr val="FFCC66"/>
                        </a:buClr>
                        <a:buFont typeface="Monotype Sorts" pitchFamily="2" charset="2"/>
                        <a:defRPr kumimoji="1" sz="2000">
                          <a:solidFill>
                            <a:schemeClr val="tx1"/>
                          </a:solidFill>
                          <a:latin typeface="ＭＳ ゴシック" pitchFamily="49" charset="-128"/>
                          <a:ea typeface="ＭＳ ゴシック" pitchFamily="49" charset="-128"/>
                        </a:defRPr>
                      </a:lvl3pPr>
                      <a:lvl4pPr marL="1600200" indent="-228600" eaLnBrk="0" hangingPunct="0">
                        <a:spcBef>
                          <a:spcPct val="20000"/>
                        </a:spcBef>
                        <a:buClr>
                          <a:srgbClr val="FFCC66"/>
                        </a:buClr>
                        <a:buSzPct val="100000"/>
                        <a:buFont typeface="Monotype Sorts" pitchFamily="2" charset="2"/>
                        <a:defRPr kumimoji="1" sz="1400">
                          <a:solidFill>
                            <a:schemeClr val="tx1"/>
                          </a:solidFill>
                          <a:latin typeface="ＭＳ ゴシック" pitchFamily="49" charset="-128"/>
                          <a:ea typeface="ＭＳ ゴシック" pitchFamily="49" charset="-128"/>
                        </a:defRPr>
                      </a:lvl4pPr>
                      <a:lvl5pPr marL="2057400" indent="-228600" eaLnBrk="0" hangingPunct="0">
                        <a:spcBef>
                          <a:spcPct val="20000"/>
                        </a:spcBef>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5pPr>
                      <a:lvl6pPr marL="25146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6pPr>
                      <a:lvl7pPr marL="29718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7pPr>
                      <a:lvl8pPr marL="34290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8pPr>
                      <a:lvl9pPr marL="3886200" indent="-228600" eaLnBrk="0" fontAlgn="base" hangingPunct="0">
                        <a:spcBef>
                          <a:spcPct val="20000"/>
                        </a:spcBef>
                        <a:spcAft>
                          <a:spcPct val="0"/>
                        </a:spcAft>
                        <a:buClr>
                          <a:srgbClr val="FF9900"/>
                        </a:buClr>
                        <a:buFont typeface="Monotype Sorts" pitchFamily="2" charset="2"/>
                        <a:defRPr kumimoji="1" sz="1200">
                          <a:solidFill>
                            <a:schemeClr val="tx1"/>
                          </a:solidFill>
                          <a:latin typeface="ＭＳ ゴシック" pitchFamily="49" charset="-128"/>
                          <a:ea typeface="ＭＳ ゴシック" pitchFamily="49"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Trebuchet MS" pitchFamily="34" charset="0"/>
                          <a:ea typeface="ＭＳ ゴシック" pitchFamily="49" charset="-128"/>
                        </a:rPr>
                        <a:t>-</a:t>
                      </a:r>
                    </a:p>
                  </a:txBody>
                  <a:tcPr marL="0" marR="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r>
            </a:tbl>
          </a:graphicData>
        </a:graphic>
      </p:graphicFrame>
      <p:sp>
        <p:nvSpPr>
          <p:cNvPr id="12360" name="Rectangle 112"/>
          <p:cNvSpPr>
            <a:spLocks noChangeArrowheads="1"/>
          </p:cNvSpPr>
          <p:nvPr/>
        </p:nvSpPr>
        <p:spPr bwMode="auto">
          <a:xfrm>
            <a:off x="7137400" y="3340100"/>
            <a:ext cx="18002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b="0" i="1" smtClean="0">
                <a:solidFill>
                  <a:srgbClr val="000000"/>
                </a:solidFill>
                <a:latin typeface="Trebuchet MS" pitchFamily="34" charset="0"/>
                <a:ea typeface="ＭＳ Ｐゴシック" pitchFamily="50" charset="-128"/>
              </a:rPr>
              <a:t>AVNIR-2 and MODIS channels</a:t>
            </a:r>
          </a:p>
        </p:txBody>
      </p:sp>
      <p:sp>
        <p:nvSpPr>
          <p:cNvPr id="12361" name="Rectangle 16"/>
          <p:cNvSpPr>
            <a:spLocks noChangeArrowheads="1"/>
          </p:cNvSpPr>
          <p:nvPr/>
        </p:nvSpPr>
        <p:spPr bwMode="auto">
          <a:xfrm>
            <a:off x="736600"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smtClean="0">
                <a:solidFill>
                  <a:srgbClr val="006600"/>
                </a:solidFill>
                <a:latin typeface="Bookman Old Style" pitchFamily="18" charset="0"/>
                <a:ea typeface="ＭＳ Ｐゴシック" pitchFamily="50" charset="-128"/>
              </a:rPr>
              <a:t>Radio Cal – TOA Reflectance Function Scheme</a:t>
            </a:r>
          </a:p>
        </p:txBody>
      </p:sp>
      <p:sp>
        <p:nvSpPr>
          <p:cNvPr id="50" name="テキスト ボックス 49"/>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24</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895707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adono\ALOS01\cal-val02\RESTECmeeting050531\120530avnir2-radiocal\dsp_scat_rvc_201012all-Terra.jpg"/>
          <p:cNvPicPr>
            <a:picLocks noChangeAspect="1" noChangeArrowheads="1"/>
          </p:cNvPicPr>
          <p:nvPr/>
        </p:nvPicPr>
        <p:blipFill>
          <a:blip r:embed="rId2"/>
          <a:srcRect/>
          <a:stretch>
            <a:fillRect/>
          </a:stretch>
        </p:blipFill>
        <p:spPr bwMode="auto">
          <a:xfrm>
            <a:off x="0" y="980728"/>
            <a:ext cx="9144000" cy="2024292"/>
          </a:xfrm>
          <a:prstGeom prst="rect">
            <a:avLst/>
          </a:prstGeom>
          <a:noFill/>
        </p:spPr>
      </p:pic>
      <p:pic>
        <p:nvPicPr>
          <p:cNvPr id="1027" name="Picture 3" descr="C:\tadono\ALOS01\cal-val02\RESTECmeeting050531\120530avnir2-radiocal\dsp_scat_rvc_201012all-Aqua.jpg"/>
          <p:cNvPicPr>
            <a:picLocks noChangeAspect="1" noChangeArrowheads="1"/>
          </p:cNvPicPr>
          <p:nvPr/>
        </p:nvPicPr>
        <p:blipFill>
          <a:blip r:embed="rId3"/>
          <a:srcRect/>
          <a:stretch>
            <a:fillRect/>
          </a:stretch>
        </p:blipFill>
        <p:spPr bwMode="auto">
          <a:xfrm>
            <a:off x="0" y="3254995"/>
            <a:ext cx="9144000" cy="2024292"/>
          </a:xfrm>
          <a:prstGeom prst="rect">
            <a:avLst/>
          </a:prstGeom>
          <a:noFill/>
        </p:spPr>
      </p:pic>
      <p:sp>
        <p:nvSpPr>
          <p:cNvPr id="7" name="Text Box 10"/>
          <p:cNvSpPr txBox="1">
            <a:spLocks noChangeArrowheads="1"/>
          </p:cNvSpPr>
          <p:nvPr/>
        </p:nvSpPr>
        <p:spPr bwMode="auto">
          <a:xfrm>
            <a:off x="115887" y="747936"/>
            <a:ext cx="4427683" cy="307777"/>
          </a:xfrm>
          <a:prstGeom prst="rect">
            <a:avLst/>
          </a:prstGeom>
          <a:noFill/>
          <a:ln w="9525">
            <a:noFill/>
            <a:miter lim="800000"/>
            <a:headEnd/>
            <a:tailEnd/>
          </a:ln>
          <a:effectLst/>
        </p:spPr>
        <p:txBody>
          <a:bodyPr wrap="square">
            <a:spAutoFit/>
          </a:bodyPr>
          <a:lstStyle/>
          <a:p>
            <a:pPr algn="l">
              <a:spcBef>
                <a:spcPct val="50000"/>
              </a:spcBef>
            </a:pPr>
            <a:r>
              <a:rPr lang="en-US" altLang="ja-JP" b="1" dirty="0">
                <a:solidFill>
                  <a:srgbClr val="FF3300"/>
                </a:solidFill>
                <a:latin typeface="Arial" charset="0"/>
                <a:ea typeface="ＭＳ Ｐゴシック" charset="-128"/>
              </a:rPr>
              <a:t>X axis: </a:t>
            </a:r>
            <a:r>
              <a:rPr lang="en-US" altLang="ja-JP" b="1" dirty="0" smtClean="0">
                <a:solidFill>
                  <a:srgbClr val="FF3300"/>
                </a:solidFill>
                <a:latin typeface="Arial" charset="0"/>
                <a:ea typeface="ＭＳ Ｐゴシック" charset="-128"/>
              </a:rPr>
              <a:t>Simulated AVNIR-2 by Terra/MODIS</a:t>
            </a:r>
            <a:endParaRPr lang="en-US" altLang="ja-JP" b="1" dirty="0">
              <a:solidFill>
                <a:srgbClr val="FF3300"/>
              </a:solidFill>
              <a:latin typeface="Arial" charset="0"/>
              <a:ea typeface="ＭＳ Ｐゴシック" charset="-128"/>
            </a:endParaRPr>
          </a:p>
        </p:txBody>
      </p:sp>
      <p:sp>
        <p:nvSpPr>
          <p:cNvPr id="8" name="Text Box 11"/>
          <p:cNvSpPr txBox="1">
            <a:spLocks noChangeArrowheads="1"/>
          </p:cNvSpPr>
          <p:nvPr/>
        </p:nvSpPr>
        <p:spPr bwMode="auto">
          <a:xfrm>
            <a:off x="117474" y="2996952"/>
            <a:ext cx="4022478" cy="307777"/>
          </a:xfrm>
          <a:prstGeom prst="rect">
            <a:avLst/>
          </a:prstGeom>
          <a:noFill/>
          <a:ln w="9525">
            <a:noFill/>
            <a:miter lim="800000"/>
            <a:headEnd/>
            <a:tailEnd/>
          </a:ln>
          <a:effectLst/>
        </p:spPr>
        <p:txBody>
          <a:bodyPr wrap="square">
            <a:spAutoFit/>
          </a:bodyPr>
          <a:lstStyle/>
          <a:p>
            <a:pPr algn="l">
              <a:spcBef>
                <a:spcPct val="50000"/>
              </a:spcBef>
            </a:pPr>
            <a:r>
              <a:rPr lang="en-US" altLang="ja-JP" b="1" dirty="0">
                <a:solidFill>
                  <a:srgbClr val="0066FF"/>
                </a:solidFill>
                <a:latin typeface="Arial" charset="0"/>
                <a:ea typeface="ＭＳ Ｐゴシック" charset="-128"/>
              </a:rPr>
              <a:t>X axis: </a:t>
            </a:r>
            <a:r>
              <a:rPr lang="en-US" altLang="ja-JP" b="1" dirty="0" smtClean="0">
                <a:solidFill>
                  <a:srgbClr val="0066FF"/>
                </a:solidFill>
                <a:latin typeface="Arial" charset="0"/>
                <a:ea typeface="ＭＳ Ｐゴシック" charset="-128"/>
              </a:rPr>
              <a:t>Simulated AVNIR-2 by Aqua/MODIS</a:t>
            </a:r>
            <a:endParaRPr lang="en-US" altLang="ja-JP" b="1" dirty="0">
              <a:solidFill>
                <a:srgbClr val="0066FF"/>
              </a:solidFill>
              <a:latin typeface="Arial" charset="0"/>
              <a:ea typeface="ＭＳ Ｐゴシック" charset="-128"/>
            </a:endParaRPr>
          </a:p>
        </p:txBody>
      </p:sp>
      <p:graphicFrame>
        <p:nvGraphicFramePr>
          <p:cNvPr id="13" name="Group 23"/>
          <p:cNvGraphicFramePr>
            <a:graphicFrameLocks noGrp="1"/>
          </p:cNvGraphicFramePr>
          <p:nvPr/>
        </p:nvGraphicFramePr>
        <p:xfrm>
          <a:off x="206350" y="5373216"/>
          <a:ext cx="6165850" cy="1358902"/>
        </p:xfrm>
        <a:graphic>
          <a:graphicData uri="http://schemas.openxmlformats.org/drawingml/2006/table">
            <a:tbl>
              <a:tblPr/>
              <a:tblGrid>
                <a:gridCol w="590550"/>
                <a:gridCol w="835025"/>
                <a:gridCol w="954087"/>
                <a:gridCol w="998538"/>
                <a:gridCol w="909637"/>
                <a:gridCol w="1014413"/>
                <a:gridCol w="863600"/>
              </a:tblGrid>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AVNIR-2</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Terra/MODIS</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Aqua/MODIS</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Band</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smtClean="0">
                          <a:ln>
                            <a:noFill/>
                          </a:ln>
                          <a:solidFill>
                            <a:schemeClr val="tx1"/>
                          </a:solidFill>
                          <a:effectLst/>
                          <a:latin typeface="Arial" pitchFamily="34" charset="0"/>
                          <a:ea typeface="明朝" pitchFamily="17" charset="-128"/>
                          <a:cs typeface="Arial" pitchFamily="34" charset="0"/>
                        </a:rPr>
                        <a:t>Number</a:t>
                      </a:r>
                      <a:endParaRPr kumimoji="1" lang="en-US" altLang="ja-JP" sz="1000" b="0" i="0" u="none" strike="noStrike" cap="none" normalizeH="0" baseline="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smtClean="0">
                          <a:ln>
                            <a:noFill/>
                          </a:ln>
                          <a:solidFill>
                            <a:schemeClr val="tx1"/>
                          </a:solidFill>
                          <a:effectLst/>
                          <a:latin typeface="Arial" pitchFamily="34" charset="0"/>
                          <a:ea typeface="明朝" pitchFamily="17" charset="-128"/>
                          <a:cs typeface="Arial" pitchFamily="34" charset="0"/>
                        </a:rPr>
                        <a:t>Slope</a:t>
                      </a:r>
                      <a:endParaRPr kumimoji="1" lang="en-US" altLang="ja-JP" sz="1000" b="0" i="0" u="none" strike="noStrike" cap="none" normalizeH="0" baseline="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RMSE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Number</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smtClean="0">
                          <a:ln>
                            <a:noFill/>
                          </a:ln>
                          <a:solidFill>
                            <a:schemeClr val="tx1"/>
                          </a:solidFill>
                          <a:effectLst/>
                          <a:latin typeface="Arial" pitchFamily="34" charset="0"/>
                          <a:ea typeface="明朝" pitchFamily="17" charset="-128"/>
                          <a:cs typeface="Arial" pitchFamily="34" charset="0"/>
                        </a:rPr>
                        <a:t>Slope</a:t>
                      </a:r>
                      <a:endParaRPr kumimoji="1" lang="en-US" altLang="ja-JP" sz="1000" b="0" i="0" u="none" strike="noStrike" cap="none" normalizeH="0" baseline="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RMSE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26,250</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1.008</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1.7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32,526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0.973</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2.7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54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2</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36,931</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1.031</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3.7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36,663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1.017</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2.6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3</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36,796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1.009</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1.9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36,566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0.989</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1.6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2270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650875" algn="l"/>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4</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36,426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0.976</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3.7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36,133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0.959</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Arial" pitchFamily="34" charset="0"/>
                          <a:ea typeface="明朝" pitchFamily="17" charset="-128"/>
                          <a:cs typeface="Arial" pitchFamily="34" charset="0"/>
                        </a:rPr>
                        <a:t>4.8 </a:t>
                      </a:r>
                      <a:endParaRPr kumimoji="1" lang="en-US" altLang="ja-JP" sz="1000" b="0" i="0" u="none" strike="noStrike" cap="none" normalizeH="0" baseline="0" dirty="0" smtClean="0">
                        <a:ln>
                          <a:noFill/>
                        </a:ln>
                        <a:solidFill>
                          <a:schemeClr val="tx1"/>
                        </a:solidFill>
                        <a:effectLst/>
                        <a:latin typeface="Arial" pitchFamily="34" charset="0"/>
                        <a:ea typeface="ＭＳ Ｐゴシック"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bl>
          </a:graphicData>
        </a:graphic>
      </p:graphicFrame>
      <p:sp>
        <p:nvSpPr>
          <p:cNvPr id="10" name="Rectangle 16"/>
          <p:cNvSpPr>
            <a:spLocks noChangeArrowheads="1"/>
          </p:cNvSpPr>
          <p:nvPr/>
        </p:nvSpPr>
        <p:spPr bwMode="auto">
          <a:xfrm>
            <a:off x="736029"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AVNIR-2 Absolute Calibration Results </a:t>
            </a:r>
          </a:p>
        </p:txBody>
      </p:sp>
      <p:sp>
        <p:nvSpPr>
          <p:cNvPr id="11" name="テキスト ボックス 10"/>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25</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tadono\ALOS01\cal-val02\RESTECmeeting050531\120530avnir2-radiocal\dsp_scat_rvc_depend_Days_antnew_aqua_wv.jpg"/>
          <p:cNvPicPr>
            <a:picLocks noChangeAspect="1" noChangeArrowheads="1"/>
          </p:cNvPicPr>
          <p:nvPr/>
        </p:nvPicPr>
        <p:blipFill>
          <a:blip r:embed="rId2"/>
          <a:srcRect/>
          <a:stretch>
            <a:fillRect/>
          </a:stretch>
        </p:blipFill>
        <p:spPr bwMode="auto">
          <a:xfrm>
            <a:off x="7713" y="3284984"/>
            <a:ext cx="9236076" cy="1920875"/>
          </a:xfrm>
          <a:prstGeom prst="rect">
            <a:avLst/>
          </a:prstGeom>
          <a:noFill/>
        </p:spPr>
      </p:pic>
      <p:pic>
        <p:nvPicPr>
          <p:cNvPr id="3" name="Picture 3" descr="C:\tadono\ALOS01\cal-val02\RESTECmeeting050531\120530avnir2-radiocal\dsp_scat_rvc_depend_Days_antnew_terra_wv.jpg"/>
          <p:cNvPicPr>
            <a:picLocks noChangeAspect="1" noChangeArrowheads="1"/>
          </p:cNvPicPr>
          <p:nvPr/>
        </p:nvPicPr>
        <p:blipFill>
          <a:blip r:embed="rId3"/>
          <a:srcRect/>
          <a:stretch>
            <a:fillRect/>
          </a:stretch>
        </p:blipFill>
        <p:spPr bwMode="auto">
          <a:xfrm>
            <a:off x="-1018" y="1000894"/>
            <a:ext cx="9253538" cy="1924050"/>
          </a:xfrm>
          <a:prstGeom prst="rect">
            <a:avLst/>
          </a:prstGeom>
          <a:noFill/>
        </p:spPr>
      </p:pic>
      <p:sp>
        <p:nvSpPr>
          <p:cNvPr id="7" name="Text Box 10"/>
          <p:cNvSpPr txBox="1">
            <a:spLocks noChangeArrowheads="1"/>
          </p:cNvSpPr>
          <p:nvPr/>
        </p:nvSpPr>
        <p:spPr bwMode="auto">
          <a:xfrm>
            <a:off x="115887" y="747936"/>
            <a:ext cx="4427683" cy="307777"/>
          </a:xfrm>
          <a:prstGeom prst="rect">
            <a:avLst/>
          </a:prstGeom>
          <a:noFill/>
          <a:ln w="9525">
            <a:noFill/>
            <a:miter lim="800000"/>
            <a:headEnd/>
            <a:tailEnd/>
          </a:ln>
          <a:effectLst/>
        </p:spPr>
        <p:txBody>
          <a:bodyPr wrap="square">
            <a:spAutoFit/>
          </a:bodyPr>
          <a:lstStyle/>
          <a:p>
            <a:pPr algn="l">
              <a:spcBef>
                <a:spcPct val="50000"/>
              </a:spcBef>
            </a:pPr>
            <a:r>
              <a:rPr lang="en-US" altLang="ja-JP" b="1" dirty="0">
                <a:solidFill>
                  <a:srgbClr val="FF3300"/>
                </a:solidFill>
                <a:latin typeface="Arial" charset="0"/>
                <a:ea typeface="ＭＳ Ｐゴシック" charset="-128"/>
              </a:rPr>
              <a:t>X axis: </a:t>
            </a:r>
            <a:r>
              <a:rPr lang="en-US" altLang="ja-JP" b="1" dirty="0" smtClean="0">
                <a:solidFill>
                  <a:srgbClr val="FF3300"/>
                </a:solidFill>
                <a:latin typeface="Arial" charset="0"/>
                <a:ea typeface="ＭＳ Ｐゴシック" charset="-128"/>
              </a:rPr>
              <a:t>Simulated AVNIR-2 by Terra/MODIS</a:t>
            </a:r>
            <a:endParaRPr lang="en-US" altLang="ja-JP" b="1" dirty="0">
              <a:solidFill>
                <a:srgbClr val="FF3300"/>
              </a:solidFill>
              <a:latin typeface="Arial" charset="0"/>
              <a:ea typeface="ＭＳ Ｐゴシック" charset="-128"/>
            </a:endParaRPr>
          </a:p>
        </p:txBody>
      </p:sp>
      <p:sp>
        <p:nvSpPr>
          <p:cNvPr id="8" name="Text Box 11"/>
          <p:cNvSpPr txBox="1">
            <a:spLocks noChangeArrowheads="1"/>
          </p:cNvSpPr>
          <p:nvPr/>
        </p:nvSpPr>
        <p:spPr bwMode="auto">
          <a:xfrm>
            <a:off x="117474" y="2996952"/>
            <a:ext cx="4022478" cy="307777"/>
          </a:xfrm>
          <a:prstGeom prst="rect">
            <a:avLst/>
          </a:prstGeom>
          <a:noFill/>
          <a:ln w="9525">
            <a:noFill/>
            <a:miter lim="800000"/>
            <a:headEnd/>
            <a:tailEnd/>
          </a:ln>
          <a:effectLst/>
        </p:spPr>
        <p:txBody>
          <a:bodyPr wrap="square">
            <a:spAutoFit/>
          </a:bodyPr>
          <a:lstStyle/>
          <a:p>
            <a:pPr algn="l">
              <a:spcBef>
                <a:spcPct val="50000"/>
              </a:spcBef>
            </a:pPr>
            <a:r>
              <a:rPr lang="en-US" altLang="ja-JP" b="1" dirty="0">
                <a:solidFill>
                  <a:srgbClr val="0066FF"/>
                </a:solidFill>
                <a:latin typeface="Arial" charset="0"/>
                <a:ea typeface="ＭＳ Ｐゴシック" charset="-128"/>
              </a:rPr>
              <a:t>X axis: </a:t>
            </a:r>
            <a:r>
              <a:rPr lang="en-US" altLang="ja-JP" b="1" dirty="0" smtClean="0">
                <a:solidFill>
                  <a:srgbClr val="0066FF"/>
                </a:solidFill>
                <a:latin typeface="Arial" charset="0"/>
                <a:ea typeface="ＭＳ Ｐゴシック" charset="-128"/>
              </a:rPr>
              <a:t>Simulated AVNIR-2 by Aqua/MODIS</a:t>
            </a:r>
            <a:endParaRPr lang="en-US" altLang="ja-JP" b="1" dirty="0">
              <a:solidFill>
                <a:srgbClr val="0066FF"/>
              </a:solidFill>
              <a:latin typeface="Arial" charset="0"/>
              <a:ea typeface="ＭＳ Ｐゴシック" charset="-128"/>
            </a:endParaRPr>
          </a:p>
        </p:txBody>
      </p:sp>
      <p:sp>
        <p:nvSpPr>
          <p:cNvPr id="11" name="Text Box 17"/>
          <p:cNvSpPr txBox="1">
            <a:spLocks noChangeArrowheads="1"/>
          </p:cNvSpPr>
          <p:nvPr/>
        </p:nvSpPr>
        <p:spPr bwMode="auto">
          <a:xfrm>
            <a:off x="1347188" y="5301788"/>
            <a:ext cx="6449651" cy="215444"/>
          </a:xfrm>
          <a:prstGeom prst="rect">
            <a:avLst/>
          </a:prstGeom>
          <a:noFill/>
          <a:ln w="12700">
            <a:noFill/>
            <a:miter lim="800000"/>
            <a:headEnd/>
            <a:tailEnd/>
          </a:ln>
        </p:spPr>
        <p:txBody>
          <a:bodyPr wrap="none" lIns="0" tIns="0" rIns="0" bIns="0">
            <a:spAutoFit/>
          </a:bodyPr>
          <a:lstStyle/>
          <a:p>
            <a:pPr algn="ctr"/>
            <a:r>
              <a:rPr lang="en-US" altLang="ja-JP" b="1" dirty="0" smtClean="0">
                <a:solidFill>
                  <a:srgbClr val="000000"/>
                </a:solidFill>
                <a:latin typeface="Arial" pitchFamily="34" charset="0"/>
                <a:ea typeface="ＭＳ ゴシック" pitchFamily="49" charset="-128"/>
                <a:cs typeface="Arial" pitchFamily="34" charset="0"/>
              </a:rPr>
              <a:t>Time trend of absolute radiometric accuracy of AVNIR-2 since 24 Jan. 2006</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12" name="Text Box 47"/>
          <p:cNvSpPr txBox="1">
            <a:spLocks noChangeArrowheads="1"/>
          </p:cNvSpPr>
          <p:nvPr/>
        </p:nvSpPr>
        <p:spPr bwMode="auto">
          <a:xfrm>
            <a:off x="6300192" y="5570656"/>
            <a:ext cx="2736304" cy="738664"/>
          </a:xfrm>
          <a:prstGeom prst="rect">
            <a:avLst/>
          </a:prstGeom>
          <a:noFill/>
          <a:ln w="9525">
            <a:solidFill>
              <a:srgbClr val="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b="1" i="0" u="none" strike="noStrike" kern="0" cap="none" spc="0" normalizeH="0" baseline="0" noProof="0" dirty="0" smtClean="0">
                <a:ln>
                  <a:noFill/>
                </a:ln>
                <a:solidFill>
                  <a:srgbClr val="000000"/>
                </a:solidFill>
                <a:effectLst/>
                <a:uLnTx/>
                <a:uFillTx/>
              </a:rPr>
              <a:t>No significant time dependency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altLang="ja-JP" kern="0" dirty="0" smtClean="0">
                <a:solidFill>
                  <a:srgbClr val="000000"/>
                </a:solidFill>
              </a:rPr>
              <a:t> Around 5% / 5 years </a:t>
            </a:r>
          </a:p>
          <a:p>
            <a:pPr marL="0" marR="0" lvl="0" indent="0" defTabSz="914400" eaLnBrk="1" fontAlgn="auto" latinLnBrk="0" hangingPunct="1">
              <a:lnSpc>
                <a:spcPct val="100000"/>
              </a:lnSpc>
              <a:spcBef>
                <a:spcPts val="0"/>
              </a:spcBef>
              <a:spcAft>
                <a:spcPts val="0"/>
              </a:spcAft>
              <a:buClrTx/>
              <a:buSzTx/>
              <a:buFontTx/>
              <a:buChar char="-"/>
              <a:tabLst/>
              <a:defRPr/>
            </a:pPr>
            <a:r>
              <a:rPr kumimoji="0" lang="en-US" altLang="ja-JP" kern="0" dirty="0" smtClean="0">
                <a:solidFill>
                  <a:srgbClr val="000000"/>
                </a:solidFill>
              </a:rPr>
              <a:t> Reflect to calibration factors </a:t>
            </a:r>
            <a:endParaRPr kumimoji="0" lang="ja-JP" altLang="en-US" b="1" i="0" u="none" strike="noStrike" kern="0" cap="none" spc="0" normalizeH="0" baseline="0" noProof="0" dirty="0">
              <a:ln>
                <a:noFill/>
              </a:ln>
              <a:solidFill>
                <a:srgbClr val="000000"/>
              </a:solidFill>
              <a:effectLst/>
              <a:uLnTx/>
              <a:uFillTx/>
            </a:endParaRPr>
          </a:p>
        </p:txBody>
      </p:sp>
      <p:sp>
        <p:nvSpPr>
          <p:cNvPr id="9" name="Rectangle 16"/>
          <p:cNvSpPr>
            <a:spLocks noChangeArrowheads="1"/>
          </p:cNvSpPr>
          <p:nvPr/>
        </p:nvSpPr>
        <p:spPr bwMode="auto">
          <a:xfrm>
            <a:off x="736029"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AVNIR-2 Absolute Calibration Results </a:t>
            </a:r>
          </a:p>
        </p:txBody>
      </p:sp>
      <p:sp>
        <p:nvSpPr>
          <p:cNvPr id="10" name="テキスト ボックス 9"/>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26</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PRISM Relative Calibration</a:t>
            </a:r>
          </a:p>
        </p:txBody>
      </p:sp>
      <p:sp>
        <p:nvSpPr>
          <p:cNvPr id="16387"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88"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89"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9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91"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92"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93"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94"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6395" name="Text Box 47"/>
          <p:cNvSpPr txBox="1">
            <a:spLocks noChangeArrowheads="1"/>
          </p:cNvSpPr>
          <p:nvPr/>
        </p:nvSpPr>
        <p:spPr bwMode="auto">
          <a:xfrm>
            <a:off x="6757988" y="765175"/>
            <a:ext cx="2351087" cy="284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smtClean="0">
                <a:solidFill>
                  <a:srgbClr val="000000"/>
                </a:solidFill>
                <a:latin typeface="Arial" pitchFamily="34" charset="0"/>
                <a:ea typeface="ＭＳ Ｐゴシック" pitchFamily="50" charset="-128"/>
              </a:rPr>
              <a:t>Released on October 19, 2007</a:t>
            </a:r>
          </a:p>
        </p:txBody>
      </p:sp>
      <p:sp>
        <p:nvSpPr>
          <p:cNvPr id="16396" name="Rectangle 43"/>
          <p:cNvSpPr>
            <a:spLocks noChangeArrowheads="1"/>
          </p:cNvSpPr>
          <p:nvPr/>
        </p:nvSpPr>
        <p:spPr bwMode="auto">
          <a:xfrm>
            <a:off x="7092950" y="1501775"/>
            <a:ext cx="1800225" cy="2116138"/>
          </a:xfrm>
          <a:prstGeom prst="rect">
            <a:avLst/>
          </a:prstGeom>
          <a:noFill/>
          <a:ln w="1905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6397" name="Text Box 44"/>
          <p:cNvSpPr txBox="1">
            <a:spLocks noChangeArrowheads="1"/>
          </p:cNvSpPr>
          <p:nvPr/>
        </p:nvSpPr>
        <p:spPr bwMode="auto">
          <a:xfrm>
            <a:off x="107950" y="3141663"/>
            <a:ext cx="619283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808038" eaLnBrk="0" hangingPunct="0">
              <a:defRPr kumimoji="1" sz="1400">
                <a:solidFill>
                  <a:srgbClr val="66FF66"/>
                </a:solidFill>
                <a:latin typeface="Times New Roman" pitchFamily="18" charset="0"/>
                <a:ea typeface="ＭＳ ゴシック" pitchFamily="49" charset="-128"/>
              </a:defRPr>
            </a:lvl1pPr>
            <a:lvl2pPr marL="606425" indent="-155575" defTabSz="808038" eaLnBrk="0" hangingPunct="0">
              <a:defRPr kumimoji="1" sz="1400">
                <a:solidFill>
                  <a:srgbClr val="66FF66"/>
                </a:solidFill>
                <a:latin typeface="Times New Roman" pitchFamily="18" charset="0"/>
                <a:ea typeface="ＭＳ ゴシック" pitchFamily="49" charset="-128"/>
              </a:defRPr>
            </a:lvl2pPr>
            <a:lvl3pPr marL="1143000" indent="-228600" defTabSz="808038" eaLnBrk="0" hangingPunct="0">
              <a:defRPr kumimoji="1" sz="1400">
                <a:solidFill>
                  <a:srgbClr val="66FF66"/>
                </a:solidFill>
                <a:latin typeface="Times New Roman" pitchFamily="18" charset="0"/>
                <a:ea typeface="ＭＳ ゴシック" pitchFamily="49" charset="-128"/>
              </a:defRPr>
            </a:lvl3pPr>
            <a:lvl4pPr marL="1600200" indent="-228600" defTabSz="808038" eaLnBrk="0" hangingPunct="0">
              <a:defRPr kumimoji="1" sz="1400">
                <a:solidFill>
                  <a:srgbClr val="66FF66"/>
                </a:solidFill>
                <a:latin typeface="Times New Roman" pitchFamily="18" charset="0"/>
                <a:ea typeface="ＭＳ ゴシック" pitchFamily="49" charset="-128"/>
              </a:defRPr>
            </a:lvl4pPr>
            <a:lvl5pPr marL="2057400" indent="-228600" defTabSz="808038" eaLnBrk="0" hangingPunct="0">
              <a:defRPr kumimoji="1" sz="1400">
                <a:solidFill>
                  <a:srgbClr val="66FF66"/>
                </a:solidFill>
                <a:latin typeface="Times New Roman" pitchFamily="18" charset="0"/>
                <a:ea typeface="ＭＳ ゴシック" pitchFamily="49" charset="-128"/>
              </a:defRPr>
            </a:lvl5pPr>
            <a:lvl6pPr marL="2514600" indent="-228600" defTabSz="8080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defTabSz="8080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defTabSz="8080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defTabSz="808038"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30000"/>
              </a:spcBef>
              <a:buFontTx/>
              <a:buAutoNum type="arabicPeriod"/>
            </a:pPr>
            <a:r>
              <a:rPr lang="en-US" altLang="ja-JP" sz="1600" b="0" smtClean="0">
                <a:solidFill>
                  <a:srgbClr val="000000"/>
                </a:solidFill>
                <a:latin typeface="Trebuchet MS" pitchFamily="34" charset="0"/>
                <a:ea typeface="ＭＳ Ｐゴシック" pitchFamily="50" charset="-128"/>
              </a:rPr>
              <a:t>Inter-CCD unit difference (offset) is corrected by </a:t>
            </a:r>
            <a:r>
              <a:rPr lang="en-US" altLang="ja-JP" sz="1600" b="0" smtClean="0">
                <a:solidFill>
                  <a:srgbClr val="0066FF"/>
                </a:solidFill>
                <a:latin typeface="Trebuchet MS" pitchFamily="34" charset="0"/>
                <a:ea typeface="ＭＳ Ｐゴシック" pitchFamily="50" charset="-128"/>
              </a:rPr>
              <a:t>overlap samples</a:t>
            </a:r>
            <a:r>
              <a:rPr lang="en-US" altLang="ja-JP" sz="1600" b="0" smtClean="0">
                <a:solidFill>
                  <a:srgbClr val="000000"/>
                </a:solidFill>
                <a:latin typeface="Trebuchet MS" pitchFamily="34" charset="0"/>
                <a:ea typeface="ＭＳ Ｐゴシック" pitchFamily="50" charset="-128"/>
              </a:rPr>
              <a:t> (32 pixels) after the default radiometric correction </a:t>
            </a:r>
          </a:p>
          <a:p>
            <a:pPr lvl="1" eaLnBrk="1" hangingPunct="1">
              <a:spcBef>
                <a:spcPct val="30000"/>
              </a:spcBef>
              <a:buFontTx/>
              <a:buChar char="•"/>
            </a:pPr>
            <a:r>
              <a:rPr lang="en-US" altLang="ja-JP" sz="1600" b="0" smtClean="0">
                <a:solidFill>
                  <a:srgbClr val="000000"/>
                </a:solidFill>
                <a:latin typeface="Trebuchet MS" pitchFamily="34" charset="0"/>
                <a:ea typeface="ＭＳ Ｐゴシック" pitchFamily="50" charset="-128"/>
              </a:rPr>
              <a:t>The correction coefficients are tuned to keep mean radiance of all CCD unit </a:t>
            </a:r>
          </a:p>
          <a:p>
            <a:pPr eaLnBrk="1" hangingPunct="1">
              <a:spcBef>
                <a:spcPct val="30000"/>
              </a:spcBef>
              <a:buFontTx/>
              <a:buAutoNum type="arabicPeriod"/>
            </a:pPr>
            <a:r>
              <a:rPr lang="en-US" altLang="ja-JP" sz="1600" b="0" smtClean="0">
                <a:solidFill>
                  <a:srgbClr val="000000"/>
                </a:solidFill>
                <a:latin typeface="Trebuchet MS" pitchFamily="34" charset="0"/>
                <a:ea typeface="ＭＳ Ｐゴシック" pitchFamily="50" charset="-128"/>
              </a:rPr>
              <a:t>Odd-Even pixel difference (offset) is corrected by statistics of the Even minus neighboring two</a:t>
            </a:r>
            <a:r>
              <a:rPr lang="en-US" altLang="ja-JP" sz="1600" b="0" smtClean="0">
                <a:solidFill>
                  <a:srgbClr val="0066FF"/>
                </a:solidFill>
                <a:latin typeface="Trebuchet MS" pitchFamily="34" charset="0"/>
                <a:ea typeface="ＭＳ Ｐゴシック" pitchFamily="50" charset="-128"/>
              </a:rPr>
              <a:t> Odd samples</a:t>
            </a:r>
            <a:r>
              <a:rPr lang="en-US" altLang="ja-JP" sz="1600" b="0" smtClean="0">
                <a:solidFill>
                  <a:srgbClr val="000000"/>
                </a:solidFill>
                <a:latin typeface="Trebuchet MS" pitchFamily="34" charset="0"/>
                <a:ea typeface="ＭＳ Ｐゴシック" pitchFamily="50" charset="-128"/>
              </a:rPr>
              <a:t> in each CCD</a:t>
            </a:r>
          </a:p>
          <a:p>
            <a:pPr eaLnBrk="1" hangingPunct="1">
              <a:spcBef>
                <a:spcPct val="30000"/>
              </a:spcBef>
              <a:buFontTx/>
              <a:buAutoNum type="arabicPeriod"/>
            </a:pPr>
            <a:r>
              <a:rPr lang="en-US" altLang="ja-JP" sz="1600" b="0" smtClean="0">
                <a:solidFill>
                  <a:srgbClr val="000000"/>
                </a:solidFill>
                <a:latin typeface="Trebuchet MS" pitchFamily="34" charset="0"/>
                <a:ea typeface="ＭＳ Ｐゴシック" pitchFamily="50" charset="-128"/>
              </a:rPr>
              <a:t>Above statistics are processed in each one of five line-blocks, and correction offsets are linearly interpolated by the line number</a:t>
            </a:r>
          </a:p>
          <a:p>
            <a:pPr lvl="1" eaLnBrk="1" hangingPunct="1">
              <a:spcBef>
                <a:spcPct val="30000"/>
              </a:spcBef>
              <a:buFontTx/>
              <a:buChar char="•"/>
            </a:pPr>
            <a:r>
              <a:rPr lang="en-US" altLang="ja-JP" sz="1600" b="0" smtClean="0">
                <a:solidFill>
                  <a:srgbClr val="000000"/>
                </a:solidFill>
                <a:latin typeface="Trebuchet MS" pitchFamily="34" charset="0"/>
                <a:ea typeface="ＭＳ Ｐゴシック" pitchFamily="50" charset="-128"/>
              </a:rPr>
              <a:t>Irregular and high-contrast samples are excluded in the statistics </a:t>
            </a:r>
          </a:p>
        </p:txBody>
      </p:sp>
      <p:sp>
        <p:nvSpPr>
          <p:cNvPr id="16398" name="Text Box 45"/>
          <p:cNvSpPr txBox="1">
            <a:spLocks noChangeArrowheads="1"/>
          </p:cNvSpPr>
          <p:nvPr/>
        </p:nvSpPr>
        <p:spPr bwMode="auto">
          <a:xfrm>
            <a:off x="7138988" y="1557338"/>
            <a:ext cx="493712" cy="2024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000000"/>
                </a:solidFill>
                <a:latin typeface="Trebuchet MS" pitchFamily="34" charset="0"/>
                <a:ea typeface="ＭＳ 明朝" pitchFamily="17" charset="-128"/>
              </a:rPr>
              <a:t>CCD</a:t>
            </a:r>
          </a:p>
          <a:p>
            <a:pPr algn="ctr" eaLnBrk="1" hangingPunct="1"/>
            <a:r>
              <a:rPr lang="en-US" altLang="ja-JP" sz="1200" b="0" smtClean="0">
                <a:solidFill>
                  <a:srgbClr val="000000"/>
                </a:solidFill>
                <a:latin typeface="Trebuchet MS" pitchFamily="34" charset="0"/>
                <a:ea typeface="ＭＳ 明朝" pitchFamily="17" charset="-128"/>
              </a:rPr>
              <a:t>1</a:t>
            </a:r>
          </a:p>
        </p:txBody>
      </p:sp>
      <p:sp>
        <p:nvSpPr>
          <p:cNvPr id="16399" name="Text Box 46"/>
          <p:cNvSpPr txBox="1">
            <a:spLocks noChangeArrowheads="1"/>
          </p:cNvSpPr>
          <p:nvPr/>
        </p:nvSpPr>
        <p:spPr bwMode="auto">
          <a:xfrm>
            <a:off x="7545388" y="1557338"/>
            <a:ext cx="493712" cy="2024062"/>
          </a:xfrm>
          <a:prstGeom prst="rect">
            <a:avLst/>
          </a:prstGeom>
          <a:solidFill>
            <a:srgbClr val="CCFFFF">
              <a:alpha val="50195"/>
            </a:srgbClr>
          </a:solidFill>
          <a:ln w="9525">
            <a:solidFill>
              <a:srgbClr val="0066FF"/>
            </a:solidFill>
            <a:miter lim="800000"/>
            <a:headEnd/>
            <a:tailEnd/>
          </a:ln>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0066FF"/>
                </a:solidFill>
                <a:latin typeface="Trebuchet MS" pitchFamily="34" charset="0"/>
                <a:ea typeface="ＭＳ 明朝" pitchFamily="17" charset="-128"/>
              </a:rPr>
              <a:t>CCD</a:t>
            </a:r>
          </a:p>
          <a:p>
            <a:pPr algn="ctr" eaLnBrk="1" hangingPunct="1"/>
            <a:r>
              <a:rPr lang="en-US" altLang="ja-JP" sz="1200" b="0" smtClean="0">
                <a:solidFill>
                  <a:srgbClr val="0066FF"/>
                </a:solidFill>
                <a:latin typeface="Trebuchet MS" pitchFamily="34" charset="0"/>
                <a:ea typeface="ＭＳ 明朝" pitchFamily="17" charset="-128"/>
              </a:rPr>
              <a:t>2</a:t>
            </a:r>
          </a:p>
        </p:txBody>
      </p:sp>
      <p:sp>
        <p:nvSpPr>
          <p:cNvPr id="16400" name="Text Box 47"/>
          <p:cNvSpPr txBox="1">
            <a:spLocks noChangeArrowheads="1"/>
          </p:cNvSpPr>
          <p:nvPr/>
        </p:nvSpPr>
        <p:spPr bwMode="auto">
          <a:xfrm>
            <a:off x="7950200" y="1557338"/>
            <a:ext cx="493713" cy="2024062"/>
          </a:xfrm>
          <a:prstGeom prst="rect">
            <a:avLst/>
          </a:prstGeom>
          <a:solidFill>
            <a:srgbClr val="FFCCCC">
              <a:alpha val="50195"/>
            </a:srgbClr>
          </a:solidFill>
          <a:ln w="9525">
            <a:solidFill>
              <a:srgbClr val="FF3300"/>
            </a:solidFill>
            <a:miter lim="800000"/>
            <a:headEnd/>
            <a:tailEnd/>
          </a:ln>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FF3300"/>
                </a:solidFill>
                <a:latin typeface="Trebuchet MS" pitchFamily="34" charset="0"/>
                <a:ea typeface="ＭＳ 明朝" pitchFamily="17" charset="-128"/>
              </a:rPr>
              <a:t>CCD</a:t>
            </a:r>
          </a:p>
          <a:p>
            <a:pPr algn="ctr" eaLnBrk="1" hangingPunct="1"/>
            <a:r>
              <a:rPr lang="en-US" altLang="ja-JP" sz="1200" b="0" smtClean="0">
                <a:solidFill>
                  <a:srgbClr val="FF3300"/>
                </a:solidFill>
                <a:latin typeface="Trebuchet MS" pitchFamily="34" charset="0"/>
                <a:ea typeface="ＭＳ 明朝" pitchFamily="17" charset="-128"/>
              </a:rPr>
              <a:t>3</a:t>
            </a:r>
          </a:p>
        </p:txBody>
      </p:sp>
      <p:sp>
        <p:nvSpPr>
          <p:cNvPr id="16401" name="Text Box 48"/>
          <p:cNvSpPr txBox="1">
            <a:spLocks noChangeArrowheads="1"/>
          </p:cNvSpPr>
          <p:nvPr/>
        </p:nvSpPr>
        <p:spPr bwMode="auto">
          <a:xfrm>
            <a:off x="8353425" y="1557338"/>
            <a:ext cx="493713" cy="2024062"/>
          </a:xfrm>
          <a:prstGeom prst="rect">
            <a:avLst/>
          </a:prstGeom>
          <a:solidFill>
            <a:srgbClr val="CCFFCC">
              <a:alpha val="50195"/>
            </a:srgbClr>
          </a:solidFill>
          <a:ln w="9525">
            <a:solidFill>
              <a:schemeClr val="tx1"/>
            </a:solidFill>
            <a:miter lim="800000"/>
            <a:headEnd/>
            <a:tailEnd/>
          </a:ln>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000000"/>
                </a:solidFill>
                <a:latin typeface="Trebuchet MS" pitchFamily="34" charset="0"/>
                <a:ea typeface="ＭＳ 明朝" pitchFamily="17" charset="-128"/>
              </a:rPr>
              <a:t>CCD</a:t>
            </a:r>
          </a:p>
          <a:p>
            <a:pPr algn="ctr" eaLnBrk="1" hangingPunct="1"/>
            <a:r>
              <a:rPr lang="en-US" altLang="ja-JP" sz="1200" b="0" smtClean="0">
                <a:solidFill>
                  <a:srgbClr val="000000"/>
                </a:solidFill>
                <a:latin typeface="Trebuchet MS" pitchFamily="34" charset="0"/>
                <a:ea typeface="ＭＳ 明朝" pitchFamily="17" charset="-128"/>
              </a:rPr>
              <a:t>4</a:t>
            </a:r>
          </a:p>
        </p:txBody>
      </p:sp>
      <p:sp>
        <p:nvSpPr>
          <p:cNvPr id="16402" name="Text Box 49"/>
          <p:cNvSpPr txBox="1">
            <a:spLocks noChangeArrowheads="1"/>
          </p:cNvSpPr>
          <p:nvPr/>
        </p:nvSpPr>
        <p:spPr bwMode="auto">
          <a:xfrm>
            <a:off x="7316788" y="1196975"/>
            <a:ext cx="1350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PRISM image</a:t>
            </a:r>
          </a:p>
        </p:txBody>
      </p:sp>
      <p:sp>
        <p:nvSpPr>
          <p:cNvPr id="16403" name="Text Box 50"/>
          <p:cNvSpPr txBox="1">
            <a:spLocks noChangeArrowheads="1"/>
          </p:cNvSpPr>
          <p:nvPr/>
        </p:nvSpPr>
        <p:spPr bwMode="auto">
          <a:xfrm>
            <a:off x="6462713" y="1557338"/>
            <a:ext cx="2386012" cy="40481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000000"/>
                </a:solidFill>
                <a:latin typeface="Trebuchet MS" pitchFamily="34" charset="0"/>
                <a:ea typeface="ＭＳ 明朝" pitchFamily="17" charset="-128"/>
              </a:rPr>
              <a:t>Block 1</a:t>
            </a:r>
          </a:p>
        </p:txBody>
      </p:sp>
      <p:sp>
        <p:nvSpPr>
          <p:cNvPr id="16404" name="Text Box 51"/>
          <p:cNvSpPr txBox="1">
            <a:spLocks noChangeArrowheads="1"/>
          </p:cNvSpPr>
          <p:nvPr/>
        </p:nvSpPr>
        <p:spPr bwMode="auto">
          <a:xfrm>
            <a:off x="6507163" y="1962150"/>
            <a:ext cx="2386012" cy="404813"/>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000000"/>
                </a:solidFill>
                <a:latin typeface="Trebuchet MS" pitchFamily="34" charset="0"/>
                <a:ea typeface="ＭＳ 明朝" pitchFamily="17" charset="-128"/>
              </a:rPr>
              <a:t>Block 2</a:t>
            </a:r>
          </a:p>
        </p:txBody>
      </p:sp>
      <p:sp>
        <p:nvSpPr>
          <p:cNvPr id="16405" name="Text Box 52"/>
          <p:cNvSpPr txBox="1">
            <a:spLocks noChangeArrowheads="1"/>
          </p:cNvSpPr>
          <p:nvPr/>
        </p:nvSpPr>
        <p:spPr bwMode="auto">
          <a:xfrm>
            <a:off x="6551613" y="2366963"/>
            <a:ext cx="2386012" cy="40481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000000"/>
                </a:solidFill>
                <a:latin typeface="Trebuchet MS" pitchFamily="34" charset="0"/>
                <a:ea typeface="ＭＳ 明朝" pitchFamily="17" charset="-128"/>
              </a:rPr>
              <a:t>Block 3</a:t>
            </a:r>
          </a:p>
        </p:txBody>
      </p:sp>
      <p:sp>
        <p:nvSpPr>
          <p:cNvPr id="16406" name="Text Box 53"/>
          <p:cNvSpPr txBox="1">
            <a:spLocks noChangeArrowheads="1"/>
          </p:cNvSpPr>
          <p:nvPr/>
        </p:nvSpPr>
        <p:spPr bwMode="auto">
          <a:xfrm>
            <a:off x="6596063" y="2770188"/>
            <a:ext cx="2386012" cy="40481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000000"/>
                </a:solidFill>
                <a:latin typeface="Trebuchet MS" pitchFamily="34" charset="0"/>
                <a:ea typeface="ＭＳ 明朝" pitchFamily="17" charset="-128"/>
              </a:rPr>
              <a:t>Block 4</a:t>
            </a:r>
          </a:p>
        </p:txBody>
      </p:sp>
      <p:sp>
        <p:nvSpPr>
          <p:cNvPr id="16407" name="Text Box 54"/>
          <p:cNvSpPr txBox="1">
            <a:spLocks noChangeArrowheads="1"/>
          </p:cNvSpPr>
          <p:nvPr/>
        </p:nvSpPr>
        <p:spPr bwMode="auto">
          <a:xfrm>
            <a:off x="6642100" y="3176588"/>
            <a:ext cx="2386013" cy="404812"/>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8000" rIns="18000"/>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b="0" smtClean="0">
                <a:solidFill>
                  <a:srgbClr val="000000"/>
                </a:solidFill>
                <a:latin typeface="Trebuchet MS" pitchFamily="34" charset="0"/>
                <a:ea typeface="ＭＳ 明朝" pitchFamily="17" charset="-128"/>
              </a:rPr>
              <a:t>Block 5</a:t>
            </a:r>
          </a:p>
        </p:txBody>
      </p:sp>
      <p:sp>
        <p:nvSpPr>
          <p:cNvPr id="16408" name="Text Box 55"/>
          <p:cNvSpPr txBox="1">
            <a:spLocks noChangeArrowheads="1"/>
          </p:cNvSpPr>
          <p:nvPr/>
        </p:nvSpPr>
        <p:spPr bwMode="auto">
          <a:xfrm>
            <a:off x="6372225" y="3797300"/>
            <a:ext cx="1350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CCD overlap</a:t>
            </a:r>
          </a:p>
        </p:txBody>
      </p:sp>
      <p:sp>
        <p:nvSpPr>
          <p:cNvPr id="16409" name="Line 56"/>
          <p:cNvSpPr>
            <a:spLocks noChangeShapeType="1"/>
          </p:cNvSpPr>
          <p:nvPr/>
        </p:nvSpPr>
        <p:spPr bwMode="auto">
          <a:xfrm flipH="1">
            <a:off x="7272338" y="3492500"/>
            <a:ext cx="314325" cy="34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6410" name="Text Box 57"/>
          <p:cNvSpPr txBox="1">
            <a:spLocks noChangeArrowheads="1"/>
          </p:cNvSpPr>
          <p:nvPr/>
        </p:nvSpPr>
        <p:spPr bwMode="auto">
          <a:xfrm>
            <a:off x="6597650" y="4527550"/>
            <a:ext cx="5842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000" rIns="180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000000"/>
                </a:solidFill>
                <a:latin typeface="Trebuchet MS" pitchFamily="34" charset="0"/>
                <a:ea typeface="ＭＳ 明朝" pitchFamily="17" charset="-128"/>
              </a:rPr>
              <a:t>A) Odd</a:t>
            </a:r>
          </a:p>
          <a:p>
            <a:pPr algn="ctr" eaLnBrk="1" hangingPunct="1"/>
            <a:r>
              <a:rPr lang="en-US" altLang="ja-JP" sz="1200" b="0" smtClean="0">
                <a:solidFill>
                  <a:srgbClr val="000000"/>
                </a:solidFill>
                <a:latin typeface="Trebuchet MS" pitchFamily="34" charset="0"/>
                <a:ea typeface="ＭＳ 明朝" pitchFamily="17" charset="-128"/>
              </a:rPr>
              <a:t>N-1</a:t>
            </a:r>
          </a:p>
        </p:txBody>
      </p:sp>
      <p:sp>
        <p:nvSpPr>
          <p:cNvPr id="16411" name="Text Box 58"/>
          <p:cNvSpPr txBox="1">
            <a:spLocks noChangeArrowheads="1"/>
          </p:cNvSpPr>
          <p:nvPr/>
        </p:nvSpPr>
        <p:spPr bwMode="auto">
          <a:xfrm>
            <a:off x="7227888" y="4527550"/>
            <a:ext cx="584200" cy="466725"/>
          </a:xfrm>
          <a:prstGeom prst="rect">
            <a:avLst/>
          </a:prstGeom>
          <a:solidFill>
            <a:srgbClr val="CCFFFF"/>
          </a:solidFill>
          <a:ln w="9525">
            <a:solidFill>
              <a:schemeClr val="tx1"/>
            </a:solidFill>
            <a:miter lim="800000"/>
            <a:headEnd/>
            <a:tailEnd/>
          </a:ln>
        </p:spPr>
        <p:txBody>
          <a:bodyPr lIns="18000" rIns="180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000000"/>
                </a:solidFill>
                <a:latin typeface="Trebuchet MS" pitchFamily="34" charset="0"/>
                <a:ea typeface="ＭＳ 明朝" pitchFamily="17" charset="-128"/>
              </a:rPr>
              <a:t>B) Even</a:t>
            </a:r>
          </a:p>
          <a:p>
            <a:pPr algn="ctr" eaLnBrk="1" hangingPunct="1"/>
            <a:r>
              <a:rPr lang="en-US" altLang="ja-JP" sz="1200" b="0" smtClean="0">
                <a:solidFill>
                  <a:srgbClr val="000000"/>
                </a:solidFill>
                <a:latin typeface="Trebuchet MS" pitchFamily="34" charset="0"/>
                <a:ea typeface="ＭＳ 明朝" pitchFamily="17" charset="-128"/>
              </a:rPr>
              <a:t>N</a:t>
            </a:r>
          </a:p>
        </p:txBody>
      </p:sp>
      <p:sp>
        <p:nvSpPr>
          <p:cNvPr id="16412" name="Text Box 59"/>
          <p:cNvSpPr txBox="1">
            <a:spLocks noChangeArrowheads="1"/>
          </p:cNvSpPr>
          <p:nvPr/>
        </p:nvSpPr>
        <p:spPr bwMode="auto">
          <a:xfrm>
            <a:off x="7858125" y="4527550"/>
            <a:ext cx="584200"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18000" rIns="1800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b="0" smtClean="0">
                <a:solidFill>
                  <a:srgbClr val="000000"/>
                </a:solidFill>
                <a:latin typeface="Trebuchet MS" pitchFamily="34" charset="0"/>
                <a:ea typeface="ＭＳ 明朝" pitchFamily="17" charset="-128"/>
              </a:rPr>
              <a:t>C) Odd</a:t>
            </a:r>
          </a:p>
          <a:p>
            <a:pPr algn="ctr" eaLnBrk="1" hangingPunct="1"/>
            <a:r>
              <a:rPr lang="en-US" altLang="ja-JP" sz="1200" b="0" smtClean="0">
                <a:solidFill>
                  <a:srgbClr val="000000"/>
                </a:solidFill>
                <a:latin typeface="Trebuchet MS" pitchFamily="34" charset="0"/>
                <a:ea typeface="ＭＳ 明朝" pitchFamily="17" charset="-128"/>
              </a:rPr>
              <a:t>N+1</a:t>
            </a:r>
          </a:p>
        </p:txBody>
      </p:sp>
      <p:sp>
        <p:nvSpPr>
          <p:cNvPr id="16413" name="Text Box 60"/>
          <p:cNvSpPr txBox="1">
            <a:spLocks noChangeArrowheads="1"/>
          </p:cNvSpPr>
          <p:nvPr/>
        </p:nvSpPr>
        <p:spPr bwMode="auto">
          <a:xfrm>
            <a:off x="6642100" y="5157788"/>
            <a:ext cx="170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Dif = B – (A + C)/2</a:t>
            </a:r>
          </a:p>
        </p:txBody>
      </p:sp>
      <p:sp>
        <p:nvSpPr>
          <p:cNvPr id="16414" name="Rectangle 61"/>
          <p:cNvSpPr>
            <a:spLocks noChangeArrowheads="1"/>
          </p:cNvSpPr>
          <p:nvPr/>
        </p:nvSpPr>
        <p:spPr bwMode="auto">
          <a:xfrm>
            <a:off x="7947025" y="3167063"/>
            <a:ext cx="495300" cy="404812"/>
          </a:xfrm>
          <a:prstGeom prst="rect">
            <a:avLst/>
          </a:prstGeom>
          <a:solidFill>
            <a:srgbClr val="FFFFFF">
              <a:alpha val="50195"/>
            </a:srgbClr>
          </a:solidFill>
          <a:ln w="9525">
            <a:solidFill>
              <a:schemeClr val="tx1"/>
            </a:solidFill>
            <a:prstDash val="sysDot"/>
            <a:miter lim="800000"/>
            <a:headEnd/>
            <a:tailEnd/>
          </a:ln>
        </p:spPr>
        <p:txBody>
          <a:bodyPr wrap="none"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endParaRPr lang="ja-JP" altLang="en-US" b="0" smtClean="0"/>
          </a:p>
        </p:txBody>
      </p:sp>
      <p:sp>
        <p:nvSpPr>
          <p:cNvPr id="16415" name="Line 62"/>
          <p:cNvSpPr>
            <a:spLocks noChangeShapeType="1"/>
          </p:cNvSpPr>
          <p:nvPr/>
        </p:nvSpPr>
        <p:spPr bwMode="auto">
          <a:xfrm flipH="1">
            <a:off x="7586663" y="3436938"/>
            <a:ext cx="539750" cy="946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b="0" smtClean="0">
              <a:solidFill>
                <a:srgbClr val="66FF66"/>
              </a:solidFill>
              <a:ea typeface="ＭＳ ゴシック" pitchFamily="49" charset="-128"/>
            </a:endParaRPr>
          </a:p>
        </p:txBody>
      </p:sp>
      <p:sp>
        <p:nvSpPr>
          <p:cNvPr id="16416" name="Text Box 63"/>
          <p:cNvSpPr txBox="1">
            <a:spLocks noChangeArrowheads="1"/>
          </p:cNvSpPr>
          <p:nvPr/>
        </p:nvSpPr>
        <p:spPr bwMode="auto">
          <a:xfrm>
            <a:off x="7677150" y="4000500"/>
            <a:ext cx="13509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b="0" smtClean="0">
                <a:solidFill>
                  <a:srgbClr val="000000"/>
                </a:solidFill>
                <a:latin typeface="Trebuchet MS" pitchFamily="34" charset="0"/>
                <a:ea typeface="ＭＳ Ｐゴシック" pitchFamily="50" charset="-128"/>
              </a:rPr>
              <a:t>Statistics in each segment</a:t>
            </a:r>
          </a:p>
        </p:txBody>
      </p:sp>
      <p:sp>
        <p:nvSpPr>
          <p:cNvPr id="16417" name="Text Box 64"/>
          <p:cNvSpPr txBox="1">
            <a:spLocks noChangeArrowheads="1"/>
          </p:cNvSpPr>
          <p:nvPr/>
        </p:nvSpPr>
        <p:spPr bwMode="auto">
          <a:xfrm>
            <a:off x="179388" y="836613"/>
            <a:ext cx="6048375" cy="217963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30000"/>
              </a:spcBef>
              <a:buClr>
                <a:srgbClr val="FF9900"/>
              </a:buClr>
              <a:buFont typeface="Wingdings" pitchFamily="2" charset="2"/>
              <a:buChar char="ü"/>
            </a:pPr>
            <a:r>
              <a:rPr lang="en-US" altLang="ja-JP" sz="1800" smtClean="0">
                <a:solidFill>
                  <a:srgbClr val="0066FF"/>
                </a:solidFill>
                <a:latin typeface="Arial" pitchFamily="34" charset="0"/>
                <a:ea typeface="ＭＳ Ｐゴシック" pitchFamily="50" charset="-128"/>
              </a:rPr>
              <a:t> Odd-Even pixel and inter-CCD unit difference</a:t>
            </a:r>
            <a:r>
              <a:rPr lang="en-US" altLang="ja-JP" sz="1800" b="0" smtClean="0">
                <a:solidFill>
                  <a:srgbClr val="000000"/>
                </a:solidFill>
                <a:latin typeface="Arial" pitchFamily="34" charset="0"/>
                <a:ea typeface="ＭＳ Ｐゴシック" pitchFamily="50" charset="-128"/>
              </a:rPr>
              <a:t> were large sometimes in PRISM images </a:t>
            </a:r>
          </a:p>
          <a:p>
            <a:pPr eaLnBrk="1" hangingPunct="1">
              <a:spcBef>
                <a:spcPct val="30000"/>
              </a:spcBef>
              <a:buClr>
                <a:srgbClr val="FF9900"/>
              </a:buClr>
              <a:buFont typeface="Wingdings" pitchFamily="2" charset="2"/>
              <a:buChar char="ü"/>
            </a:pPr>
            <a:r>
              <a:rPr lang="en-US" altLang="ja-JP" sz="1800" b="0" smtClean="0">
                <a:solidFill>
                  <a:srgbClr val="000000"/>
                </a:solidFill>
                <a:latin typeface="Arial" pitchFamily="34" charset="0"/>
                <a:ea typeface="ＭＳ Ｐゴシック" pitchFamily="50" charset="-128"/>
              </a:rPr>
              <a:t> We assume </a:t>
            </a:r>
            <a:r>
              <a:rPr lang="en-US" altLang="ja-JP" sz="1800" smtClean="0">
                <a:solidFill>
                  <a:srgbClr val="0066FF"/>
                </a:solidFill>
                <a:latin typeface="Arial" pitchFamily="34" charset="0"/>
                <a:ea typeface="ＭＳ Ｐゴシック" pitchFamily="50" charset="-128"/>
              </a:rPr>
              <a:t>PRISM sensor itself is stable</a:t>
            </a:r>
            <a:r>
              <a:rPr lang="en-US" altLang="ja-JP" sz="1800" b="0" smtClean="0">
                <a:solidFill>
                  <a:srgbClr val="000000"/>
                </a:solidFill>
                <a:latin typeface="Arial" pitchFamily="34" charset="0"/>
                <a:ea typeface="ＭＳ Ｐゴシック" pitchFamily="50" charset="-128"/>
              </a:rPr>
              <a:t> and the error is caused by insufficient frequency of the </a:t>
            </a:r>
            <a:r>
              <a:rPr lang="en-US" altLang="ja-JP" sz="1800" smtClean="0">
                <a:solidFill>
                  <a:srgbClr val="0066FF"/>
                </a:solidFill>
                <a:latin typeface="Arial" pitchFamily="34" charset="0"/>
                <a:ea typeface="ＭＳ Ｐゴシック" pitchFamily="50" charset="-128"/>
              </a:rPr>
              <a:t>dark-current downlink</a:t>
            </a:r>
            <a:r>
              <a:rPr lang="en-US" altLang="ja-JP" sz="1800" b="0" smtClean="0">
                <a:solidFill>
                  <a:srgbClr val="000000"/>
                </a:solidFill>
                <a:latin typeface="Arial" pitchFamily="34" charset="0"/>
                <a:ea typeface="ＭＳ Ｐゴシック" pitchFamily="50" charset="-128"/>
              </a:rPr>
              <a:t> (optical black </a:t>
            </a:r>
            <a:r>
              <a:rPr lang="en-US" altLang="ja-JP" sz="1800" b="0" i="1" smtClean="0">
                <a:solidFill>
                  <a:srgbClr val="000000"/>
                </a:solidFill>
                <a:latin typeface="Arial" pitchFamily="34" charset="0"/>
                <a:ea typeface="ＭＳ Ｐゴシック" pitchFamily="50" charset="-128"/>
              </a:rPr>
              <a:t>i.e.</a:t>
            </a:r>
            <a:r>
              <a:rPr lang="en-US" altLang="ja-JP" sz="1800" b="0" smtClean="0">
                <a:solidFill>
                  <a:srgbClr val="000000"/>
                </a:solidFill>
                <a:latin typeface="Arial" pitchFamily="34" charset="0"/>
                <a:ea typeface="ＭＳ Ｐゴシック" pitchFamily="50" charset="-128"/>
              </a:rPr>
              <a:t> offset error)</a:t>
            </a:r>
          </a:p>
          <a:p>
            <a:pPr eaLnBrk="1" hangingPunct="1">
              <a:spcBef>
                <a:spcPct val="30000"/>
              </a:spcBef>
              <a:buClr>
                <a:srgbClr val="FF9900"/>
              </a:buClr>
              <a:buFont typeface="Wingdings" pitchFamily="2" charset="2"/>
              <a:buChar char="ü"/>
            </a:pPr>
            <a:r>
              <a:rPr lang="en-US" altLang="ja-JP" sz="1800" b="0" smtClean="0">
                <a:solidFill>
                  <a:srgbClr val="000000"/>
                </a:solidFill>
                <a:latin typeface="Arial" pitchFamily="34" charset="0"/>
                <a:ea typeface="ＭＳ Ｐゴシック" pitchFamily="50" charset="-128"/>
              </a:rPr>
              <a:t> We estimate the dark current statistically using </a:t>
            </a:r>
            <a:r>
              <a:rPr lang="en-US" altLang="ja-JP" sz="1800" smtClean="0">
                <a:solidFill>
                  <a:srgbClr val="0066FF"/>
                </a:solidFill>
                <a:latin typeface="Arial" pitchFamily="34" charset="0"/>
                <a:ea typeface="ＭＳ Ｐゴシック" pitchFamily="50" charset="-128"/>
              </a:rPr>
              <a:t>each scenes</a:t>
            </a:r>
            <a:endParaRPr lang="ja-JP" altLang="en-US" b="0" smtClean="0">
              <a:latin typeface="Arial" pitchFamily="34" charset="0"/>
            </a:endParaRPr>
          </a:p>
        </p:txBody>
      </p:sp>
      <p:sp>
        <p:nvSpPr>
          <p:cNvPr id="34" name="テキスト ボックス 33"/>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27</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118170551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PRISM CCD Sensitivity Collection</a:t>
            </a:r>
          </a:p>
        </p:txBody>
      </p:sp>
      <p:pic>
        <p:nvPicPr>
          <p:cNvPr id="602114" name="Picture 2" descr="IMG-01-ALPSMW031652891B1___W_ccd_rad_corr"/>
          <p:cNvPicPr>
            <a:picLocks noChangeAspect="1" noChangeArrowheads="1"/>
          </p:cNvPicPr>
          <p:nvPr/>
        </p:nvPicPr>
        <p:blipFill>
          <a:blip r:embed="rId2" cstate="print"/>
          <a:srcRect/>
          <a:stretch>
            <a:fillRect/>
          </a:stretch>
        </p:blipFill>
        <p:spPr bwMode="auto">
          <a:xfrm>
            <a:off x="3941763" y="3449638"/>
            <a:ext cx="3706812" cy="1990725"/>
          </a:xfrm>
          <a:prstGeom prst="rect">
            <a:avLst/>
          </a:prstGeom>
          <a:noFill/>
        </p:spPr>
      </p:pic>
      <p:sp>
        <p:nvSpPr>
          <p:cNvPr id="602115" name="Text Box 3"/>
          <p:cNvSpPr txBox="1">
            <a:spLocks noChangeArrowheads="1"/>
          </p:cNvSpPr>
          <p:nvPr/>
        </p:nvSpPr>
        <p:spPr bwMode="auto">
          <a:xfrm>
            <a:off x="657225" y="5446713"/>
            <a:ext cx="6480175" cy="457200"/>
          </a:xfrm>
          <a:prstGeom prst="rect">
            <a:avLst/>
          </a:prstGeom>
          <a:noFill/>
          <a:ln w="9525">
            <a:noFill/>
            <a:miter lim="800000"/>
            <a:headEnd/>
            <a:tailEnd/>
          </a:ln>
          <a:effectLst/>
        </p:spPr>
        <p:txBody>
          <a:bodyPr>
            <a:spAutoFit/>
          </a:bodyPr>
          <a:lstStyle/>
          <a:p>
            <a:r>
              <a:rPr lang="en-US" altLang="ja-JP" sz="1200">
                <a:solidFill>
                  <a:srgbClr val="000000"/>
                </a:solidFill>
                <a:latin typeface="Arial" charset="0"/>
              </a:rPr>
              <a:t>Correction of sensitivity variation between CCDs.</a:t>
            </a:r>
          </a:p>
          <a:p>
            <a:r>
              <a:rPr lang="en-US" altLang="ja-JP" sz="1200">
                <a:solidFill>
                  <a:srgbClr val="000000"/>
                </a:solidFill>
                <a:latin typeface="Arial" charset="0"/>
              </a:rPr>
              <a:t>1B1, ALPSMW031652890-O1B1___W, left: before correction, right: after correction</a:t>
            </a:r>
          </a:p>
        </p:txBody>
      </p:sp>
      <p:pic>
        <p:nvPicPr>
          <p:cNvPr id="602116" name="Picture 4" descr="IMG-ALPSMW031652890-O1B1___W"/>
          <p:cNvPicPr>
            <a:picLocks noChangeAspect="1" noChangeArrowheads="1"/>
          </p:cNvPicPr>
          <p:nvPr/>
        </p:nvPicPr>
        <p:blipFill>
          <a:blip r:embed="rId3" cstate="print"/>
          <a:srcRect/>
          <a:stretch>
            <a:fillRect/>
          </a:stretch>
        </p:blipFill>
        <p:spPr bwMode="auto">
          <a:xfrm>
            <a:off x="161925" y="3449638"/>
            <a:ext cx="3706813" cy="1990725"/>
          </a:xfrm>
          <a:prstGeom prst="rect">
            <a:avLst/>
          </a:prstGeom>
          <a:noFill/>
        </p:spPr>
      </p:pic>
      <p:pic>
        <p:nvPicPr>
          <p:cNvPr id="602117" name="Picture 5" descr="IMG-03-ALPSMN029422831B1___N_ccd_rad_corr-s"/>
          <p:cNvPicPr>
            <a:picLocks noChangeAspect="1" noChangeArrowheads="1"/>
          </p:cNvPicPr>
          <p:nvPr/>
        </p:nvPicPr>
        <p:blipFill>
          <a:blip r:embed="rId4" cstate="print"/>
          <a:srcRect/>
          <a:stretch>
            <a:fillRect/>
          </a:stretch>
        </p:blipFill>
        <p:spPr bwMode="auto">
          <a:xfrm>
            <a:off x="2681288" y="919163"/>
            <a:ext cx="2474912" cy="1990725"/>
          </a:xfrm>
          <a:prstGeom prst="rect">
            <a:avLst/>
          </a:prstGeom>
          <a:noFill/>
        </p:spPr>
      </p:pic>
      <p:sp>
        <p:nvSpPr>
          <p:cNvPr id="602118" name="Rectangle 6"/>
          <p:cNvSpPr>
            <a:spLocks noChangeArrowheads="1"/>
          </p:cNvSpPr>
          <p:nvPr/>
        </p:nvSpPr>
        <p:spPr bwMode="auto">
          <a:xfrm>
            <a:off x="5291138" y="930275"/>
            <a:ext cx="3736975" cy="2363788"/>
          </a:xfrm>
          <a:prstGeom prst="rect">
            <a:avLst/>
          </a:prstGeom>
          <a:solidFill>
            <a:srgbClr val="FFFFCC"/>
          </a:solidFill>
          <a:ln w="12700">
            <a:noFill/>
            <a:miter lim="800000"/>
            <a:headEnd/>
            <a:tailEnd/>
          </a:ln>
          <a:effectLst/>
        </p:spPr>
        <p:txBody>
          <a:bodyPr lIns="90488" tIns="44450" rIns="90488" bIns="44450"/>
          <a:lstStyle/>
          <a:p>
            <a:pPr algn="l">
              <a:buClr>
                <a:srgbClr val="FF9900"/>
              </a:buClr>
            </a:pPr>
            <a:r>
              <a:rPr lang="en-US" altLang="ja-JP" b="0" dirty="0">
                <a:solidFill>
                  <a:srgbClr val="000000"/>
                </a:solidFill>
                <a:latin typeface="Arial" charset="0"/>
                <a:ea typeface="ＭＳ Ｐゴシック" charset="-128"/>
              </a:rPr>
              <a:t>There are radiometric variations between CCDs in L1B2 </a:t>
            </a:r>
          </a:p>
          <a:p>
            <a:pPr algn="l">
              <a:buClr>
                <a:srgbClr val="FF9900"/>
              </a:buClr>
            </a:pPr>
            <a:r>
              <a:rPr lang="ja-JP" altLang="en-US" b="0" dirty="0">
                <a:solidFill>
                  <a:srgbClr val="000000"/>
                </a:solidFill>
                <a:latin typeface="Arial" charset="0"/>
                <a:ea typeface="ＭＳ Ｐゴシック" charset="-128"/>
              </a:rPr>
              <a:t>　→ </a:t>
            </a:r>
            <a:r>
              <a:rPr lang="en-US" altLang="ja-JP" b="0" dirty="0">
                <a:solidFill>
                  <a:srgbClr val="000000"/>
                </a:solidFill>
                <a:latin typeface="Arial" charset="0"/>
                <a:ea typeface="ＭＳ Ｐゴシック" charset="-128"/>
              </a:rPr>
              <a:t>Radiometric correction is not sufficient </a:t>
            </a:r>
          </a:p>
          <a:p>
            <a:pPr algn="l">
              <a:buClr>
                <a:srgbClr val="FF9900"/>
              </a:buClr>
            </a:pPr>
            <a:r>
              <a:rPr lang="ja-JP" altLang="en-US" b="0" dirty="0">
                <a:solidFill>
                  <a:srgbClr val="000000"/>
                </a:solidFill>
                <a:latin typeface="Arial" charset="0"/>
                <a:ea typeface="ＭＳ Ｐゴシック" charset="-128"/>
              </a:rPr>
              <a:t>　→ </a:t>
            </a:r>
            <a:r>
              <a:rPr lang="en-US" altLang="ja-JP" b="0" dirty="0">
                <a:solidFill>
                  <a:srgbClr val="000000"/>
                </a:solidFill>
                <a:latin typeface="Arial" charset="0"/>
                <a:ea typeface="ＭＳ Ｐゴシック" charset="-128"/>
              </a:rPr>
              <a:t>Relative sensitivity variation between CCD </a:t>
            </a:r>
          </a:p>
          <a:p>
            <a:pPr algn="l">
              <a:spcBef>
                <a:spcPct val="20000"/>
              </a:spcBef>
              <a:buClr>
                <a:srgbClr val="FF9900"/>
              </a:buClr>
              <a:buFont typeface="Wingdings" pitchFamily="2" charset="2"/>
              <a:buChar char="ü"/>
            </a:pPr>
            <a:r>
              <a:rPr lang="en-US" altLang="ja-JP" b="0" dirty="0">
                <a:solidFill>
                  <a:srgbClr val="000000"/>
                </a:solidFill>
                <a:latin typeface="Arial" charset="0"/>
                <a:ea typeface="ＭＳ Ｐゴシック" charset="-128"/>
              </a:rPr>
              <a:t> Characteristic evaluation using overlap pixel (32 pixels) </a:t>
            </a:r>
          </a:p>
          <a:p>
            <a:pPr algn="l">
              <a:buClr>
                <a:srgbClr val="FF9900"/>
              </a:buClr>
              <a:buFont typeface="Wingdings" pitchFamily="2" charset="2"/>
              <a:buChar char="ü"/>
            </a:pPr>
            <a:r>
              <a:rPr lang="en-US" altLang="ja-JP" b="0" dirty="0">
                <a:solidFill>
                  <a:srgbClr val="000000"/>
                </a:solidFill>
                <a:latin typeface="Arial" charset="0"/>
                <a:ea typeface="ＭＳ Ｐゴシック" charset="-128"/>
              </a:rPr>
              <a:t> Corrected values estimation for each CCD, each gain and all radiometers. </a:t>
            </a:r>
          </a:p>
          <a:p>
            <a:pPr marL="742950" lvl="1" indent="-285750" algn="l">
              <a:spcBef>
                <a:spcPct val="20000"/>
              </a:spcBef>
              <a:buClr>
                <a:srgbClr val="FF9900"/>
              </a:buClr>
              <a:buSzPct val="100000"/>
              <a:buFont typeface="Wingdings" pitchFamily="2" charset="2"/>
              <a:buChar char="p"/>
            </a:pPr>
            <a:r>
              <a:rPr lang="en-US" altLang="ja-JP" b="0" dirty="0">
                <a:solidFill>
                  <a:srgbClr val="000000"/>
                </a:solidFill>
                <a:latin typeface="Arial" charset="0"/>
                <a:ea typeface="ＭＳ Ｐゴシック" charset="-128"/>
              </a:rPr>
              <a:t>Separate to pixel-to-pixel variation </a:t>
            </a:r>
          </a:p>
        </p:txBody>
      </p:sp>
      <p:pic>
        <p:nvPicPr>
          <p:cNvPr id="602119" name="Picture 7" descr="IMG-ALPSMN029422830-O1B1___N-s"/>
          <p:cNvPicPr>
            <a:picLocks noChangeAspect="1" noChangeArrowheads="1"/>
          </p:cNvPicPr>
          <p:nvPr/>
        </p:nvPicPr>
        <p:blipFill>
          <a:blip r:embed="rId5" cstate="print"/>
          <a:srcRect/>
          <a:stretch>
            <a:fillRect/>
          </a:stretch>
        </p:blipFill>
        <p:spPr bwMode="auto">
          <a:xfrm>
            <a:off x="115888" y="908050"/>
            <a:ext cx="2474912" cy="1990725"/>
          </a:xfrm>
          <a:prstGeom prst="rect">
            <a:avLst/>
          </a:prstGeom>
          <a:noFill/>
        </p:spPr>
      </p:pic>
      <p:sp>
        <p:nvSpPr>
          <p:cNvPr id="602120" name="Text Box 8"/>
          <p:cNvSpPr txBox="1">
            <a:spLocks noChangeArrowheads="1"/>
          </p:cNvSpPr>
          <p:nvPr/>
        </p:nvSpPr>
        <p:spPr bwMode="auto">
          <a:xfrm>
            <a:off x="-63500" y="2909888"/>
            <a:ext cx="5400675" cy="457200"/>
          </a:xfrm>
          <a:prstGeom prst="rect">
            <a:avLst/>
          </a:prstGeom>
          <a:noFill/>
          <a:ln w="9525">
            <a:noFill/>
            <a:miter lim="800000"/>
            <a:headEnd/>
            <a:tailEnd/>
          </a:ln>
          <a:effectLst/>
        </p:spPr>
        <p:txBody>
          <a:bodyPr>
            <a:spAutoFit/>
          </a:bodyPr>
          <a:lstStyle/>
          <a:p>
            <a:r>
              <a:rPr lang="en-US" altLang="ja-JP" sz="1200">
                <a:solidFill>
                  <a:srgbClr val="000000"/>
                </a:solidFill>
                <a:latin typeface="Arial" charset="0"/>
              </a:rPr>
              <a:t>Correction of sensitivity variation between CCDs. </a:t>
            </a:r>
          </a:p>
          <a:p>
            <a:r>
              <a:rPr lang="en-US" altLang="ja-JP" sz="1200">
                <a:solidFill>
                  <a:srgbClr val="000000"/>
                </a:solidFill>
                <a:latin typeface="Arial" charset="0"/>
              </a:rPr>
              <a:t>1B1, ALPSMN029422830-O1B1, left: before correction, right: after correction </a:t>
            </a:r>
          </a:p>
        </p:txBody>
      </p:sp>
      <p:sp>
        <p:nvSpPr>
          <p:cNvPr id="11" name="テキスト ボックス 10"/>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28</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88640114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406400" y="19596"/>
            <a:ext cx="8332788" cy="673100"/>
          </a:xfrm>
          <a:prstGeom prst="rect">
            <a:avLst/>
          </a:prstGeom>
          <a:noFill/>
          <a:ln w="9525">
            <a:noFill/>
            <a:miter lim="800000"/>
            <a:headEnd/>
            <a:tailEnd/>
          </a:ln>
        </p:spPr>
        <p:txBody>
          <a:bodyPr anchor="ctr"/>
          <a:lstStyle/>
          <a:p>
            <a:pPr algn="ctr" eaLnBrk="0" hangingPunct="0">
              <a:lnSpc>
                <a:spcPct val="80000"/>
              </a:lnSpc>
            </a:pPr>
            <a:r>
              <a:rPr kumimoji="0" lang="en-US" altLang="ja-JP" sz="2400" i="1" dirty="0">
                <a:solidFill>
                  <a:srgbClr val="006E23"/>
                </a:solidFill>
                <a:latin typeface="Bookman Old Style" pitchFamily="18" charset="0"/>
              </a:rPr>
              <a:t>Advanced Land Observing Satellite </a:t>
            </a:r>
          </a:p>
          <a:p>
            <a:pPr algn="ctr" eaLnBrk="0" hangingPunct="0">
              <a:lnSpc>
                <a:spcPct val="80000"/>
              </a:lnSpc>
            </a:pPr>
            <a:r>
              <a:rPr kumimoji="0" lang="en-US" altLang="ja-JP" sz="2400" i="1" dirty="0">
                <a:solidFill>
                  <a:srgbClr val="006E23"/>
                </a:solidFill>
                <a:latin typeface="Bookman Old Style" pitchFamily="18" charset="0"/>
              </a:rPr>
              <a:t>(ALOS, </a:t>
            </a:r>
            <a:r>
              <a:rPr kumimoji="0" lang="en-US" altLang="ja-JP" sz="2400" i="1" dirty="0" smtClean="0">
                <a:solidFill>
                  <a:srgbClr val="006E23"/>
                </a:solidFill>
                <a:latin typeface="Bookman Old Style" pitchFamily="18" charset="0"/>
              </a:rPr>
              <a:t>‘DAICHI’) </a:t>
            </a:r>
            <a:endParaRPr kumimoji="0" lang="en-US" altLang="ja-JP" sz="2400" i="1" dirty="0">
              <a:solidFill>
                <a:srgbClr val="006E23"/>
              </a:solidFill>
              <a:latin typeface="Bookman Old Style" pitchFamily="18" charset="0"/>
            </a:endParaRPr>
          </a:p>
        </p:txBody>
      </p:sp>
      <p:sp>
        <p:nvSpPr>
          <p:cNvPr id="16" name="Text Box 7"/>
          <p:cNvSpPr txBox="1">
            <a:spLocks noChangeArrowheads="1"/>
          </p:cNvSpPr>
          <p:nvPr/>
        </p:nvSpPr>
        <p:spPr bwMode="auto">
          <a:xfrm>
            <a:off x="295274" y="5628704"/>
            <a:ext cx="2847965" cy="1169551"/>
          </a:xfrm>
          <a:prstGeom prst="rect">
            <a:avLst/>
          </a:prstGeom>
          <a:solidFill>
            <a:schemeClr val="bg1"/>
          </a:solidFill>
          <a:ln w="9525">
            <a:noFill/>
            <a:miter lim="800000"/>
            <a:headEnd/>
            <a:tailEnd/>
          </a:ln>
        </p:spPr>
        <p:txBody>
          <a:bodyPr wrap="square">
            <a:spAutoFit/>
          </a:bodyPr>
          <a:lstStyle/>
          <a:p>
            <a:pPr>
              <a:spcBef>
                <a:spcPct val="50000"/>
              </a:spcBef>
            </a:pPr>
            <a:r>
              <a:rPr lang="en-US" altLang="ja-JP" b="0" dirty="0">
                <a:solidFill>
                  <a:srgbClr val="000000"/>
                </a:solidFill>
                <a:latin typeface="Arial" charset="0"/>
              </a:rPr>
              <a:t>PRISM can acquire </a:t>
            </a:r>
            <a:r>
              <a:rPr lang="en-US" altLang="ja-JP" dirty="0">
                <a:solidFill>
                  <a:srgbClr val="000000"/>
                </a:solidFill>
                <a:latin typeface="Arial" charset="0"/>
              </a:rPr>
              <a:t>triplet</a:t>
            </a:r>
            <a:r>
              <a:rPr lang="en-US" altLang="ja-JP" b="0" dirty="0">
                <a:solidFill>
                  <a:srgbClr val="000000"/>
                </a:solidFill>
                <a:latin typeface="Arial" charset="0"/>
              </a:rPr>
              <a:t> stereo imageries by nadir-, </a:t>
            </a:r>
            <a:r>
              <a:rPr lang="en-US" altLang="ja-JP" b="0" dirty="0" smtClean="0">
                <a:solidFill>
                  <a:srgbClr val="000000"/>
                </a:solidFill>
                <a:latin typeface="Arial" charset="0"/>
              </a:rPr>
              <a:t>forward-, </a:t>
            </a:r>
            <a:r>
              <a:rPr lang="en-US" altLang="ja-JP" b="0" dirty="0">
                <a:solidFill>
                  <a:srgbClr val="000000"/>
                </a:solidFill>
                <a:latin typeface="Arial" charset="0"/>
              </a:rPr>
              <a:t>and backward-radiometers with </a:t>
            </a:r>
            <a:r>
              <a:rPr lang="en-US" altLang="ja-JP" dirty="0">
                <a:solidFill>
                  <a:srgbClr val="000000"/>
                </a:solidFill>
                <a:latin typeface="Arial" charset="0"/>
              </a:rPr>
              <a:t>2.5m spatial resolution in 35km</a:t>
            </a:r>
            <a:r>
              <a:rPr lang="en-US" altLang="ja-JP" b="0" dirty="0">
                <a:solidFill>
                  <a:srgbClr val="000000"/>
                </a:solidFill>
                <a:latin typeface="Arial" charset="0"/>
              </a:rPr>
              <a:t> </a:t>
            </a:r>
            <a:r>
              <a:rPr lang="en-US" altLang="ja-JP" b="0" dirty="0" smtClean="0">
                <a:solidFill>
                  <a:srgbClr val="000000"/>
                </a:solidFill>
                <a:latin typeface="Arial" charset="0"/>
              </a:rPr>
              <a:t>swath</a:t>
            </a:r>
            <a:r>
              <a:rPr lang="en-US" altLang="ja-JP" b="0" dirty="0">
                <a:solidFill>
                  <a:srgbClr val="000000"/>
                </a:solidFill>
                <a:latin typeface="Arial" charset="0"/>
              </a:rPr>
              <a:t>. </a:t>
            </a:r>
          </a:p>
        </p:txBody>
      </p:sp>
      <p:pic>
        <p:nvPicPr>
          <p:cNvPr id="18" name="Picture 2" descr="PRISM-ALOS"/>
          <p:cNvPicPr>
            <a:picLocks noChangeAspect="1" noChangeArrowheads="1"/>
          </p:cNvPicPr>
          <p:nvPr/>
        </p:nvPicPr>
        <p:blipFill>
          <a:blip r:embed="rId2" cstate="email"/>
          <a:srcRect/>
          <a:stretch>
            <a:fillRect/>
          </a:stretch>
        </p:blipFill>
        <p:spPr bwMode="auto">
          <a:xfrm>
            <a:off x="468313" y="3982467"/>
            <a:ext cx="2143125" cy="1609725"/>
          </a:xfrm>
          <a:prstGeom prst="rect">
            <a:avLst/>
          </a:prstGeom>
          <a:noFill/>
          <a:ln w="9525">
            <a:noFill/>
            <a:miter lim="800000"/>
            <a:headEnd/>
            <a:tailEnd/>
          </a:ln>
        </p:spPr>
      </p:pic>
      <p:pic>
        <p:nvPicPr>
          <p:cNvPr id="19" name="Picture 3" descr="AVNIR2-ALOS"/>
          <p:cNvPicPr>
            <a:picLocks noChangeAspect="1" noChangeArrowheads="1"/>
          </p:cNvPicPr>
          <p:nvPr/>
        </p:nvPicPr>
        <p:blipFill>
          <a:blip r:embed="rId3" cstate="email"/>
          <a:srcRect/>
          <a:stretch>
            <a:fillRect/>
          </a:stretch>
        </p:blipFill>
        <p:spPr bwMode="auto">
          <a:xfrm>
            <a:off x="3492500" y="3982467"/>
            <a:ext cx="2143125" cy="1609725"/>
          </a:xfrm>
          <a:prstGeom prst="rect">
            <a:avLst/>
          </a:prstGeom>
          <a:noFill/>
          <a:ln w="9525">
            <a:noFill/>
            <a:miter lim="800000"/>
            <a:headEnd/>
            <a:tailEnd/>
          </a:ln>
        </p:spPr>
      </p:pic>
      <p:pic>
        <p:nvPicPr>
          <p:cNvPr id="20" name="Picture 4" descr="PALSAR-ALOS"/>
          <p:cNvPicPr>
            <a:picLocks noChangeAspect="1" noChangeArrowheads="1"/>
          </p:cNvPicPr>
          <p:nvPr/>
        </p:nvPicPr>
        <p:blipFill>
          <a:blip r:embed="rId4" cstate="email"/>
          <a:srcRect/>
          <a:stretch>
            <a:fillRect/>
          </a:stretch>
        </p:blipFill>
        <p:spPr bwMode="auto">
          <a:xfrm>
            <a:off x="6516688" y="3982467"/>
            <a:ext cx="2143125" cy="1609725"/>
          </a:xfrm>
          <a:prstGeom prst="rect">
            <a:avLst/>
          </a:prstGeom>
          <a:noFill/>
          <a:ln w="9525">
            <a:noFill/>
            <a:miter lim="800000"/>
            <a:headEnd/>
            <a:tailEnd/>
          </a:ln>
        </p:spPr>
      </p:pic>
      <p:grpSp>
        <p:nvGrpSpPr>
          <p:cNvPr id="21" name="Group 35"/>
          <p:cNvGrpSpPr>
            <a:grpSpLocks/>
          </p:cNvGrpSpPr>
          <p:nvPr/>
        </p:nvGrpSpPr>
        <p:grpSpPr bwMode="auto">
          <a:xfrm>
            <a:off x="4155628" y="859731"/>
            <a:ext cx="5168900" cy="2281237"/>
            <a:chOff x="2482" y="426"/>
            <a:chExt cx="3256" cy="1437"/>
          </a:xfrm>
        </p:grpSpPr>
        <p:pic>
          <p:nvPicPr>
            <p:cNvPr id="22" name="Picture 10" descr="ALOS本体"/>
            <p:cNvPicPr>
              <a:picLocks noChangeAspect="1" noChangeArrowheads="1"/>
            </p:cNvPicPr>
            <p:nvPr/>
          </p:nvPicPr>
          <p:blipFill>
            <a:blip r:embed="rId5" cstate="email">
              <a:clrChange>
                <a:clrFrom>
                  <a:srgbClr val="FFFFFF"/>
                </a:clrFrom>
                <a:clrTo>
                  <a:srgbClr val="FFFFFF">
                    <a:alpha val="0"/>
                  </a:srgbClr>
                </a:clrTo>
              </a:clrChange>
            </a:blip>
            <a:srcRect/>
            <a:stretch>
              <a:fillRect/>
            </a:stretch>
          </p:blipFill>
          <p:spPr bwMode="auto">
            <a:xfrm>
              <a:off x="2517" y="426"/>
              <a:ext cx="3221" cy="1017"/>
            </a:xfrm>
            <a:prstGeom prst="rect">
              <a:avLst/>
            </a:prstGeom>
            <a:noFill/>
            <a:ln w="9525">
              <a:noFill/>
              <a:miter lim="800000"/>
              <a:headEnd/>
              <a:tailEnd/>
            </a:ln>
          </p:spPr>
        </p:pic>
        <p:sp>
          <p:nvSpPr>
            <p:cNvPr id="23" name="Text Box 11"/>
            <p:cNvSpPr txBox="1">
              <a:spLocks noChangeArrowheads="1"/>
            </p:cNvSpPr>
            <p:nvPr/>
          </p:nvSpPr>
          <p:spPr bwMode="auto">
            <a:xfrm>
              <a:off x="2485" y="486"/>
              <a:ext cx="590" cy="231"/>
            </a:xfrm>
            <a:prstGeom prst="rect">
              <a:avLst/>
            </a:prstGeom>
            <a:noFill/>
            <a:ln w="9525">
              <a:noFill/>
              <a:miter lim="800000"/>
              <a:headEnd/>
              <a:tailEnd/>
            </a:ln>
          </p:spPr>
          <p:txBody>
            <a:bodyPr>
              <a:spAutoFit/>
            </a:bodyPr>
            <a:lstStyle/>
            <a:p>
              <a:pPr>
                <a:spcBef>
                  <a:spcPct val="50000"/>
                </a:spcBef>
              </a:pPr>
              <a:r>
                <a:rPr lang="en-US" altLang="ja-JP" sz="1800">
                  <a:solidFill>
                    <a:srgbClr val="CC0000"/>
                  </a:solidFill>
                  <a:latin typeface="Arial" charset="0"/>
                </a:rPr>
                <a:t>PRISM</a:t>
              </a:r>
              <a:endParaRPr lang="ja-JP" altLang="en-US" sz="1800" b="0">
                <a:solidFill>
                  <a:srgbClr val="000000"/>
                </a:solidFill>
                <a:latin typeface="Arial" charset="0"/>
              </a:endParaRPr>
            </a:p>
          </p:txBody>
        </p:sp>
        <p:sp>
          <p:nvSpPr>
            <p:cNvPr id="24" name="Text Box 12"/>
            <p:cNvSpPr txBox="1">
              <a:spLocks noChangeArrowheads="1"/>
            </p:cNvSpPr>
            <p:nvPr/>
          </p:nvSpPr>
          <p:spPr bwMode="auto">
            <a:xfrm>
              <a:off x="2482" y="1632"/>
              <a:ext cx="780" cy="231"/>
            </a:xfrm>
            <a:prstGeom prst="rect">
              <a:avLst/>
            </a:prstGeom>
            <a:noFill/>
            <a:ln w="9525">
              <a:noFill/>
              <a:miter lim="800000"/>
              <a:headEnd/>
              <a:tailEnd/>
            </a:ln>
          </p:spPr>
          <p:txBody>
            <a:bodyPr>
              <a:spAutoFit/>
            </a:bodyPr>
            <a:lstStyle/>
            <a:p>
              <a:pPr>
                <a:spcBef>
                  <a:spcPct val="50000"/>
                </a:spcBef>
              </a:pPr>
              <a:r>
                <a:rPr lang="en-US" altLang="ja-JP" sz="1800">
                  <a:solidFill>
                    <a:srgbClr val="CC0000"/>
                  </a:solidFill>
                  <a:latin typeface="Arial" charset="0"/>
                </a:rPr>
                <a:t>PALSAR</a:t>
              </a:r>
              <a:endParaRPr lang="ja-JP" altLang="en-US" sz="1800" b="0">
                <a:solidFill>
                  <a:srgbClr val="000000"/>
                </a:solidFill>
                <a:latin typeface="Arial" charset="0"/>
              </a:endParaRPr>
            </a:p>
          </p:txBody>
        </p:sp>
        <p:sp>
          <p:nvSpPr>
            <p:cNvPr id="25" name="Text Box 13"/>
            <p:cNvSpPr txBox="1">
              <a:spLocks noChangeArrowheads="1"/>
            </p:cNvSpPr>
            <p:nvPr/>
          </p:nvSpPr>
          <p:spPr bwMode="auto">
            <a:xfrm>
              <a:off x="3652" y="1354"/>
              <a:ext cx="705" cy="231"/>
            </a:xfrm>
            <a:prstGeom prst="rect">
              <a:avLst/>
            </a:prstGeom>
            <a:noFill/>
            <a:ln w="9525">
              <a:noFill/>
              <a:miter lim="800000"/>
              <a:headEnd/>
              <a:tailEnd/>
            </a:ln>
          </p:spPr>
          <p:txBody>
            <a:bodyPr>
              <a:spAutoFit/>
            </a:bodyPr>
            <a:lstStyle/>
            <a:p>
              <a:pPr>
                <a:spcBef>
                  <a:spcPct val="50000"/>
                </a:spcBef>
              </a:pPr>
              <a:r>
                <a:rPr lang="en-US" altLang="ja-JP" sz="1800">
                  <a:solidFill>
                    <a:srgbClr val="CC0000"/>
                  </a:solidFill>
                  <a:latin typeface="Arial" charset="0"/>
                </a:rPr>
                <a:t>AVNIR-2</a:t>
              </a:r>
              <a:endParaRPr lang="en-US" altLang="ja-JP" sz="1800" b="0">
                <a:solidFill>
                  <a:srgbClr val="000000"/>
                </a:solidFill>
                <a:latin typeface="Arial" charset="0"/>
              </a:endParaRPr>
            </a:p>
          </p:txBody>
        </p:sp>
        <p:sp>
          <p:nvSpPr>
            <p:cNvPr id="26" name="Line 14"/>
            <p:cNvSpPr>
              <a:spLocks noChangeShapeType="1"/>
            </p:cNvSpPr>
            <p:nvPr/>
          </p:nvSpPr>
          <p:spPr bwMode="auto">
            <a:xfrm flipV="1">
              <a:off x="2801" y="1267"/>
              <a:ext cx="106" cy="356"/>
            </a:xfrm>
            <a:prstGeom prst="line">
              <a:avLst/>
            </a:prstGeom>
            <a:noFill/>
            <a:ln w="57150">
              <a:solidFill>
                <a:srgbClr val="CC0000"/>
              </a:solidFill>
              <a:round/>
              <a:headEnd/>
              <a:tailEnd type="triangle" w="med" len="med"/>
            </a:ln>
          </p:spPr>
          <p:txBody>
            <a:bodyPr/>
            <a:lstStyle/>
            <a:p>
              <a:endParaRPr lang="ja-JP" altLang="en-US"/>
            </a:p>
          </p:txBody>
        </p:sp>
        <p:sp>
          <p:nvSpPr>
            <p:cNvPr id="27" name="Line 15"/>
            <p:cNvSpPr>
              <a:spLocks noChangeShapeType="1"/>
            </p:cNvSpPr>
            <p:nvPr/>
          </p:nvSpPr>
          <p:spPr bwMode="auto">
            <a:xfrm>
              <a:off x="2790" y="708"/>
              <a:ext cx="227" cy="368"/>
            </a:xfrm>
            <a:prstGeom prst="line">
              <a:avLst/>
            </a:prstGeom>
            <a:noFill/>
            <a:ln w="57150">
              <a:solidFill>
                <a:srgbClr val="CC0000"/>
              </a:solidFill>
              <a:round/>
              <a:headEnd/>
              <a:tailEnd type="triangle" w="med" len="med"/>
            </a:ln>
          </p:spPr>
          <p:txBody>
            <a:bodyPr/>
            <a:lstStyle/>
            <a:p>
              <a:endParaRPr lang="ja-JP" altLang="en-US"/>
            </a:p>
          </p:txBody>
        </p:sp>
        <p:sp>
          <p:nvSpPr>
            <p:cNvPr id="28" name="Line 16"/>
            <p:cNvSpPr>
              <a:spLocks noChangeShapeType="1"/>
            </p:cNvSpPr>
            <p:nvPr/>
          </p:nvSpPr>
          <p:spPr bwMode="auto">
            <a:xfrm flipH="1" flipV="1">
              <a:off x="3334" y="1393"/>
              <a:ext cx="318" cy="91"/>
            </a:xfrm>
            <a:prstGeom prst="line">
              <a:avLst/>
            </a:prstGeom>
            <a:noFill/>
            <a:ln w="57150">
              <a:solidFill>
                <a:srgbClr val="CC0000"/>
              </a:solidFill>
              <a:round/>
              <a:headEnd/>
              <a:tailEnd type="triangle" w="med" len="med"/>
            </a:ln>
          </p:spPr>
          <p:txBody>
            <a:bodyPr/>
            <a:lstStyle/>
            <a:p>
              <a:endParaRPr lang="ja-JP" altLang="en-US"/>
            </a:p>
          </p:txBody>
        </p:sp>
      </p:grpSp>
      <p:sp>
        <p:nvSpPr>
          <p:cNvPr id="29" name="Text Box 33"/>
          <p:cNvSpPr txBox="1">
            <a:spLocks noChangeArrowheads="1"/>
          </p:cNvSpPr>
          <p:nvPr/>
        </p:nvSpPr>
        <p:spPr bwMode="auto">
          <a:xfrm>
            <a:off x="153988" y="764704"/>
            <a:ext cx="3839193" cy="2265236"/>
          </a:xfrm>
          <a:prstGeom prst="rect">
            <a:avLst/>
          </a:prstGeom>
          <a:noFill/>
          <a:ln w="12700">
            <a:noFill/>
            <a:miter lim="800000"/>
            <a:headEnd/>
            <a:tailEnd/>
          </a:ln>
          <a:effectLst>
            <a:prstShdw prst="shdw13" dist="53882" dir="13500000">
              <a:schemeClr val="bg2">
                <a:alpha val="50000"/>
              </a:schemeClr>
            </a:prstShdw>
          </a:effectLst>
        </p:spPr>
        <p:txBody>
          <a:bodyPr wrap="none" lIns="0" tIns="0" rIns="0" bIns="0">
            <a:spAutoFit/>
          </a:bodyPr>
          <a:lstStyle/>
          <a:p>
            <a:pPr>
              <a:buClr>
                <a:srgbClr val="FF9900"/>
              </a:buClr>
              <a:buFont typeface="Wingdings" pitchFamily="2" charset="2"/>
              <a:buChar char="ü"/>
            </a:pPr>
            <a:r>
              <a:rPr lang="en-US" altLang="ja-JP" sz="1600" dirty="0">
                <a:solidFill>
                  <a:srgbClr val="000000"/>
                </a:solidFill>
                <a:latin typeface="Arial" charset="0"/>
                <a:ea typeface="ＭＳ ゴシック" pitchFamily="49" charset="-128"/>
              </a:rPr>
              <a:t> </a:t>
            </a:r>
            <a:r>
              <a:rPr lang="en-US" altLang="ja-JP" sz="1600" dirty="0" smtClean="0">
                <a:solidFill>
                  <a:srgbClr val="000000"/>
                </a:solidFill>
                <a:latin typeface="Arial" charset="0"/>
                <a:ea typeface="ＭＳ ゴシック" pitchFamily="49" charset="-128"/>
              </a:rPr>
              <a:t>Operation:</a:t>
            </a:r>
            <a:endParaRPr lang="en-US" altLang="ja-JP" sz="1600" dirty="0">
              <a:solidFill>
                <a:srgbClr val="000000"/>
              </a:solidFill>
              <a:latin typeface="Arial" charset="0"/>
              <a:ea typeface="ＭＳ ゴシック" pitchFamily="49" charset="-128"/>
            </a:endParaRPr>
          </a:p>
          <a:p>
            <a:pPr>
              <a:buClr>
                <a:srgbClr val="FF9900"/>
              </a:buClr>
              <a:buFont typeface="Wingdings" pitchFamily="2" charset="2"/>
              <a:buNone/>
            </a:pPr>
            <a:r>
              <a:rPr lang="en-US" altLang="ja-JP" sz="1600" b="0" dirty="0">
                <a:solidFill>
                  <a:srgbClr val="000000"/>
                </a:solidFill>
                <a:latin typeface="Arial" charset="0"/>
                <a:ea typeface="ＭＳ ゴシック" pitchFamily="49" charset="-128"/>
              </a:rPr>
              <a:t>    </a:t>
            </a:r>
            <a:r>
              <a:rPr lang="en-US" altLang="ja-JP" sz="1600" b="0" dirty="0" smtClean="0">
                <a:solidFill>
                  <a:srgbClr val="000000"/>
                </a:solidFill>
                <a:latin typeface="Arial" charset="0"/>
                <a:ea typeface="ＭＳ ゴシック" pitchFamily="49" charset="-128"/>
              </a:rPr>
              <a:t> 24 Jan. </a:t>
            </a:r>
            <a:r>
              <a:rPr lang="en-US" altLang="ja-JP" sz="1600" b="0" dirty="0">
                <a:solidFill>
                  <a:srgbClr val="000000"/>
                </a:solidFill>
                <a:latin typeface="Arial" charset="0"/>
                <a:ea typeface="ＭＳ ゴシック" pitchFamily="49" charset="-128"/>
              </a:rPr>
              <a:t>2006 by H-2A Rocket #8</a:t>
            </a:r>
          </a:p>
          <a:p>
            <a:r>
              <a:rPr lang="en-US" altLang="ja-JP" sz="1600" dirty="0" smtClean="0">
                <a:solidFill>
                  <a:schemeClr val="tx1"/>
                </a:solidFill>
                <a:latin typeface="Arial" pitchFamily="34" charset="0"/>
              </a:rPr>
              <a:t>     12 May 2011</a:t>
            </a:r>
            <a:r>
              <a:rPr lang="ja-JP" altLang="en-US" sz="1600" dirty="0" smtClean="0">
                <a:solidFill>
                  <a:schemeClr val="tx1"/>
                </a:solidFill>
                <a:latin typeface="Arial" pitchFamily="34" charset="0"/>
              </a:rPr>
              <a:t> </a:t>
            </a:r>
            <a:r>
              <a:rPr lang="en-US" altLang="ja-JP" sz="1600" dirty="0" smtClean="0">
                <a:solidFill>
                  <a:schemeClr val="tx1"/>
                </a:solidFill>
                <a:latin typeface="Arial" pitchFamily="34" charset="0"/>
              </a:rPr>
              <a:t>Mission ended </a:t>
            </a:r>
          </a:p>
          <a:p>
            <a:r>
              <a:rPr lang="en-US" altLang="ja-JP" sz="1600" b="0" dirty="0" smtClean="0">
                <a:solidFill>
                  <a:schemeClr val="tx1"/>
                </a:solidFill>
                <a:latin typeface="Arial" pitchFamily="34" charset="0"/>
              </a:rPr>
              <a:t>       ~22 Apr. 2011: Low Load Mode (LLM)</a:t>
            </a:r>
          </a:p>
          <a:p>
            <a:r>
              <a:rPr lang="en-US" altLang="ja-JP" sz="1600" dirty="0" smtClean="0">
                <a:solidFill>
                  <a:srgbClr val="CC0000"/>
                </a:solidFill>
                <a:latin typeface="Arial" charset="0"/>
                <a:ea typeface="ＭＳ ゴシック" pitchFamily="49" charset="-128"/>
              </a:rPr>
              <a:t>   </a:t>
            </a:r>
            <a:r>
              <a:rPr lang="en-US" altLang="ja-JP" sz="1600" dirty="0" smtClean="0">
                <a:solidFill>
                  <a:srgbClr val="FF0000"/>
                </a:solidFill>
                <a:latin typeface="Arial" charset="0"/>
                <a:ea typeface="ＭＳ ゴシック" pitchFamily="49" charset="-128"/>
              </a:rPr>
              <a:t> &gt; </a:t>
            </a:r>
            <a:r>
              <a:rPr lang="en-US" altLang="ja-JP" sz="1600" dirty="0" smtClean="0">
                <a:solidFill>
                  <a:srgbClr val="FF0000"/>
                </a:solidFill>
                <a:latin typeface="Arial" pitchFamily="34" charset="0"/>
              </a:rPr>
              <a:t>1,934 days=5.3 </a:t>
            </a:r>
            <a:r>
              <a:rPr lang="en-US" altLang="ja-JP" sz="1600" dirty="0" smtClean="0">
                <a:solidFill>
                  <a:srgbClr val="FF0000"/>
                </a:solidFill>
                <a:latin typeface="Arial" charset="0"/>
                <a:ea typeface="ＭＳ ゴシック" pitchFamily="49" charset="-128"/>
              </a:rPr>
              <a:t>years</a:t>
            </a:r>
            <a:endParaRPr lang="en-US" altLang="ja-JP" sz="1600" dirty="0">
              <a:solidFill>
                <a:srgbClr val="FF0000"/>
              </a:solidFill>
              <a:latin typeface="Arial" charset="0"/>
              <a:ea typeface="ＭＳ ゴシック" pitchFamily="49" charset="-128"/>
            </a:endParaRPr>
          </a:p>
          <a:p>
            <a:pPr>
              <a:spcBef>
                <a:spcPct val="20000"/>
              </a:spcBef>
              <a:buClr>
                <a:srgbClr val="FF9900"/>
              </a:buClr>
              <a:buFont typeface="Wingdings" pitchFamily="2" charset="2"/>
              <a:buChar char="ü"/>
            </a:pPr>
            <a:r>
              <a:rPr lang="en-US" altLang="ja-JP" sz="1600" dirty="0">
                <a:solidFill>
                  <a:srgbClr val="000000"/>
                </a:solidFill>
                <a:latin typeface="Arial" charset="0"/>
                <a:ea typeface="ＭＳ ゴシック" pitchFamily="49" charset="-128"/>
              </a:rPr>
              <a:t> Objectives: </a:t>
            </a:r>
          </a:p>
          <a:p>
            <a:pPr lvl="1">
              <a:buClr>
                <a:srgbClr val="FF9900"/>
              </a:buClr>
              <a:buFont typeface="Wingdings" pitchFamily="2" charset="2"/>
              <a:buChar char="n"/>
            </a:pPr>
            <a:r>
              <a:rPr lang="en-US" altLang="ja-JP" sz="1600" b="0" dirty="0">
                <a:solidFill>
                  <a:srgbClr val="000000"/>
                </a:solidFill>
                <a:latin typeface="Arial" charset="0"/>
                <a:ea typeface="ＭＳ ゴシック" pitchFamily="49" charset="-128"/>
              </a:rPr>
              <a:t> Cartography (1/25,000 scale)</a:t>
            </a:r>
          </a:p>
          <a:p>
            <a:pPr lvl="1">
              <a:buClr>
                <a:srgbClr val="FF9900"/>
              </a:buClr>
              <a:buFont typeface="Wingdings" pitchFamily="2" charset="2"/>
              <a:buChar char="n"/>
            </a:pPr>
            <a:r>
              <a:rPr lang="en-US" altLang="ja-JP" sz="1600" b="0" dirty="0">
                <a:solidFill>
                  <a:srgbClr val="000000"/>
                </a:solidFill>
                <a:latin typeface="Arial" charset="0"/>
                <a:ea typeface="ＭＳ ゴシック" pitchFamily="49" charset="-128"/>
              </a:rPr>
              <a:t> Regional environmental monitoring</a:t>
            </a:r>
          </a:p>
          <a:p>
            <a:pPr lvl="1">
              <a:buClr>
                <a:srgbClr val="FF9900"/>
              </a:buClr>
              <a:buFont typeface="Wingdings" pitchFamily="2" charset="2"/>
              <a:buChar char="n"/>
            </a:pPr>
            <a:r>
              <a:rPr lang="en-US" altLang="ja-JP" sz="1600" b="0" dirty="0">
                <a:solidFill>
                  <a:srgbClr val="000000"/>
                </a:solidFill>
                <a:latin typeface="Arial" charset="0"/>
                <a:ea typeface="ＭＳ ゴシック" pitchFamily="49" charset="-128"/>
              </a:rPr>
              <a:t> Disaster monitoring, </a:t>
            </a:r>
            <a:r>
              <a:rPr lang="en-US" altLang="ja-JP" sz="1600" b="0" i="1" dirty="0">
                <a:solidFill>
                  <a:srgbClr val="000000"/>
                </a:solidFill>
                <a:latin typeface="Arial" charset="0"/>
                <a:ea typeface="ＭＳ ゴシック" pitchFamily="49" charset="-128"/>
              </a:rPr>
              <a:t>etc</a:t>
            </a:r>
            <a:r>
              <a:rPr lang="en-US" altLang="ja-JP" sz="1600" b="0" i="1" dirty="0" smtClean="0">
                <a:solidFill>
                  <a:srgbClr val="000000"/>
                </a:solidFill>
                <a:latin typeface="Arial" charset="0"/>
                <a:ea typeface="ＭＳ ゴシック" pitchFamily="49" charset="-128"/>
              </a:rPr>
              <a:t>.</a:t>
            </a:r>
            <a:endParaRPr lang="en-US" altLang="ja-JP" sz="1600" b="0" i="1" dirty="0">
              <a:solidFill>
                <a:srgbClr val="000000"/>
              </a:solidFill>
              <a:latin typeface="Arial" charset="0"/>
              <a:ea typeface="ＭＳ ゴシック" pitchFamily="49" charset="-128"/>
            </a:endParaRPr>
          </a:p>
        </p:txBody>
      </p:sp>
      <p:sp>
        <p:nvSpPr>
          <p:cNvPr id="30" name="Text Box 34"/>
          <p:cNvSpPr txBox="1">
            <a:spLocks noChangeArrowheads="1"/>
          </p:cNvSpPr>
          <p:nvPr/>
        </p:nvSpPr>
        <p:spPr bwMode="auto">
          <a:xfrm>
            <a:off x="457200" y="3356992"/>
            <a:ext cx="2206625" cy="534987"/>
          </a:xfrm>
          <a:prstGeom prst="rect">
            <a:avLst/>
          </a:prstGeom>
          <a:noFill/>
          <a:ln w="12700">
            <a:noFill/>
            <a:miter lim="800000"/>
            <a:headEnd/>
            <a:tailEnd/>
          </a:ln>
          <a:effectLst>
            <a:prstShdw prst="shdw13" dist="53882" dir="13500000">
              <a:schemeClr val="bg2">
                <a:alpha val="50000"/>
              </a:schemeClr>
            </a:prstShdw>
          </a:effectLst>
        </p:spPr>
        <p:txBody>
          <a:bodyPr wrap="none" lIns="0" tIns="0" rIns="0" bIns="0">
            <a:spAutoFit/>
          </a:bodyPr>
          <a:lstStyle/>
          <a:p>
            <a:pPr algn="ctr">
              <a:lnSpc>
                <a:spcPct val="80000"/>
              </a:lnSpc>
            </a:pPr>
            <a:r>
              <a:rPr lang="en-US" altLang="ja-JP" sz="1600" i="1" dirty="0">
                <a:solidFill>
                  <a:srgbClr val="000000"/>
                </a:solidFill>
                <a:latin typeface="Arial" charset="0"/>
                <a:ea typeface="ＭＳ ゴシック" pitchFamily="49" charset="-128"/>
              </a:rPr>
              <a:t>PRISM</a:t>
            </a:r>
          </a:p>
          <a:p>
            <a:pPr algn="ctr">
              <a:lnSpc>
                <a:spcPct val="80000"/>
              </a:lnSpc>
            </a:pPr>
            <a:r>
              <a:rPr lang="en-US" altLang="ja-JP" b="0" dirty="0">
                <a:solidFill>
                  <a:srgbClr val="000000"/>
                </a:solidFill>
                <a:ea typeface="ＭＳ ゴシック" pitchFamily="49" charset="-128"/>
              </a:rPr>
              <a:t>Panchromatic Remote sensing </a:t>
            </a:r>
          </a:p>
          <a:p>
            <a:pPr algn="ctr">
              <a:lnSpc>
                <a:spcPct val="80000"/>
              </a:lnSpc>
            </a:pPr>
            <a:r>
              <a:rPr lang="en-US" altLang="ja-JP" b="0" dirty="0">
                <a:solidFill>
                  <a:srgbClr val="000000"/>
                </a:solidFill>
                <a:ea typeface="ＭＳ ゴシック" pitchFamily="49" charset="-128"/>
              </a:rPr>
              <a:t>Instrument for Stereo Mapping</a:t>
            </a:r>
          </a:p>
        </p:txBody>
      </p:sp>
      <p:sp>
        <p:nvSpPr>
          <p:cNvPr id="31" name="Text Box 36"/>
          <p:cNvSpPr txBox="1">
            <a:spLocks noChangeArrowheads="1"/>
          </p:cNvSpPr>
          <p:nvPr/>
        </p:nvSpPr>
        <p:spPr bwMode="auto">
          <a:xfrm>
            <a:off x="3203575" y="3383979"/>
            <a:ext cx="2647950" cy="534988"/>
          </a:xfrm>
          <a:prstGeom prst="rect">
            <a:avLst/>
          </a:prstGeom>
          <a:noFill/>
          <a:ln w="12700">
            <a:noFill/>
            <a:miter lim="800000"/>
            <a:headEnd/>
            <a:tailEnd/>
          </a:ln>
          <a:effectLst>
            <a:prstShdw prst="shdw13" dist="53882" dir="13500000">
              <a:schemeClr val="bg2">
                <a:alpha val="50000"/>
              </a:schemeClr>
            </a:prstShdw>
          </a:effectLst>
        </p:spPr>
        <p:txBody>
          <a:bodyPr wrap="none" lIns="0" tIns="0" rIns="0" bIns="0">
            <a:spAutoFit/>
          </a:bodyPr>
          <a:lstStyle/>
          <a:p>
            <a:pPr algn="ctr">
              <a:lnSpc>
                <a:spcPct val="80000"/>
              </a:lnSpc>
            </a:pPr>
            <a:r>
              <a:rPr lang="en-US" altLang="ja-JP" sz="1600" i="1">
                <a:solidFill>
                  <a:srgbClr val="000000"/>
                </a:solidFill>
                <a:latin typeface="Arial" charset="0"/>
                <a:ea typeface="ＭＳ ゴシック" pitchFamily="49" charset="-128"/>
              </a:rPr>
              <a:t>AVNIR-2</a:t>
            </a:r>
          </a:p>
          <a:p>
            <a:pPr algn="ctr">
              <a:lnSpc>
                <a:spcPct val="80000"/>
              </a:lnSpc>
            </a:pPr>
            <a:r>
              <a:rPr lang="en-US" altLang="ja-JP" b="0">
                <a:solidFill>
                  <a:srgbClr val="000000"/>
                </a:solidFill>
                <a:ea typeface="ＭＳ ゴシック" pitchFamily="49" charset="-128"/>
              </a:rPr>
              <a:t>Advanced Visible and Near-Infrared </a:t>
            </a:r>
          </a:p>
          <a:p>
            <a:pPr algn="ctr">
              <a:lnSpc>
                <a:spcPct val="80000"/>
              </a:lnSpc>
            </a:pPr>
            <a:r>
              <a:rPr lang="en-US" altLang="ja-JP" b="0">
                <a:solidFill>
                  <a:srgbClr val="000000"/>
                </a:solidFill>
                <a:ea typeface="ＭＳ ゴシック" pitchFamily="49" charset="-128"/>
              </a:rPr>
              <a:t>Radiometer type 2</a:t>
            </a:r>
          </a:p>
        </p:txBody>
      </p:sp>
      <p:sp>
        <p:nvSpPr>
          <p:cNvPr id="32" name="Text Box 37"/>
          <p:cNvSpPr txBox="1">
            <a:spLocks noChangeArrowheads="1"/>
          </p:cNvSpPr>
          <p:nvPr/>
        </p:nvSpPr>
        <p:spPr bwMode="auto">
          <a:xfrm>
            <a:off x="6646863" y="3372867"/>
            <a:ext cx="1916112" cy="534987"/>
          </a:xfrm>
          <a:prstGeom prst="rect">
            <a:avLst/>
          </a:prstGeom>
          <a:noFill/>
          <a:ln w="12700">
            <a:noFill/>
            <a:miter lim="800000"/>
            <a:headEnd/>
            <a:tailEnd/>
          </a:ln>
          <a:effectLst>
            <a:prstShdw prst="shdw13" dist="53882" dir="13500000">
              <a:schemeClr val="bg2">
                <a:alpha val="50000"/>
              </a:schemeClr>
            </a:prstShdw>
          </a:effectLst>
        </p:spPr>
        <p:txBody>
          <a:bodyPr wrap="none" lIns="0" tIns="0" rIns="0" bIns="0">
            <a:spAutoFit/>
          </a:bodyPr>
          <a:lstStyle/>
          <a:p>
            <a:pPr algn="ctr">
              <a:lnSpc>
                <a:spcPct val="80000"/>
              </a:lnSpc>
            </a:pPr>
            <a:r>
              <a:rPr lang="en-US" altLang="ja-JP" sz="1600" i="1">
                <a:solidFill>
                  <a:srgbClr val="000000"/>
                </a:solidFill>
                <a:latin typeface="Arial" charset="0"/>
                <a:ea typeface="ＭＳ ゴシック" pitchFamily="49" charset="-128"/>
              </a:rPr>
              <a:t>PALSAR</a:t>
            </a:r>
          </a:p>
          <a:p>
            <a:pPr algn="ctr">
              <a:lnSpc>
                <a:spcPct val="80000"/>
              </a:lnSpc>
            </a:pPr>
            <a:r>
              <a:rPr lang="en-US" altLang="ja-JP" b="0">
                <a:solidFill>
                  <a:srgbClr val="000000"/>
                </a:solidFill>
                <a:ea typeface="ＭＳ ゴシック" pitchFamily="49" charset="-128"/>
              </a:rPr>
              <a:t>Phased Array type L-band </a:t>
            </a:r>
          </a:p>
          <a:p>
            <a:pPr algn="ctr">
              <a:lnSpc>
                <a:spcPct val="80000"/>
              </a:lnSpc>
            </a:pPr>
            <a:r>
              <a:rPr lang="en-US" altLang="ja-JP" b="0">
                <a:solidFill>
                  <a:srgbClr val="000000"/>
                </a:solidFill>
                <a:ea typeface="ＭＳ ゴシック" pitchFamily="49" charset="-128"/>
              </a:rPr>
              <a:t>Synthetic Aperture Radar</a:t>
            </a:r>
          </a:p>
        </p:txBody>
      </p:sp>
      <p:sp>
        <p:nvSpPr>
          <p:cNvPr id="33" name="Text Box 7"/>
          <p:cNvSpPr txBox="1">
            <a:spLocks noChangeArrowheads="1"/>
          </p:cNvSpPr>
          <p:nvPr/>
        </p:nvSpPr>
        <p:spPr bwMode="auto">
          <a:xfrm>
            <a:off x="3254375" y="5625529"/>
            <a:ext cx="2813050" cy="1169551"/>
          </a:xfrm>
          <a:prstGeom prst="rect">
            <a:avLst/>
          </a:prstGeom>
          <a:solidFill>
            <a:schemeClr val="bg1"/>
          </a:solidFill>
          <a:ln w="9525">
            <a:noFill/>
            <a:miter lim="800000"/>
            <a:headEnd/>
            <a:tailEnd/>
          </a:ln>
        </p:spPr>
        <p:txBody>
          <a:bodyPr>
            <a:spAutoFit/>
          </a:bodyPr>
          <a:lstStyle/>
          <a:p>
            <a:pPr>
              <a:spcBef>
                <a:spcPct val="50000"/>
              </a:spcBef>
            </a:pPr>
            <a:r>
              <a:rPr lang="en-US" altLang="ja-JP" b="0" dirty="0">
                <a:solidFill>
                  <a:srgbClr val="000000"/>
                </a:solidFill>
                <a:latin typeface="Arial" charset="0"/>
              </a:rPr>
              <a:t>AVNIR-2 can observe with </a:t>
            </a:r>
            <a:r>
              <a:rPr lang="en-US" altLang="ja-JP" dirty="0">
                <a:solidFill>
                  <a:srgbClr val="000000"/>
                </a:solidFill>
                <a:latin typeface="Arial" charset="0"/>
              </a:rPr>
              <a:t>10m resolution in 70km</a:t>
            </a:r>
            <a:r>
              <a:rPr lang="en-US" altLang="ja-JP" b="0" dirty="0">
                <a:solidFill>
                  <a:srgbClr val="000000"/>
                </a:solidFill>
                <a:latin typeface="Arial" charset="0"/>
              </a:rPr>
              <a:t> swath, and it can be changed the observation area by </a:t>
            </a:r>
            <a:r>
              <a:rPr lang="en-US" altLang="ja-JP" dirty="0">
                <a:solidFill>
                  <a:srgbClr val="000000"/>
                </a:solidFill>
                <a:latin typeface="Arial" charset="0"/>
              </a:rPr>
              <a:t>pointing capability</a:t>
            </a:r>
            <a:r>
              <a:rPr lang="en-US" altLang="ja-JP" b="0" dirty="0">
                <a:solidFill>
                  <a:srgbClr val="000000"/>
                </a:solidFill>
                <a:latin typeface="Arial" charset="0"/>
              </a:rPr>
              <a:t> within </a:t>
            </a:r>
            <a:r>
              <a:rPr lang="en-US" altLang="ja-JP" dirty="0">
                <a:solidFill>
                  <a:srgbClr val="000000"/>
                </a:solidFill>
                <a:latin typeface="Arial" charset="0"/>
              </a:rPr>
              <a:t>+/-44 </a:t>
            </a:r>
            <a:r>
              <a:rPr lang="en-US" altLang="ja-JP" dirty="0" smtClean="0">
                <a:solidFill>
                  <a:srgbClr val="000000"/>
                </a:solidFill>
                <a:latin typeface="Arial" charset="0"/>
              </a:rPr>
              <a:t>deg.</a:t>
            </a:r>
            <a:r>
              <a:rPr lang="en-US" altLang="ja-JP" b="0" dirty="0" smtClean="0">
                <a:solidFill>
                  <a:srgbClr val="000000"/>
                </a:solidFill>
                <a:latin typeface="Arial" charset="0"/>
              </a:rPr>
              <a:t> </a:t>
            </a:r>
            <a:r>
              <a:rPr lang="en-US" altLang="ja-JP" b="0" dirty="0">
                <a:solidFill>
                  <a:srgbClr val="000000"/>
                </a:solidFill>
                <a:latin typeface="Arial" charset="0"/>
              </a:rPr>
              <a:t>in across track. </a:t>
            </a:r>
          </a:p>
        </p:txBody>
      </p:sp>
      <p:sp>
        <p:nvSpPr>
          <p:cNvPr id="34" name="Text Box 7"/>
          <p:cNvSpPr txBox="1">
            <a:spLocks noChangeArrowheads="1"/>
          </p:cNvSpPr>
          <p:nvPr/>
        </p:nvSpPr>
        <p:spPr bwMode="auto">
          <a:xfrm>
            <a:off x="6319838" y="5636642"/>
            <a:ext cx="2570162" cy="1277273"/>
          </a:xfrm>
          <a:prstGeom prst="rect">
            <a:avLst/>
          </a:prstGeom>
          <a:solidFill>
            <a:schemeClr val="bg1"/>
          </a:solidFill>
          <a:ln w="9525">
            <a:noFill/>
            <a:miter lim="800000"/>
            <a:headEnd/>
            <a:tailEnd/>
          </a:ln>
        </p:spPr>
        <p:txBody>
          <a:bodyPr>
            <a:spAutoFit/>
          </a:bodyPr>
          <a:lstStyle/>
          <a:p>
            <a:pPr>
              <a:spcBef>
                <a:spcPct val="50000"/>
              </a:spcBef>
            </a:pPr>
            <a:r>
              <a:rPr lang="en-US" altLang="ja-JP" b="0" dirty="0">
                <a:solidFill>
                  <a:srgbClr val="000000"/>
                </a:solidFill>
                <a:latin typeface="Arial" charset="0"/>
              </a:rPr>
              <a:t>PALSAR can acquire the data in not only daytime but also nighttime as well as cloudy and rainy whether conditions. </a:t>
            </a:r>
            <a:endParaRPr lang="en-US" altLang="ja-JP" b="0" dirty="0" smtClean="0">
              <a:solidFill>
                <a:srgbClr val="000000"/>
              </a:solidFill>
              <a:latin typeface="Arial" charset="0"/>
            </a:endParaRPr>
          </a:p>
          <a:p>
            <a:pPr>
              <a:spcBef>
                <a:spcPct val="50000"/>
              </a:spcBef>
            </a:pPr>
            <a:endParaRPr lang="en-US" altLang="ja-JP" b="0" dirty="0">
              <a:solidFill>
                <a:srgbClr val="000000"/>
              </a:solidFill>
              <a:latin typeface="Arial" charset="0"/>
            </a:endParaRPr>
          </a:p>
        </p:txBody>
      </p:sp>
      <p:sp>
        <p:nvSpPr>
          <p:cNvPr id="35" name="テキスト ボックス 34"/>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PRISM Stripe Noise Reduction </a:t>
            </a:r>
          </a:p>
        </p:txBody>
      </p:sp>
      <p:sp>
        <p:nvSpPr>
          <p:cNvPr id="17411"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2"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3"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4"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5"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6"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7"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8"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7419" name="Text Box 16"/>
          <p:cNvSpPr txBox="1">
            <a:spLocks noChangeArrowheads="1"/>
          </p:cNvSpPr>
          <p:nvPr/>
        </p:nvSpPr>
        <p:spPr bwMode="auto">
          <a:xfrm>
            <a:off x="115888" y="1501775"/>
            <a:ext cx="1081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sz="2000" b="0" smtClean="0">
                <a:solidFill>
                  <a:srgbClr val="000000"/>
                </a:solidFill>
                <a:latin typeface="Trebuchet MS" pitchFamily="34" charset="0"/>
                <a:ea typeface="ＭＳ Ｐゴシック" pitchFamily="50" charset="-128"/>
              </a:rPr>
              <a:t>Before</a:t>
            </a:r>
          </a:p>
        </p:txBody>
      </p:sp>
      <p:sp>
        <p:nvSpPr>
          <p:cNvPr id="17420" name="Rectangle 17"/>
          <p:cNvSpPr>
            <a:spLocks noChangeArrowheads="1"/>
          </p:cNvSpPr>
          <p:nvPr/>
        </p:nvSpPr>
        <p:spPr bwMode="auto">
          <a:xfrm>
            <a:off x="385763" y="776288"/>
            <a:ext cx="4105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800" b="0" smtClean="0">
                <a:solidFill>
                  <a:srgbClr val="000000"/>
                </a:solidFill>
                <a:latin typeface="Trebuchet MS" pitchFamily="34" charset="0"/>
                <a:ea typeface="ＭＳ Ｐゴシック" pitchFamily="50" charset="-128"/>
              </a:rPr>
              <a:t>ALPSM20070803081102820 Forward</a:t>
            </a:r>
          </a:p>
        </p:txBody>
      </p:sp>
      <p:pic>
        <p:nvPicPr>
          <p:cNvPr id="17421" name="Picture 18" descr="Saitama_F1_cut"/>
          <p:cNvPicPr>
            <a:picLocks noChangeAspect="1" noChangeArrowheads="1"/>
          </p:cNvPicPr>
          <p:nvPr/>
        </p:nvPicPr>
        <p:blipFill>
          <a:blip r:embed="rId3">
            <a:extLst>
              <a:ext uri="{28A0092B-C50C-407E-A947-70E740481C1C}">
                <a14:useLocalDpi xmlns:a14="http://schemas.microsoft.com/office/drawing/2010/main" val="0"/>
              </a:ext>
            </a:extLst>
          </a:blip>
          <a:srcRect l="57150" t="53687" b="14912"/>
          <a:stretch>
            <a:fillRect/>
          </a:stretch>
        </p:blipFill>
        <p:spPr bwMode="auto">
          <a:xfrm>
            <a:off x="1198563" y="1187450"/>
            <a:ext cx="32385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9" descr="Saitama_F5_cut"/>
          <p:cNvPicPr>
            <a:picLocks noChangeAspect="1" noChangeArrowheads="1"/>
          </p:cNvPicPr>
          <p:nvPr/>
        </p:nvPicPr>
        <p:blipFill>
          <a:blip r:embed="rId4">
            <a:extLst>
              <a:ext uri="{28A0092B-C50C-407E-A947-70E740481C1C}">
                <a14:useLocalDpi xmlns:a14="http://schemas.microsoft.com/office/drawing/2010/main" val="0"/>
              </a:ext>
            </a:extLst>
          </a:blip>
          <a:srcRect l="56021" t="53282" r="1556" b="14801"/>
          <a:stretch>
            <a:fillRect/>
          </a:stretch>
        </p:blipFill>
        <p:spPr bwMode="auto">
          <a:xfrm>
            <a:off x="1196975" y="3841750"/>
            <a:ext cx="32639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20" descr="Saitama_F1b_cut"/>
          <p:cNvPicPr>
            <a:picLocks noChangeAspect="1" noChangeArrowheads="1"/>
          </p:cNvPicPr>
          <p:nvPr/>
        </p:nvPicPr>
        <p:blipFill>
          <a:blip r:embed="rId5">
            <a:extLst>
              <a:ext uri="{28A0092B-C50C-407E-A947-70E740481C1C}">
                <a14:useLocalDpi xmlns:a14="http://schemas.microsoft.com/office/drawing/2010/main" val="0"/>
              </a:ext>
            </a:extLst>
          </a:blip>
          <a:srcRect l="55313" t="53687" b="14912"/>
          <a:stretch>
            <a:fillRect/>
          </a:stretch>
        </p:blipFill>
        <p:spPr bwMode="auto">
          <a:xfrm>
            <a:off x="4746625" y="1187450"/>
            <a:ext cx="329088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21" descr="Saitama_F5b_cut"/>
          <p:cNvPicPr>
            <a:picLocks noChangeAspect="1" noChangeArrowheads="1"/>
          </p:cNvPicPr>
          <p:nvPr/>
        </p:nvPicPr>
        <p:blipFill>
          <a:blip r:embed="rId6">
            <a:extLst>
              <a:ext uri="{28A0092B-C50C-407E-A947-70E740481C1C}">
                <a14:useLocalDpi xmlns:a14="http://schemas.microsoft.com/office/drawing/2010/main" val="0"/>
              </a:ext>
            </a:extLst>
          </a:blip>
          <a:srcRect l="55313" t="53687" b="14912"/>
          <a:stretch>
            <a:fillRect/>
          </a:stretch>
        </p:blipFill>
        <p:spPr bwMode="auto">
          <a:xfrm>
            <a:off x="4746625" y="3841750"/>
            <a:ext cx="329088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Text Box 22"/>
          <p:cNvSpPr txBox="1">
            <a:spLocks noChangeArrowheads="1"/>
          </p:cNvSpPr>
          <p:nvPr/>
        </p:nvSpPr>
        <p:spPr bwMode="auto">
          <a:xfrm>
            <a:off x="188913" y="4040188"/>
            <a:ext cx="1081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50000"/>
              </a:spcBef>
            </a:pPr>
            <a:r>
              <a:rPr lang="en-US" altLang="ja-JP" sz="2000" b="0" smtClean="0">
                <a:solidFill>
                  <a:srgbClr val="000000"/>
                </a:solidFill>
                <a:latin typeface="Trebuchet MS" pitchFamily="34" charset="0"/>
                <a:ea typeface="ＭＳ Ｐゴシック" pitchFamily="50" charset="-128"/>
              </a:rPr>
              <a:t>After</a:t>
            </a:r>
          </a:p>
        </p:txBody>
      </p:sp>
      <p:sp>
        <p:nvSpPr>
          <p:cNvPr id="18" name="テキスト ボックス 17"/>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29</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311824748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8" descr="response070416-av2-p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0"/>
            <a:ext cx="40671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4"/>
          <p:cNvSpPr txBox="1">
            <a:spLocks noChangeArrowheads="1"/>
          </p:cNvSpPr>
          <p:nvPr/>
        </p:nvSpPr>
        <p:spPr bwMode="auto">
          <a:xfrm>
            <a:off x="4032250" y="4529138"/>
            <a:ext cx="5003800" cy="20097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spcBef>
                <a:spcPct val="30000"/>
              </a:spcBef>
              <a:buClr>
                <a:srgbClr val="FF9900"/>
              </a:buClr>
              <a:buFont typeface="Wingdings" pitchFamily="2" charset="2"/>
              <a:buChar char="ü"/>
            </a:pPr>
            <a:r>
              <a:rPr lang="en-US" altLang="ja-JP" b="0" smtClean="0">
                <a:solidFill>
                  <a:srgbClr val="0066FF"/>
                </a:solidFill>
                <a:latin typeface="Arial" pitchFamily="34" charset="0"/>
                <a:ea typeface="ＭＳ Ｐゴシック" pitchFamily="50" charset="-128"/>
              </a:rPr>
              <a:t> </a:t>
            </a:r>
            <a:r>
              <a:rPr lang="en-US" altLang="ja-JP" smtClean="0">
                <a:solidFill>
                  <a:srgbClr val="000000"/>
                </a:solidFill>
                <a:latin typeface="Arial" pitchFamily="34" charset="0"/>
                <a:ea typeface="ＭＳ Ｐゴシック" pitchFamily="50" charset="-128"/>
              </a:rPr>
              <a:t>Absolute radiometric calibration of PRISM is achieved by cross-cal with simultaneously acquired AVNIR-2</a:t>
            </a:r>
          </a:p>
          <a:p>
            <a:pPr lvl="1" eaLnBrk="1" hangingPunct="1">
              <a:spcBef>
                <a:spcPct val="30000"/>
              </a:spcBef>
              <a:buClr>
                <a:srgbClr val="FF9900"/>
              </a:buClr>
              <a:buFont typeface="Wingdings" pitchFamily="2" charset="2"/>
              <a:buChar char="n"/>
            </a:pPr>
            <a:r>
              <a:rPr lang="en-US" altLang="ja-JP" b="0" smtClean="0">
                <a:solidFill>
                  <a:srgbClr val="000000"/>
                </a:solidFill>
                <a:latin typeface="Arial" pitchFamily="34" charset="0"/>
                <a:ea typeface="ＭＳ Ｐゴシック" pitchFamily="50" charset="-128"/>
              </a:rPr>
              <a:t>The nadir image can observe under same geometry and same atmospheric condition at the same time </a:t>
            </a:r>
          </a:p>
          <a:p>
            <a:pPr eaLnBrk="1" hangingPunct="1">
              <a:spcBef>
                <a:spcPct val="30000"/>
              </a:spcBef>
              <a:buClr>
                <a:srgbClr val="FF9900"/>
              </a:buClr>
              <a:buFont typeface="Wingdings" pitchFamily="2" charset="2"/>
              <a:buChar char="ü"/>
            </a:pPr>
            <a:r>
              <a:rPr lang="en-US" altLang="ja-JP" smtClean="0">
                <a:solidFill>
                  <a:srgbClr val="000000"/>
                </a:solidFill>
                <a:latin typeface="Arial" pitchFamily="34" charset="0"/>
                <a:ea typeface="ＭＳ Ｐゴシック" pitchFamily="50" charset="-128"/>
              </a:rPr>
              <a:t> Comparison is done by top-of-atmosphere (TOA) radiances calculated from simulated PRISM reflectance by AVNIR-2 and actual PRISM radiance</a:t>
            </a:r>
          </a:p>
          <a:p>
            <a:pPr eaLnBrk="1" hangingPunct="1">
              <a:spcBef>
                <a:spcPct val="30000"/>
              </a:spcBef>
              <a:buClr>
                <a:srgbClr val="FF9900"/>
              </a:buClr>
              <a:buFont typeface="Wingdings" pitchFamily="2" charset="2"/>
              <a:buChar char="ü"/>
            </a:pPr>
            <a:r>
              <a:rPr lang="en-US" altLang="ja-JP" smtClean="0">
                <a:solidFill>
                  <a:srgbClr val="000000"/>
                </a:solidFill>
                <a:latin typeface="Arial" pitchFamily="34" charset="0"/>
                <a:ea typeface="ＭＳ Ｐゴシック" pitchFamily="50" charset="-128"/>
              </a:rPr>
              <a:t> </a:t>
            </a:r>
            <a:r>
              <a:rPr lang="en-US" altLang="ja-JP" smtClean="0">
                <a:solidFill>
                  <a:srgbClr val="0066FF"/>
                </a:solidFill>
                <a:latin typeface="Arial" pitchFamily="34" charset="0"/>
                <a:ea typeface="ＭＳ Ｐゴシック" pitchFamily="50" charset="-128"/>
              </a:rPr>
              <a:t>The radiances agree well with 3.6% (RMSE)</a:t>
            </a:r>
          </a:p>
        </p:txBody>
      </p:sp>
      <p:pic>
        <p:nvPicPr>
          <p:cNvPr id="18436" name="Picture 17" descr="av2-psm-alizaro-50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765175"/>
            <a:ext cx="6697663"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16"/>
          <p:cNvSpPr>
            <a:spLocks noChangeArrowheads="1"/>
          </p:cNvSpPr>
          <p:nvPr/>
        </p:nvSpPr>
        <p:spPr bwMode="auto">
          <a:xfrm>
            <a:off x="385763" y="134938"/>
            <a:ext cx="83724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2400" i="1" dirty="0" smtClean="0">
                <a:solidFill>
                  <a:srgbClr val="006600"/>
                </a:solidFill>
                <a:latin typeface="Bookman Old Style" pitchFamily="18" charset="0"/>
                <a:ea typeface="ＭＳ Ｐゴシック" pitchFamily="50" charset="-128"/>
              </a:rPr>
              <a:t>Radio Cal: PRISM Cross-Cal with AVNIR-2</a:t>
            </a:r>
          </a:p>
        </p:txBody>
      </p:sp>
      <p:sp>
        <p:nvSpPr>
          <p:cNvPr id="18438"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39"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0"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1"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2"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3"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4" name="Rectangle 2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5"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endParaRPr lang="ja-JP" altLang="en-US" b="0" smtClean="0"/>
          </a:p>
        </p:txBody>
      </p:sp>
      <p:sp>
        <p:nvSpPr>
          <p:cNvPr id="18446" name="Rectangle 27"/>
          <p:cNvSpPr>
            <a:spLocks noChangeArrowheads="1"/>
          </p:cNvSpPr>
          <p:nvPr/>
        </p:nvSpPr>
        <p:spPr bwMode="auto">
          <a:xfrm>
            <a:off x="827088" y="5805488"/>
            <a:ext cx="24066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smtClean="0">
                <a:solidFill>
                  <a:srgbClr val="000000"/>
                </a:solidFill>
                <a:latin typeface="Arial" pitchFamily="34" charset="0"/>
                <a:ea typeface="ＭＳ Ｐゴシック" pitchFamily="50" charset="-128"/>
              </a:rPr>
              <a:t>Response functions comparison </a:t>
            </a:r>
          </a:p>
        </p:txBody>
      </p:sp>
      <p:pic>
        <p:nvPicPr>
          <p:cNvPr id="18447" name="Picture 20" descr="av2-psm-radi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836613"/>
            <a:ext cx="23399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Text Box 17"/>
          <p:cNvSpPr txBox="1">
            <a:spLocks noChangeArrowheads="1"/>
          </p:cNvSpPr>
          <p:nvPr/>
        </p:nvSpPr>
        <p:spPr bwMode="auto">
          <a:xfrm>
            <a:off x="563563" y="4005263"/>
            <a:ext cx="5880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algn="ctr" eaLnBrk="1" hangingPunct="1"/>
            <a:r>
              <a:rPr lang="en-US" altLang="ja-JP" sz="1200" smtClean="0">
                <a:solidFill>
                  <a:srgbClr val="000000"/>
                </a:solidFill>
                <a:latin typeface="Arial" pitchFamily="34" charset="0"/>
              </a:rPr>
              <a:t>Example of images observed simultaneously with PRISM nadir (left) and AVNIR-2</a:t>
            </a:r>
          </a:p>
          <a:p>
            <a:pPr algn="ctr" eaLnBrk="1" hangingPunct="1"/>
            <a:r>
              <a:rPr lang="en-US" altLang="ja-JP" sz="1200" smtClean="0">
                <a:solidFill>
                  <a:srgbClr val="000000"/>
                </a:solidFill>
                <a:latin typeface="Arial" pitchFamily="34" charset="0"/>
              </a:rPr>
              <a:t>over Arizaro Salt Lake, Argentina on May 2, 2006. </a:t>
            </a:r>
          </a:p>
        </p:txBody>
      </p:sp>
      <p:sp>
        <p:nvSpPr>
          <p:cNvPr id="18449" name="Rectangle 27"/>
          <p:cNvSpPr>
            <a:spLocks noChangeArrowheads="1"/>
          </p:cNvSpPr>
          <p:nvPr/>
        </p:nvSpPr>
        <p:spPr bwMode="auto">
          <a:xfrm>
            <a:off x="6877050" y="2924175"/>
            <a:ext cx="22669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sz="1400">
                <a:solidFill>
                  <a:srgbClr val="66FF66"/>
                </a:solidFill>
                <a:latin typeface="Times New Roman" pitchFamily="18" charset="0"/>
                <a:ea typeface="ＭＳ ゴシック" pitchFamily="49" charset="-128"/>
              </a:defRPr>
            </a:lvl1pPr>
            <a:lvl2pPr marL="742950" indent="-285750" eaLnBrk="0" hangingPunct="0">
              <a:defRPr kumimoji="1" sz="1400">
                <a:solidFill>
                  <a:srgbClr val="66FF66"/>
                </a:solidFill>
                <a:latin typeface="Times New Roman" pitchFamily="18" charset="0"/>
                <a:ea typeface="ＭＳ ゴシック" pitchFamily="49" charset="-128"/>
              </a:defRPr>
            </a:lvl2pPr>
            <a:lvl3pPr marL="1143000" indent="-228600" eaLnBrk="0" hangingPunct="0">
              <a:defRPr kumimoji="1" sz="1400">
                <a:solidFill>
                  <a:srgbClr val="66FF66"/>
                </a:solidFill>
                <a:latin typeface="Times New Roman" pitchFamily="18" charset="0"/>
                <a:ea typeface="ＭＳ ゴシック" pitchFamily="49" charset="-128"/>
              </a:defRPr>
            </a:lvl3pPr>
            <a:lvl4pPr marL="1600200" indent="-228600" eaLnBrk="0" hangingPunct="0">
              <a:defRPr kumimoji="1" sz="1400">
                <a:solidFill>
                  <a:srgbClr val="66FF66"/>
                </a:solidFill>
                <a:latin typeface="Times New Roman" pitchFamily="18" charset="0"/>
                <a:ea typeface="ＭＳ ゴシック" pitchFamily="49" charset="-128"/>
              </a:defRPr>
            </a:lvl4pPr>
            <a:lvl5pPr marL="2057400" indent="-228600" eaLnBrk="0" hangingPunct="0">
              <a:defRPr kumimoji="1" sz="1400">
                <a:solidFill>
                  <a:srgbClr val="66FF66"/>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1400">
                <a:solidFill>
                  <a:srgbClr val="66FF66"/>
                </a:solidFill>
                <a:latin typeface="Times New Roman" pitchFamily="18" charset="0"/>
                <a:ea typeface="ＭＳ ゴシック" pitchFamily="49" charset="-128"/>
              </a:defRPr>
            </a:lvl9pPr>
          </a:lstStyle>
          <a:p>
            <a:pPr eaLnBrk="1" hangingPunct="1"/>
            <a:r>
              <a:rPr lang="en-US" altLang="ja-JP" sz="1200" smtClean="0">
                <a:solidFill>
                  <a:srgbClr val="000000"/>
                </a:solidFill>
                <a:latin typeface="Arial" pitchFamily="34" charset="0"/>
                <a:ea typeface="ＭＳ Ｐゴシック" pitchFamily="50" charset="-128"/>
              </a:rPr>
              <a:t>Comparison of TOA radiances between simulated PRISM by AVNIR-2 (x axis) and actual PRISM (y axis).</a:t>
            </a:r>
          </a:p>
        </p:txBody>
      </p:sp>
      <p:sp>
        <p:nvSpPr>
          <p:cNvPr id="18" name="テキスト ボックス 17"/>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30</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217156419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6" descr="D:\tadono\07ALOS-PIsymp\061009av2-wakasawa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 name="Rectangle 172"/>
          <p:cNvSpPr>
            <a:spLocks noChangeArrowheads="1"/>
          </p:cNvSpPr>
          <p:nvPr/>
        </p:nvSpPr>
        <p:spPr bwMode="auto">
          <a:xfrm>
            <a:off x="0" y="0"/>
            <a:ext cx="9144000" cy="519113"/>
          </a:xfrm>
          <a:prstGeom prst="rect">
            <a:avLst/>
          </a:prstGeom>
          <a:noFill/>
          <a:ln w="12700">
            <a:noFill/>
            <a:miter lim="800000"/>
            <a:headEnd/>
            <a:tailEnd/>
          </a:ln>
        </p:spPr>
        <p:txBody>
          <a:bodyPr lIns="90488" tIns="44450" rIns="90488" bIns="44450" anchor="ctr"/>
          <a:lstStyle/>
          <a:p>
            <a:pPr algn="ctr"/>
            <a:r>
              <a:rPr lang="en-US" altLang="ja-JP" sz="2800" i="1">
                <a:solidFill>
                  <a:srgbClr val="006E23"/>
                </a:solidFill>
                <a:latin typeface="Bookman Old Style" pitchFamily="18" charset="0"/>
              </a:rPr>
              <a:t>Calibration Results of PRISM/AVNIR-2  </a:t>
            </a:r>
          </a:p>
        </p:txBody>
      </p:sp>
      <p:graphicFrame>
        <p:nvGraphicFramePr>
          <p:cNvPr id="12" name="Group 32"/>
          <p:cNvGraphicFramePr>
            <a:graphicFrameLocks noGrp="1"/>
          </p:cNvGraphicFramePr>
          <p:nvPr>
            <p:extLst>
              <p:ext uri="{D42A27DB-BD31-4B8C-83A1-F6EECF244321}">
                <p14:modId xmlns:p14="http://schemas.microsoft.com/office/powerpoint/2010/main" val="712033848"/>
              </p:ext>
            </p:extLst>
          </p:nvPr>
        </p:nvGraphicFramePr>
        <p:xfrm>
          <a:off x="34925" y="523875"/>
          <a:ext cx="9001571" cy="5834000"/>
        </p:xfrm>
        <a:graphic>
          <a:graphicData uri="http://schemas.openxmlformats.org/drawingml/2006/table">
            <a:tbl>
              <a:tblPr/>
              <a:tblGrid>
                <a:gridCol w="1049655"/>
                <a:gridCol w="3703444"/>
                <a:gridCol w="4248472"/>
              </a:tblGrid>
              <a:tr h="493713">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Standard </a:t>
                      </a:r>
                    </a:p>
                    <a:p>
                      <a:pPr marL="0" marR="0" lvl="0" indent="0" algn="ctr" defTabSz="914400" rtl="0" eaLnBrk="1" fontAlgn="base" latinLnBrk="0" hangingPunct="1">
                        <a:lnSpc>
                          <a:spcPct val="9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Product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Previous results as of July 1, 2009</a:t>
                      </a:r>
                      <a:endParaRPr kumimoji="1" lang="en-US" altLang="ja-JP" sz="1400" b="1" i="0" u="none" strike="noStrike" cap="none" normalizeH="0" baseline="50000" dirty="0" smtClean="0">
                        <a:ln>
                          <a:noFill/>
                        </a:ln>
                        <a:solidFill>
                          <a:schemeClr val="tx1"/>
                        </a:solidFill>
                        <a:effectLst/>
                        <a:latin typeface="Arial" pitchFamily="34"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Results as of Sep. 6, 2011 (Public*)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87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Ｐゴシック" pitchFamily="50" charset="-128"/>
                        </a:rPr>
                        <a:t>PRISM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Ｐゴシック" pitchFamily="50" charset="-128"/>
                        </a:rPr>
                        <a:t> 1B2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Geometry (Jun. 22, 2007-Jun. 4, 2009)</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Absolute Accuracy (RMS)  </a:t>
                      </a:r>
                      <a:endParaRPr kumimoji="1" lang="en-US" altLang="ja-JP" sz="1400" b="1" i="0" u="sng"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Pixel (X)  Line (Y)  Distance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Nadir          </a:t>
                      </a: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5.6m      5.3m</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7.8m</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using 5,499 GCPs, 586 scenes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Forward      </a:t>
                      </a: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4.9m      6.1m</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         7.8m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using 1,771 GCPs, 225 scenes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Backward    </a:t>
                      </a: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5.0m     7.1m</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          8.7m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using 4,839 GCPs, 525 scenes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Relative Accuracy (1σ)</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3 radiometers  1.4m   1.8m        </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2.4m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CE90</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pitchFamily="34" charset="0"/>
                          <a:ea typeface="ＭＳ Ｐゴシック" pitchFamily="50" charset="-128"/>
                        </a:rPr>
                        <a:t>    Nadir 11.8m, Forward 12.4m, Backward 13.4m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Radiometry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Absolute accuracy: similar to that of AVNIR-2</a:t>
                      </a:r>
                      <a:endPar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Geometry (Aug. 27, 2007-Apr. 18, 2011)</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Absolute Accuracy (RMS)  </a:t>
                      </a:r>
                      <a:endParaRPr kumimoji="1" lang="en-US" altLang="ja-JP" sz="1400" b="1" i="0" u="sng"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Pixel (X)  Line (Y)  Distance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Nadir          </a:t>
                      </a: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3.5m      5.0m</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6.1m</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using 5,154 GCPs, 584 scenes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Forward      </a:t>
                      </a: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3.3m      5.0m</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         5.9m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using 1,572 GCPs, 216 scenes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Backward    </a:t>
                      </a:r>
                      <a:r>
                        <a:rPr kumimoji="1" lang="en-US" altLang="ja-JP" sz="1400" b="1" i="0" u="none" strike="noStrike" cap="none" normalizeH="0" baseline="0" dirty="0" smtClean="0">
                          <a:ln>
                            <a:noFill/>
                          </a:ln>
                          <a:solidFill>
                            <a:schemeClr val="tx1"/>
                          </a:solidFill>
                          <a:effectLst/>
                          <a:latin typeface="Arial" pitchFamily="34" charset="0"/>
                          <a:ea typeface="ＭＳ Ｐゴシック" pitchFamily="50" charset="-128"/>
                        </a:rPr>
                        <a:t>3.5m      6.8m</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         7.6m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using 4,077 GCPs, 475 scenes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Relative Accuracy (1σ)</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3 radiometers  1.5m   1.8m        </a:t>
                      </a:r>
                      <a:r>
                        <a:rPr kumimoji="1" lang="en-US" altLang="ja-JP" sz="1400" b="1" i="0" u="none" strike="noStrike" cap="none" normalizeH="0" baseline="0" dirty="0" smtClean="0">
                          <a:ln>
                            <a:noFill/>
                          </a:ln>
                          <a:solidFill>
                            <a:srgbClr val="FF0000"/>
                          </a:solidFill>
                          <a:effectLst/>
                          <a:latin typeface="Arial" pitchFamily="34" charset="0"/>
                          <a:ea typeface="ＭＳ Ｐゴシック" pitchFamily="50" charset="-128"/>
                        </a:rPr>
                        <a:t>2.4m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CE90</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pitchFamily="34" charset="0"/>
                          <a:ea typeface="ＭＳ Ｐゴシック" pitchFamily="50" charset="-128"/>
                        </a:rPr>
                        <a:t>    Nadir 9.4m, Forward 9.1m, Backward 12.1m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Radiometry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Absolute accuracy: similar to that of AVNIR-2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2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Ｐゴシック" pitchFamily="50" charset="-128"/>
                        </a:rPr>
                        <a:t>AVNIR-2</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smtClean="0">
                          <a:ln>
                            <a:noFill/>
                          </a:ln>
                          <a:solidFill>
                            <a:schemeClr val="tx1"/>
                          </a:solidFill>
                          <a:effectLst/>
                          <a:latin typeface="Arial" pitchFamily="34" charset="0"/>
                          <a:ea typeface="ＭＳ Ｐゴシック" pitchFamily="50" charset="-128"/>
                        </a:rPr>
                        <a:t> 1B2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Geometry (all period)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Absolute Accuracy (RMS)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Pixel (X)   Line (Y)  Distance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0 deg. pointing          </a:t>
                      </a:r>
                      <a:r>
                        <a:rPr kumimoji="1" lang="en-US" altLang="ja-JP" sz="1200" b="1" i="0" u="none" strike="noStrike" cap="none" normalizeH="0" baseline="0" dirty="0" smtClean="0">
                          <a:ln>
                            <a:noFill/>
                          </a:ln>
                          <a:solidFill>
                            <a:srgbClr val="FF0000"/>
                          </a:solidFill>
                          <a:effectLst/>
                          <a:latin typeface="Arial" pitchFamily="34" charset="0"/>
                          <a:ea typeface="ＭＳ Ｐゴシック" pitchFamily="50" charset="-128"/>
                        </a:rPr>
                        <a:t>71.1m       </a:t>
                      </a:r>
                      <a:r>
                        <a:rPr kumimoji="1" lang="en-US" altLang="ja-JP" sz="1200" b="1" i="0" u="sng" strike="noStrike" cap="none" normalizeH="0" baseline="0" dirty="0" smtClean="0">
                          <a:ln>
                            <a:noFill/>
                          </a:ln>
                          <a:solidFill>
                            <a:srgbClr val="FF0000"/>
                          </a:solidFill>
                          <a:effectLst/>
                          <a:latin typeface="Arial" pitchFamily="34" charset="0"/>
                          <a:ea typeface="ＭＳ Ｐゴシック" pitchFamily="50" charset="-128"/>
                        </a:rPr>
                        <a:t>7.5m</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200" b="1" i="0" u="none" strike="noStrike" cap="none" normalizeH="0" baseline="0" dirty="0" smtClean="0">
                          <a:ln>
                            <a:noFill/>
                          </a:ln>
                          <a:solidFill>
                            <a:srgbClr val="FF0000"/>
                          </a:solidFill>
                          <a:effectLst/>
                          <a:latin typeface="Arial" pitchFamily="34" charset="0"/>
                          <a:ea typeface="ＭＳ Ｐゴシック" pitchFamily="50" charset="-128"/>
                        </a:rPr>
                        <a:t>71.9m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+/-41.5 deg.               60.9m      96.6m     114.2m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Relative Accuracy (1σ) 3.4m       </a:t>
                      </a:r>
                      <a:r>
                        <a:rPr kumimoji="1" lang="en-US" altLang="ja-JP" sz="1200" b="0" i="0" u="sng" strike="noStrike" cap="none" normalizeH="0" baseline="0" dirty="0" smtClean="0">
                          <a:ln>
                            <a:noFill/>
                          </a:ln>
                          <a:solidFill>
                            <a:schemeClr val="tx1"/>
                          </a:solidFill>
                          <a:effectLst/>
                          <a:latin typeface="Arial" pitchFamily="34" charset="0"/>
                          <a:ea typeface="ＭＳ Ｐゴシック" pitchFamily="50" charset="-128"/>
                        </a:rPr>
                        <a:t>7.7m</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200" b="1" i="0" u="sng" strike="noStrike" cap="none" normalizeH="0" baseline="0" dirty="0" smtClean="0">
                          <a:ln>
                            <a:noFill/>
                          </a:ln>
                          <a:solidFill>
                            <a:schemeClr val="tx1"/>
                          </a:solidFill>
                          <a:effectLst/>
                          <a:latin typeface="Arial" pitchFamily="34" charset="0"/>
                          <a:ea typeface="ＭＳ Ｐゴシック" pitchFamily="50" charset="-128"/>
                        </a:rPr>
                        <a:t>8.5m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using 1,035 GCPs, 54 scenes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Radiometry (all period)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Absolute accuracy </a:t>
                      </a:r>
                      <a:r>
                        <a:rPr kumimoji="1" lang="en-US" altLang="ja-JP" sz="1200" b="1" i="0" u="none" strike="noStrike" cap="none" normalizeH="0" baseline="0" dirty="0" smtClean="0">
                          <a:ln>
                            <a:noFill/>
                          </a:ln>
                          <a:solidFill>
                            <a:srgbClr val="FF0000"/>
                          </a:solidFill>
                          <a:effectLst/>
                          <a:latin typeface="Arial" pitchFamily="34" charset="0"/>
                          <a:ea typeface="ＭＳ Ｐゴシック" pitchFamily="50" charset="-128"/>
                        </a:rPr>
                        <a:t>Band 1-3: 3.2%, Band4: 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Geometry (all period) </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Arial" pitchFamily="34" charset="0"/>
                          <a:ea typeface="ＭＳ Ｐゴシック" pitchFamily="50" charset="-128"/>
                        </a:rPr>
                        <a:t>  Absolute Accuracy (RMS)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Pixel (X)   Line (Y)  Distance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0 deg. pointing          </a:t>
                      </a:r>
                      <a:r>
                        <a:rPr kumimoji="1" lang="en-US" altLang="ja-JP" sz="1200" b="1" i="0" u="none" strike="noStrike" cap="none" normalizeH="0" baseline="0" dirty="0" smtClean="0">
                          <a:ln>
                            <a:noFill/>
                          </a:ln>
                          <a:solidFill>
                            <a:srgbClr val="FF0000"/>
                          </a:solidFill>
                          <a:effectLst/>
                          <a:latin typeface="Arial" pitchFamily="34" charset="0"/>
                          <a:ea typeface="ＭＳ Ｐゴシック" pitchFamily="50" charset="-128"/>
                        </a:rPr>
                        <a:t>19.8m       </a:t>
                      </a:r>
                      <a:r>
                        <a:rPr kumimoji="1" lang="en-US" altLang="ja-JP" sz="1200" b="1" i="0" u="sng" strike="noStrike" cap="none" normalizeH="0" baseline="0" dirty="0" smtClean="0">
                          <a:ln>
                            <a:noFill/>
                          </a:ln>
                          <a:solidFill>
                            <a:srgbClr val="FF0000"/>
                          </a:solidFill>
                          <a:effectLst/>
                          <a:latin typeface="Arial" pitchFamily="34" charset="0"/>
                          <a:ea typeface="ＭＳ Ｐゴシック" pitchFamily="50" charset="-128"/>
                        </a:rPr>
                        <a:t>9.4m</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200" b="1" i="0" u="none" strike="noStrike" cap="none" normalizeH="0" baseline="0" dirty="0" smtClean="0">
                          <a:ln>
                            <a:noFill/>
                          </a:ln>
                          <a:solidFill>
                            <a:srgbClr val="FF0000"/>
                          </a:solidFill>
                          <a:effectLst/>
                          <a:latin typeface="Arial" pitchFamily="34" charset="0"/>
                          <a:ea typeface="ＭＳ Ｐゴシック" pitchFamily="50" charset="-128"/>
                        </a:rPr>
                        <a:t>21.9m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+/-41.5 deg.               31.3m      14.1m      34.3m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Relative Accuracy (1σ) 8.8m       </a:t>
                      </a:r>
                      <a:r>
                        <a:rPr kumimoji="1" lang="en-US" altLang="ja-JP" sz="1200" b="0" i="0" u="sng" strike="noStrike" cap="none" normalizeH="0" baseline="0" dirty="0" smtClean="0">
                          <a:ln>
                            <a:noFill/>
                          </a:ln>
                          <a:solidFill>
                            <a:schemeClr val="tx1"/>
                          </a:solidFill>
                          <a:effectLst/>
                          <a:latin typeface="Arial" pitchFamily="34" charset="0"/>
                          <a:ea typeface="ＭＳ Ｐゴシック" pitchFamily="50" charset="-128"/>
                        </a:rPr>
                        <a:t>3.3m</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en-US" altLang="ja-JP" sz="1200" b="1" i="0" u="sng" strike="noStrike" cap="none" normalizeH="0" baseline="0" dirty="0" smtClean="0">
                          <a:ln>
                            <a:noFill/>
                          </a:ln>
                          <a:solidFill>
                            <a:schemeClr val="tx1"/>
                          </a:solidFill>
                          <a:effectLst/>
                          <a:latin typeface="Arial" pitchFamily="34" charset="0"/>
                          <a:ea typeface="ＭＳ Ｐゴシック" pitchFamily="50" charset="-128"/>
                        </a:rPr>
                        <a:t>9.9m</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using 1,329 GCPs, 118 scenes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Radiometry (all period)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  Absolute accuracy </a:t>
                      </a:r>
                      <a:r>
                        <a:rPr kumimoji="1" lang="en-US" altLang="ja-JP" sz="1200" b="1" i="0" u="none" strike="noStrike" cap="none" normalizeH="0" baseline="0" dirty="0" smtClean="0">
                          <a:ln>
                            <a:noFill/>
                          </a:ln>
                          <a:solidFill>
                            <a:srgbClr val="FF0000"/>
                          </a:solidFill>
                          <a:effectLst/>
                          <a:latin typeface="Arial" pitchFamily="34" charset="0"/>
                          <a:ea typeface="ＭＳ Ｐゴシック" pitchFamily="50" charset="-128"/>
                        </a:rPr>
                        <a:t>Band 1-3: 3.2%, Band4: 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 name="Text Box 191"/>
          <p:cNvSpPr txBox="1">
            <a:spLocks noChangeArrowheads="1"/>
          </p:cNvSpPr>
          <p:nvPr/>
        </p:nvSpPr>
        <p:spPr bwMode="auto">
          <a:xfrm>
            <a:off x="285750" y="6453188"/>
            <a:ext cx="7886650" cy="369332"/>
          </a:xfrm>
          <a:prstGeom prst="rect">
            <a:avLst/>
          </a:prstGeom>
          <a:noFill/>
          <a:ln w="12700">
            <a:noFill/>
            <a:miter lim="800000"/>
            <a:headEnd/>
            <a:tailEnd/>
          </a:ln>
        </p:spPr>
        <p:txBody>
          <a:bodyPr wrap="square" lIns="0" tIns="0" rIns="0" bIns="0">
            <a:spAutoFit/>
          </a:bodyPr>
          <a:lstStyle/>
          <a:p>
            <a:pPr algn="l"/>
            <a:r>
              <a:rPr lang="en-US" altLang="ja-JP" sz="1200" dirty="0">
                <a:solidFill>
                  <a:schemeClr val="tx1"/>
                </a:solidFill>
              </a:rPr>
              <a:t>* Latest ALOS calibration result can be find at </a:t>
            </a:r>
          </a:p>
          <a:p>
            <a:pPr algn="l"/>
            <a:r>
              <a:rPr lang="en-US" altLang="ja-JP" sz="1200" dirty="0">
                <a:solidFill>
                  <a:schemeClr val="tx1"/>
                </a:solidFill>
              </a:rPr>
              <a:t>  http://www.eorc.jaxa.jp/hatoyama/satellite/data_tekyo_setsumei/alos_hyouka_e.html in English</a:t>
            </a:r>
          </a:p>
        </p:txBody>
      </p:sp>
      <p:sp>
        <p:nvSpPr>
          <p:cNvPr id="6" name="テキスト ボックス 5"/>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31</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342423536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C:\tadono\07ALOS-PIsymp\061009av2-kankuu.jpg"/>
          <p:cNvPicPr>
            <a:picLocks noChangeAspect="1" noChangeArrowheads="1"/>
          </p:cNvPicPr>
          <p:nvPr/>
        </p:nvPicPr>
        <p:blipFill>
          <a:blip r:embed="rId2"/>
          <a:srcRect/>
          <a:stretch>
            <a:fillRect/>
          </a:stretch>
        </p:blipFill>
        <p:spPr bwMode="auto">
          <a:xfrm>
            <a:off x="0" y="0"/>
            <a:ext cx="10287000" cy="7715250"/>
          </a:xfrm>
          <a:prstGeom prst="rect">
            <a:avLst/>
          </a:prstGeom>
          <a:noFill/>
          <a:ln w="9525">
            <a:noFill/>
            <a:miter lim="800000"/>
            <a:headEnd/>
            <a:tailEnd/>
          </a:ln>
        </p:spPr>
      </p:pic>
      <p:sp>
        <p:nvSpPr>
          <p:cNvPr id="84995" name="Rectangle 38"/>
          <p:cNvSpPr>
            <a:spLocks noGrp="1" noChangeArrowheads="1"/>
          </p:cNvSpPr>
          <p:nvPr>
            <p:ph type="title"/>
          </p:nvPr>
        </p:nvSpPr>
        <p:spPr>
          <a:xfrm>
            <a:off x="482600" y="152400"/>
            <a:ext cx="8169275" cy="520700"/>
          </a:xfrm>
        </p:spPr>
        <p:txBody>
          <a:bodyPr/>
          <a:lstStyle/>
          <a:p>
            <a:pPr eaLnBrk="1" hangingPunct="1"/>
            <a:r>
              <a:rPr lang="en-US" altLang="ja-JP" dirty="0" smtClean="0">
                <a:solidFill>
                  <a:srgbClr val="006600"/>
                </a:solidFill>
                <a:latin typeface="Bookman Old Style" pitchFamily="18" charset="0"/>
              </a:rPr>
              <a:t>Conclusions </a:t>
            </a:r>
            <a:endParaRPr lang="en-US" altLang="en-US" dirty="0" smtClean="0">
              <a:solidFill>
                <a:srgbClr val="006600"/>
              </a:solidFill>
              <a:latin typeface="Bookman Old Style" pitchFamily="18" charset="0"/>
            </a:endParaRPr>
          </a:p>
        </p:txBody>
      </p:sp>
      <p:sp>
        <p:nvSpPr>
          <p:cNvPr id="84996" name="Text Box 40"/>
          <p:cNvSpPr txBox="1">
            <a:spLocks noChangeArrowheads="1"/>
          </p:cNvSpPr>
          <p:nvPr/>
        </p:nvSpPr>
        <p:spPr bwMode="auto">
          <a:xfrm>
            <a:off x="287685" y="871547"/>
            <a:ext cx="8568630" cy="5293757"/>
          </a:xfrm>
          <a:prstGeom prst="rect">
            <a:avLst/>
          </a:prstGeom>
          <a:noFill/>
          <a:ln w="12700">
            <a:noFill/>
            <a:miter lim="800000"/>
            <a:headEnd/>
            <a:tailEnd/>
          </a:ln>
        </p:spPr>
        <p:txBody>
          <a:bodyPr wrap="square" lIns="0" tIns="0" rIns="0" bIns="0" anchor="ctr">
            <a:spAutoFit/>
          </a:bodyPr>
          <a:lstStyle/>
          <a:p>
            <a:pPr>
              <a:spcAft>
                <a:spcPts val="1200"/>
              </a:spcAft>
            </a:pPr>
            <a:r>
              <a:rPr lang="en-US" altLang="ja-JP" sz="2000" b="0" dirty="0" smtClean="0">
                <a:solidFill>
                  <a:srgbClr val="000000"/>
                </a:solidFill>
              </a:rPr>
              <a:t>     This presentation described summary of calibration results of PRISM and AVNIR-2 onboard ALOS, which was unfortunately terminated on May 2011 however global archive data are available.  Therefore calibration information is still important not only for data users but also for sensor developer in the feature mission. </a:t>
            </a:r>
          </a:p>
          <a:p>
            <a:pPr>
              <a:spcAft>
                <a:spcPts val="300"/>
              </a:spcAft>
            </a:pPr>
            <a:r>
              <a:rPr lang="en-US" altLang="ja-JP" sz="2000" b="0" dirty="0" smtClean="0">
                <a:solidFill>
                  <a:srgbClr val="000000"/>
                </a:solidFill>
              </a:rPr>
              <a:t>       </a:t>
            </a:r>
            <a:r>
              <a:rPr lang="en-US" altLang="ja-JP" sz="2000" b="0" dirty="0">
                <a:solidFill>
                  <a:srgbClr val="000000"/>
                </a:solidFill>
              </a:rPr>
              <a:t>1) </a:t>
            </a:r>
            <a:r>
              <a:rPr lang="en-US" altLang="ja-JP" sz="2000" b="0" dirty="0" smtClean="0">
                <a:solidFill>
                  <a:srgbClr val="000000"/>
                </a:solidFill>
              </a:rPr>
              <a:t>Archived data are still available for users.  These may be helpful for any </a:t>
            </a:r>
          </a:p>
          <a:p>
            <a:pPr>
              <a:spcAft>
                <a:spcPts val="600"/>
              </a:spcAft>
            </a:pPr>
            <a:r>
              <a:rPr lang="en-US" altLang="ja-JP" sz="2000" b="0" dirty="0" smtClean="0">
                <a:solidFill>
                  <a:srgbClr val="000000"/>
                </a:solidFill>
              </a:rPr>
              <a:t>         applications as a base-information in 2006-2011, </a:t>
            </a:r>
            <a:endParaRPr lang="en-US" altLang="ja-JP" sz="2000" b="0" dirty="0">
              <a:solidFill>
                <a:srgbClr val="000000"/>
              </a:solidFill>
            </a:endParaRPr>
          </a:p>
          <a:p>
            <a:pPr>
              <a:spcAft>
                <a:spcPts val="0"/>
              </a:spcAft>
            </a:pPr>
            <a:r>
              <a:rPr lang="en-US" altLang="ja-JP" sz="2000" b="0" dirty="0" smtClean="0">
                <a:solidFill>
                  <a:srgbClr val="000000"/>
                </a:solidFill>
              </a:rPr>
              <a:t>       </a:t>
            </a:r>
            <a:r>
              <a:rPr lang="en-US" altLang="ja-JP" sz="2000" b="0" dirty="0">
                <a:solidFill>
                  <a:srgbClr val="000000"/>
                </a:solidFill>
              </a:rPr>
              <a:t>2) </a:t>
            </a:r>
            <a:r>
              <a:rPr lang="en-US" altLang="ja-JP" sz="2000" b="0" dirty="0" smtClean="0">
                <a:solidFill>
                  <a:srgbClr val="000000"/>
                </a:solidFill>
              </a:rPr>
              <a:t>Geometric accuracy evaluation results of PRISM and AVNIR-2, </a:t>
            </a:r>
          </a:p>
          <a:p>
            <a:pPr>
              <a:spcAft>
                <a:spcPts val="0"/>
              </a:spcAft>
            </a:pPr>
            <a:r>
              <a:rPr lang="en-US" altLang="ja-JP" sz="2000" b="0" dirty="0" smtClean="0">
                <a:solidFill>
                  <a:srgbClr val="000000"/>
                </a:solidFill>
              </a:rPr>
              <a:t>             - Relative geometric accuracies within 1 pixel, </a:t>
            </a:r>
          </a:p>
          <a:p>
            <a:pPr>
              <a:spcAft>
                <a:spcPts val="0"/>
              </a:spcAft>
            </a:pPr>
            <a:r>
              <a:rPr lang="en-US" altLang="ja-JP" sz="2000" b="0" dirty="0" smtClean="0">
                <a:solidFill>
                  <a:srgbClr val="000000"/>
                </a:solidFill>
              </a:rPr>
              <a:t>             - Absolute accuracy of PRISM/N is 6.1 m (RMSE) and 9.4 m (CE90), </a:t>
            </a:r>
          </a:p>
          <a:p>
            <a:pPr>
              <a:spcAft>
                <a:spcPts val="600"/>
              </a:spcAft>
            </a:pPr>
            <a:r>
              <a:rPr lang="en-US" altLang="ja-JP" sz="2000" b="0" dirty="0" smtClean="0">
                <a:solidFill>
                  <a:srgbClr val="000000"/>
                </a:solidFill>
              </a:rPr>
              <a:t>             - 21.9 m (RMSE) and 37.7 m (CE90) achieved for AVNIR-2/0deg., </a:t>
            </a:r>
          </a:p>
          <a:p>
            <a:pPr>
              <a:spcAft>
                <a:spcPts val="300"/>
              </a:spcAft>
            </a:pPr>
            <a:r>
              <a:rPr lang="en-US" altLang="ja-JP" sz="2000" b="0" dirty="0" smtClean="0">
                <a:solidFill>
                  <a:srgbClr val="000000"/>
                </a:solidFill>
              </a:rPr>
              <a:t>       3</a:t>
            </a:r>
            <a:r>
              <a:rPr lang="en-US" altLang="ja-JP" sz="2000" b="0" dirty="0">
                <a:solidFill>
                  <a:srgbClr val="000000"/>
                </a:solidFill>
              </a:rPr>
              <a:t>) </a:t>
            </a:r>
            <a:r>
              <a:rPr lang="en-US" altLang="ja-JP" sz="2000" b="0" dirty="0" smtClean="0">
                <a:solidFill>
                  <a:srgbClr val="000000"/>
                </a:solidFill>
              </a:rPr>
              <a:t>Radiometric accuracy evaluation result of AVNIR-2,  </a:t>
            </a:r>
          </a:p>
          <a:p>
            <a:pPr>
              <a:spcAft>
                <a:spcPts val="600"/>
              </a:spcAft>
            </a:pPr>
            <a:r>
              <a:rPr lang="en-US" altLang="ja-JP" sz="2000" b="0" dirty="0" smtClean="0">
                <a:solidFill>
                  <a:srgbClr val="000000"/>
                </a:solidFill>
              </a:rPr>
              <a:t>             - 4.8 % (RMSE) absolute accuracy and 5 % stability.  </a:t>
            </a:r>
          </a:p>
          <a:p>
            <a:pPr>
              <a:spcAft>
                <a:spcPts val="300"/>
              </a:spcAft>
            </a:pPr>
            <a:r>
              <a:rPr lang="en-US" altLang="ja-JP" sz="2000" b="0" dirty="0" smtClean="0">
                <a:solidFill>
                  <a:srgbClr val="000000"/>
                </a:solidFill>
              </a:rPr>
              <a:t>      These knowledge and experiences will be reflected in the feature mission </a:t>
            </a:r>
            <a:r>
              <a:rPr lang="en-US" altLang="ja-JP" sz="2000" b="0" i="1" dirty="0" smtClean="0">
                <a:solidFill>
                  <a:srgbClr val="000000"/>
                </a:solidFill>
              </a:rPr>
              <a:t>i.e. </a:t>
            </a:r>
            <a:r>
              <a:rPr lang="en-US" altLang="ja-JP" sz="2000" b="0" dirty="0" smtClean="0">
                <a:solidFill>
                  <a:srgbClr val="000000"/>
                </a:solidFill>
              </a:rPr>
              <a:t>ALOS-3.  </a:t>
            </a:r>
          </a:p>
          <a:p>
            <a:pPr>
              <a:lnSpc>
                <a:spcPct val="90000"/>
              </a:lnSpc>
              <a:spcBef>
                <a:spcPct val="30000"/>
              </a:spcBef>
            </a:pPr>
            <a:endParaRPr lang="en-US" altLang="ja-JP" sz="2000" b="0" dirty="0" smtClean="0">
              <a:solidFill>
                <a:srgbClr val="000000"/>
              </a:solidFill>
              <a:latin typeface="Arial" pitchFamily="34" charset="0"/>
            </a:endParaRPr>
          </a:p>
        </p:txBody>
      </p:sp>
      <p:sp>
        <p:nvSpPr>
          <p:cNvPr id="5" name="テキスト ボックス 4"/>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32</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2" name="Picture 4" descr="C:\tadono\TGARS09\fig\calvalsite-world061228.png"/>
          <p:cNvPicPr>
            <a:picLocks noChangeAspect="1" noChangeArrowheads="1"/>
          </p:cNvPicPr>
          <p:nvPr/>
        </p:nvPicPr>
        <p:blipFill>
          <a:blip r:embed="rId3"/>
          <a:srcRect/>
          <a:stretch>
            <a:fillRect/>
          </a:stretch>
        </p:blipFill>
        <p:spPr bwMode="auto">
          <a:xfrm>
            <a:off x="-324544" y="725760"/>
            <a:ext cx="9648825" cy="5943600"/>
          </a:xfrm>
          <a:prstGeom prst="rect">
            <a:avLst/>
          </a:prstGeom>
          <a:noFill/>
        </p:spPr>
      </p:pic>
      <p:sp>
        <p:nvSpPr>
          <p:cNvPr id="282" name="Text Box 35"/>
          <p:cNvSpPr txBox="1">
            <a:spLocks noChangeArrowheads="1"/>
          </p:cNvSpPr>
          <p:nvPr/>
        </p:nvSpPr>
        <p:spPr bwMode="auto">
          <a:xfrm>
            <a:off x="1682750" y="6436568"/>
            <a:ext cx="5778500" cy="304800"/>
          </a:xfrm>
          <a:prstGeom prst="rect">
            <a:avLst/>
          </a:prstGeom>
          <a:solidFill>
            <a:schemeClr val="bg1"/>
          </a:solidFill>
          <a:ln w="9525">
            <a:noFill/>
            <a:miter lim="800000"/>
            <a:headEnd/>
            <a:tailEnd/>
          </a:ln>
          <a:effectLst/>
        </p:spPr>
        <p:txBody>
          <a:bodyPr wrap="none">
            <a:spAutoFit/>
          </a:bodyPr>
          <a:lstStyle/>
          <a:p>
            <a:r>
              <a:rPr lang="en-US" altLang="ja-JP" dirty="0">
                <a:solidFill>
                  <a:srgbClr val="000000"/>
                </a:solidFill>
                <a:latin typeface="Arial" charset="0"/>
              </a:rPr>
              <a:t>Location of Cal/Val Test Sites for PRISM and AVNIR-2 in the world.</a:t>
            </a:r>
          </a:p>
        </p:txBody>
      </p:sp>
      <p:sp>
        <p:nvSpPr>
          <p:cNvPr id="283" name="Text Box 84"/>
          <p:cNvSpPr txBox="1">
            <a:spLocks noChangeArrowheads="1"/>
          </p:cNvSpPr>
          <p:nvPr/>
        </p:nvSpPr>
        <p:spPr bwMode="auto">
          <a:xfrm>
            <a:off x="5758409" y="773113"/>
            <a:ext cx="2898229" cy="153888"/>
          </a:xfrm>
          <a:prstGeom prst="rect">
            <a:avLst/>
          </a:prstGeom>
          <a:noFill/>
          <a:ln w="12700">
            <a:noFill/>
            <a:miter lim="800000"/>
            <a:headEnd/>
            <a:tailEnd/>
          </a:ln>
          <a:effectLst/>
        </p:spPr>
        <p:txBody>
          <a:bodyPr wrap="none" lIns="0" tIns="0" rIns="0" bIns="0">
            <a:spAutoFit/>
          </a:bodyPr>
          <a:lstStyle/>
          <a:p>
            <a:pPr algn="r"/>
            <a:r>
              <a:rPr lang="en-US" altLang="ja-JP" sz="1000" dirty="0">
                <a:solidFill>
                  <a:srgbClr val="000000"/>
                </a:solidFill>
                <a:latin typeface="Arial" charset="0"/>
              </a:rPr>
              <a:t>Except for Japan area, As of </a:t>
            </a:r>
            <a:r>
              <a:rPr lang="en-US" altLang="ja-JP" sz="1000" dirty="0" smtClean="0">
                <a:solidFill>
                  <a:srgbClr val="000000"/>
                </a:solidFill>
                <a:latin typeface="Arial" charset="0"/>
              </a:rPr>
              <a:t>December 28, </a:t>
            </a:r>
            <a:r>
              <a:rPr lang="en-US" altLang="ja-JP" sz="1000" dirty="0">
                <a:solidFill>
                  <a:srgbClr val="000000"/>
                </a:solidFill>
                <a:latin typeface="Arial" charset="0"/>
              </a:rPr>
              <a:t>2006</a:t>
            </a:r>
          </a:p>
        </p:txBody>
      </p:sp>
      <p:sp>
        <p:nvSpPr>
          <p:cNvPr id="286" name="Rectangle 16"/>
          <p:cNvSpPr>
            <a:spLocks noChangeArrowheads="1"/>
          </p:cNvSpPr>
          <p:nvPr/>
        </p:nvSpPr>
        <p:spPr bwMode="auto">
          <a:xfrm>
            <a:off x="386556" y="134938"/>
            <a:ext cx="8370888" cy="539750"/>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600"/>
                </a:solidFill>
                <a:latin typeface="Bookman Old Style" pitchFamily="18" charset="0"/>
              </a:rPr>
              <a:t>Cal/Val Test Sites for PRISM and AVNIR-2</a:t>
            </a:r>
            <a:endParaRPr lang="en-US" altLang="ja-JP" sz="2400" i="1" dirty="0">
              <a:solidFill>
                <a:srgbClr val="006600"/>
              </a:solidFill>
              <a:latin typeface="Bookman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7" name="Picture 5" descr="C:\tadono\TGARS09\fig\calvalsite-japan061228.pn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76275" y="692696"/>
            <a:ext cx="7791450" cy="6134100"/>
          </a:xfrm>
          <a:prstGeom prst="rect">
            <a:avLst/>
          </a:prstGeom>
          <a:noFill/>
        </p:spPr>
      </p:pic>
      <p:sp>
        <p:nvSpPr>
          <p:cNvPr id="3078" name="Rectangle 16"/>
          <p:cNvSpPr>
            <a:spLocks noChangeArrowheads="1"/>
          </p:cNvSpPr>
          <p:nvPr/>
        </p:nvSpPr>
        <p:spPr bwMode="auto">
          <a:xfrm>
            <a:off x="386556" y="134938"/>
            <a:ext cx="8370888" cy="539750"/>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600"/>
                </a:solidFill>
                <a:latin typeface="Bookman Old Style" pitchFamily="18" charset="0"/>
              </a:rPr>
              <a:t>Cal/Val Test Sites for PRISM and AVNIR-2</a:t>
            </a:r>
            <a:endParaRPr lang="en-US" altLang="ja-JP" sz="2400" i="1" dirty="0">
              <a:solidFill>
                <a:srgbClr val="006600"/>
              </a:solidFill>
              <a:latin typeface="Bookman Old Style" pitchFamily="18" charset="0"/>
            </a:endParaRPr>
          </a:p>
        </p:txBody>
      </p:sp>
      <p:sp>
        <p:nvSpPr>
          <p:cNvPr id="282" name="Text Box 35"/>
          <p:cNvSpPr txBox="1">
            <a:spLocks noChangeArrowheads="1"/>
          </p:cNvSpPr>
          <p:nvPr/>
        </p:nvSpPr>
        <p:spPr bwMode="auto">
          <a:xfrm>
            <a:off x="1816246" y="6508576"/>
            <a:ext cx="5511509" cy="307777"/>
          </a:xfrm>
          <a:prstGeom prst="rect">
            <a:avLst/>
          </a:prstGeom>
          <a:solidFill>
            <a:schemeClr val="bg1"/>
          </a:solidFill>
          <a:ln w="9525">
            <a:noFill/>
            <a:miter lim="800000"/>
            <a:headEnd/>
            <a:tailEnd/>
          </a:ln>
          <a:effectLst/>
        </p:spPr>
        <p:txBody>
          <a:bodyPr wrap="none">
            <a:spAutoFit/>
          </a:bodyPr>
          <a:lstStyle/>
          <a:p>
            <a:r>
              <a:rPr lang="en-US" altLang="ja-JP" dirty="0">
                <a:solidFill>
                  <a:srgbClr val="000000"/>
                </a:solidFill>
                <a:latin typeface="Arial" charset="0"/>
              </a:rPr>
              <a:t>Location of Cal/Val Test Sites for PRISM and AVNIR-2 in </a:t>
            </a:r>
            <a:r>
              <a:rPr lang="en-US" altLang="ja-JP" dirty="0" smtClean="0">
                <a:solidFill>
                  <a:srgbClr val="000000"/>
                </a:solidFill>
                <a:latin typeface="Arial" charset="0"/>
              </a:rPr>
              <a:t>Japan.</a:t>
            </a:r>
            <a:endParaRPr lang="en-US" altLang="ja-JP" dirty="0">
              <a:solidFill>
                <a:srgbClr val="000000"/>
              </a:solidFill>
              <a:latin typeface="Arial" charset="0"/>
            </a:endParaRPr>
          </a:p>
        </p:txBody>
      </p:sp>
      <p:sp>
        <p:nvSpPr>
          <p:cNvPr id="283" name="Text Box 84"/>
          <p:cNvSpPr txBox="1">
            <a:spLocks noChangeArrowheads="1"/>
          </p:cNvSpPr>
          <p:nvPr/>
        </p:nvSpPr>
        <p:spPr bwMode="auto">
          <a:xfrm>
            <a:off x="7154625" y="754832"/>
            <a:ext cx="1502013" cy="153888"/>
          </a:xfrm>
          <a:prstGeom prst="rect">
            <a:avLst/>
          </a:prstGeom>
          <a:noFill/>
          <a:ln w="12700">
            <a:noFill/>
            <a:miter lim="800000"/>
            <a:headEnd/>
            <a:tailEnd/>
          </a:ln>
          <a:effectLst/>
        </p:spPr>
        <p:txBody>
          <a:bodyPr wrap="none" lIns="0" tIns="0" rIns="0" bIns="0">
            <a:spAutoFit/>
          </a:bodyPr>
          <a:lstStyle/>
          <a:p>
            <a:pPr algn="r"/>
            <a:r>
              <a:rPr lang="en-US" altLang="ja-JP" sz="1000" dirty="0" smtClean="0">
                <a:solidFill>
                  <a:srgbClr val="000000"/>
                </a:solidFill>
                <a:latin typeface="Arial" charset="0"/>
              </a:rPr>
              <a:t>As </a:t>
            </a:r>
            <a:r>
              <a:rPr lang="en-US" altLang="ja-JP" sz="1000" dirty="0">
                <a:solidFill>
                  <a:srgbClr val="000000"/>
                </a:solidFill>
                <a:latin typeface="Arial" charset="0"/>
              </a:rPr>
              <a:t>of </a:t>
            </a:r>
            <a:r>
              <a:rPr lang="en-US" altLang="ja-JP" sz="1000" dirty="0" smtClean="0">
                <a:solidFill>
                  <a:srgbClr val="000000"/>
                </a:solidFill>
                <a:latin typeface="Arial" charset="0"/>
              </a:rPr>
              <a:t>December 28, </a:t>
            </a:r>
            <a:r>
              <a:rPr lang="en-US" altLang="ja-JP" sz="1000" dirty="0">
                <a:solidFill>
                  <a:srgbClr val="000000"/>
                </a:solidFill>
                <a:latin typeface="Arial" charset="0"/>
              </a:rPr>
              <a:t>2006</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グループ化 61"/>
          <p:cNvGrpSpPr>
            <a:grpSpLocks noChangeAspect="1"/>
          </p:cNvGrpSpPr>
          <p:nvPr/>
        </p:nvGrpSpPr>
        <p:grpSpPr>
          <a:xfrm>
            <a:off x="4596273" y="911895"/>
            <a:ext cx="4368007" cy="2184400"/>
            <a:chOff x="222250" y="1074738"/>
            <a:chExt cx="8736013" cy="4368800"/>
          </a:xfrm>
        </p:grpSpPr>
        <p:pic>
          <p:nvPicPr>
            <p:cNvPr id="63" name="Picture 40" descr="エリア1"/>
            <p:cNvPicPr>
              <a:picLocks noChangeAspect="1" noChangeArrowheads="1"/>
            </p:cNvPicPr>
            <p:nvPr/>
          </p:nvPicPr>
          <p:blipFill>
            <a:blip r:embed="rId3" cstate="email"/>
            <a:srcRect/>
            <a:stretch>
              <a:fillRect/>
            </a:stretch>
          </p:blipFill>
          <p:spPr bwMode="auto">
            <a:xfrm>
              <a:off x="222250" y="1077913"/>
              <a:ext cx="2919413" cy="2187575"/>
            </a:xfrm>
            <a:prstGeom prst="rect">
              <a:avLst/>
            </a:prstGeom>
            <a:noFill/>
          </p:spPr>
        </p:pic>
        <p:pic>
          <p:nvPicPr>
            <p:cNvPr id="64" name="Picture 41" descr="エリア2"/>
            <p:cNvPicPr>
              <a:picLocks noChangeAspect="1" noChangeArrowheads="1"/>
            </p:cNvPicPr>
            <p:nvPr/>
          </p:nvPicPr>
          <p:blipFill>
            <a:blip r:embed="rId4" cstate="email"/>
            <a:srcRect/>
            <a:stretch>
              <a:fillRect/>
            </a:stretch>
          </p:blipFill>
          <p:spPr bwMode="auto">
            <a:xfrm>
              <a:off x="3130550" y="1074738"/>
              <a:ext cx="2919413" cy="2187575"/>
            </a:xfrm>
            <a:prstGeom prst="rect">
              <a:avLst/>
            </a:prstGeom>
            <a:noFill/>
          </p:spPr>
        </p:pic>
        <p:pic>
          <p:nvPicPr>
            <p:cNvPr id="65" name="Picture 42" descr="エリア3"/>
            <p:cNvPicPr>
              <a:picLocks noChangeAspect="1" noChangeArrowheads="1"/>
            </p:cNvPicPr>
            <p:nvPr/>
          </p:nvPicPr>
          <p:blipFill>
            <a:blip r:embed="rId5" cstate="email"/>
            <a:srcRect/>
            <a:stretch>
              <a:fillRect/>
            </a:stretch>
          </p:blipFill>
          <p:spPr bwMode="auto">
            <a:xfrm>
              <a:off x="6038850" y="1074738"/>
              <a:ext cx="2919413" cy="2187575"/>
            </a:xfrm>
            <a:prstGeom prst="rect">
              <a:avLst/>
            </a:prstGeom>
            <a:noFill/>
          </p:spPr>
        </p:pic>
        <p:pic>
          <p:nvPicPr>
            <p:cNvPr id="66" name="Picture 43" descr="エリア4"/>
            <p:cNvPicPr>
              <a:picLocks noChangeAspect="1" noChangeArrowheads="1"/>
            </p:cNvPicPr>
            <p:nvPr/>
          </p:nvPicPr>
          <p:blipFill>
            <a:blip r:embed="rId6" cstate="email"/>
            <a:srcRect/>
            <a:stretch>
              <a:fillRect/>
            </a:stretch>
          </p:blipFill>
          <p:spPr bwMode="auto">
            <a:xfrm>
              <a:off x="222250" y="3255963"/>
              <a:ext cx="2919413" cy="2187575"/>
            </a:xfrm>
            <a:prstGeom prst="rect">
              <a:avLst/>
            </a:prstGeom>
            <a:noFill/>
          </p:spPr>
        </p:pic>
        <p:pic>
          <p:nvPicPr>
            <p:cNvPr id="67" name="Picture 44" descr="エリア5"/>
            <p:cNvPicPr>
              <a:picLocks noChangeAspect="1" noChangeArrowheads="1"/>
            </p:cNvPicPr>
            <p:nvPr/>
          </p:nvPicPr>
          <p:blipFill>
            <a:blip r:embed="rId7" cstate="email"/>
            <a:srcRect/>
            <a:stretch>
              <a:fillRect/>
            </a:stretch>
          </p:blipFill>
          <p:spPr bwMode="auto">
            <a:xfrm>
              <a:off x="3133725" y="3255963"/>
              <a:ext cx="2919413" cy="2187575"/>
            </a:xfrm>
            <a:prstGeom prst="rect">
              <a:avLst/>
            </a:prstGeom>
            <a:noFill/>
          </p:spPr>
        </p:pic>
        <p:pic>
          <p:nvPicPr>
            <p:cNvPr id="68" name="Picture 45" descr="エリア6"/>
            <p:cNvPicPr>
              <a:picLocks noChangeAspect="1" noChangeArrowheads="1"/>
            </p:cNvPicPr>
            <p:nvPr/>
          </p:nvPicPr>
          <p:blipFill>
            <a:blip r:embed="rId8" cstate="email"/>
            <a:srcRect/>
            <a:stretch>
              <a:fillRect/>
            </a:stretch>
          </p:blipFill>
          <p:spPr bwMode="auto">
            <a:xfrm>
              <a:off x="6038850" y="3255963"/>
              <a:ext cx="2919413" cy="2187575"/>
            </a:xfrm>
            <a:prstGeom prst="rect">
              <a:avLst/>
            </a:prstGeom>
            <a:noFill/>
          </p:spPr>
        </p:pic>
      </p:grpSp>
      <p:grpSp>
        <p:nvGrpSpPr>
          <p:cNvPr id="76" name="グループ化 75"/>
          <p:cNvGrpSpPr>
            <a:grpSpLocks noChangeAspect="1"/>
          </p:cNvGrpSpPr>
          <p:nvPr/>
        </p:nvGrpSpPr>
        <p:grpSpPr>
          <a:xfrm>
            <a:off x="179512" y="908720"/>
            <a:ext cx="4363244" cy="2187575"/>
            <a:chOff x="228600" y="1073150"/>
            <a:chExt cx="8726488" cy="4375150"/>
          </a:xfrm>
        </p:grpSpPr>
        <p:pic>
          <p:nvPicPr>
            <p:cNvPr id="77" name="Picture 40" descr="エリア1"/>
            <p:cNvPicPr>
              <a:picLocks noChangeAspect="1" noChangeArrowheads="1"/>
            </p:cNvPicPr>
            <p:nvPr/>
          </p:nvPicPr>
          <p:blipFill>
            <a:blip r:embed="rId9" cstate="email"/>
            <a:srcRect/>
            <a:stretch>
              <a:fillRect/>
            </a:stretch>
          </p:blipFill>
          <p:spPr bwMode="auto">
            <a:xfrm>
              <a:off x="228600" y="1073150"/>
              <a:ext cx="2919413" cy="2187575"/>
            </a:xfrm>
            <a:prstGeom prst="rect">
              <a:avLst/>
            </a:prstGeom>
            <a:noFill/>
          </p:spPr>
        </p:pic>
        <p:pic>
          <p:nvPicPr>
            <p:cNvPr id="78" name="Picture 41" descr="エリア2"/>
            <p:cNvPicPr>
              <a:picLocks noChangeAspect="1" noChangeArrowheads="1"/>
            </p:cNvPicPr>
            <p:nvPr/>
          </p:nvPicPr>
          <p:blipFill>
            <a:blip r:embed="rId10" cstate="email"/>
            <a:srcRect/>
            <a:stretch>
              <a:fillRect/>
            </a:stretch>
          </p:blipFill>
          <p:spPr bwMode="auto">
            <a:xfrm>
              <a:off x="3130550" y="1073150"/>
              <a:ext cx="2919413" cy="2187575"/>
            </a:xfrm>
            <a:prstGeom prst="rect">
              <a:avLst/>
            </a:prstGeom>
            <a:noFill/>
          </p:spPr>
        </p:pic>
        <p:pic>
          <p:nvPicPr>
            <p:cNvPr id="79" name="Picture 42" descr="エリア3"/>
            <p:cNvPicPr>
              <a:picLocks noChangeAspect="1" noChangeArrowheads="1"/>
            </p:cNvPicPr>
            <p:nvPr/>
          </p:nvPicPr>
          <p:blipFill>
            <a:blip r:embed="rId11" cstate="email"/>
            <a:srcRect/>
            <a:stretch>
              <a:fillRect/>
            </a:stretch>
          </p:blipFill>
          <p:spPr bwMode="auto">
            <a:xfrm>
              <a:off x="6035675" y="1073150"/>
              <a:ext cx="2919413" cy="2187575"/>
            </a:xfrm>
            <a:prstGeom prst="rect">
              <a:avLst/>
            </a:prstGeom>
            <a:noFill/>
          </p:spPr>
        </p:pic>
        <p:pic>
          <p:nvPicPr>
            <p:cNvPr id="80" name="Picture 43" descr="エリア4"/>
            <p:cNvPicPr>
              <a:picLocks noChangeAspect="1" noChangeArrowheads="1"/>
            </p:cNvPicPr>
            <p:nvPr/>
          </p:nvPicPr>
          <p:blipFill>
            <a:blip r:embed="rId12" cstate="email"/>
            <a:srcRect/>
            <a:stretch>
              <a:fillRect/>
            </a:stretch>
          </p:blipFill>
          <p:spPr bwMode="auto">
            <a:xfrm>
              <a:off x="228600" y="3260725"/>
              <a:ext cx="2919413" cy="2187575"/>
            </a:xfrm>
            <a:prstGeom prst="rect">
              <a:avLst/>
            </a:prstGeom>
            <a:noFill/>
          </p:spPr>
        </p:pic>
        <p:pic>
          <p:nvPicPr>
            <p:cNvPr id="81" name="Picture 44" descr="エリア5"/>
            <p:cNvPicPr>
              <a:picLocks noChangeAspect="1" noChangeArrowheads="1"/>
            </p:cNvPicPr>
            <p:nvPr/>
          </p:nvPicPr>
          <p:blipFill>
            <a:blip r:embed="rId13" cstate="email"/>
            <a:srcRect/>
            <a:stretch>
              <a:fillRect/>
            </a:stretch>
          </p:blipFill>
          <p:spPr bwMode="auto">
            <a:xfrm>
              <a:off x="3130550" y="3260725"/>
              <a:ext cx="2919413" cy="2187575"/>
            </a:xfrm>
            <a:prstGeom prst="rect">
              <a:avLst/>
            </a:prstGeom>
            <a:noFill/>
          </p:spPr>
        </p:pic>
        <p:pic>
          <p:nvPicPr>
            <p:cNvPr id="82" name="Picture 45" descr="エリア6"/>
            <p:cNvPicPr>
              <a:picLocks noChangeAspect="1" noChangeArrowheads="1"/>
            </p:cNvPicPr>
            <p:nvPr/>
          </p:nvPicPr>
          <p:blipFill>
            <a:blip r:embed="rId14" cstate="email"/>
            <a:srcRect/>
            <a:stretch>
              <a:fillRect/>
            </a:stretch>
          </p:blipFill>
          <p:spPr bwMode="auto">
            <a:xfrm>
              <a:off x="6035675" y="3260725"/>
              <a:ext cx="2919413" cy="2187575"/>
            </a:xfrm>
            <a:prstGeom prst="rect">
              <a:avLst/>
            </a:prstGeom>
            <a:noFill/>
          </p:spPr>
        </p:pic>
      </p:grpSp>
      <p:grpSp>
        <p:nvGrpSpPr>
          <p:cNvPr id="2" name="グループ化 104"/>
          <p:cNvGrpSpPr>
            <a:grpSpLocks noChangeAspect="1"/>
          </p:cNvGrpSpPr>
          <p:nvPr/>
        </p:nvGrpSpPr>
        <p:grpSpPr>
          <a:xfrm>
            <a:off x="4613969" y="3408907"/>
            <a:ext cx="4319588" cy="2160588"/>
            <a:chOff x="238125" y="1073150"/>
            <a:chExt cx="8639175" cy="4321175"/>
          </a:xfrm>
        </p:grpSpPr>
        <p:pic>
          <p:nvPicPr>
            <p:cNvPr id="106" name="Picture 33" descr="エリア1"/>
            <p:cNvPicPr>
              <a:picLocks noChangeAspect="1" noChangeArrowheads="1"/>
            </p:cNvPicPr>
            <p:nvPr/>
          </p:nvPicPr>
          <p:blipFill>
            <a:blip r:embed="rId15" cstate="email"/>
            <a:srcRect/>
            <a:stretch>
              <a:fillRect/>
            </a:stretch>
          </p:blipFill>
          <p:spPr bwMode="auto">
            <a:xfrm>
              <a:off x="238125" y="1073150"/>
              <a:ext cx="2882900" cy="2160588"/>
            </a:xfrm>
            <a:prstGeom prst="rect">
              <a:avLst/>
            </a:prstGeom>
            <a:noFill/>
          </p:spPr>
        </p:pic>
        <p:pic>
          <p:nvPicPr>
            <p:cNvPr id="107" name="Picture 34" descr="エリア2"/>
            <p:cNvPicPr>
              <a:picLocks noChangeAspect="1" noChangeArrowheads="1"/>
            </p:cNvPicPr>
            <p:nvPr/>
          </p:nvPicPr>
          <p:blipFill>
            <a:blip r:embed="rId16" cstate="email"/>
            <a:srcRect/>
            <a:stretch>
              <a:fillRect/>
            </a:stretch>
          </p:blipFill>
          <p:spPr bwMode="auto">
            <a:xfrm>
              <a:off x="3111500" y="1073150"/>
              <a:ext cx="2882900" cy="2160588"/>
            </a:xfrm>
            <a:prstGeom prst="rect">
              <a:avLst/>
            </a:prstGeom>
            <a:noFill/>
          </p:spPr>
        </p:pic>
        <p:pic>
          <p:nvPicPr>
            <p:cNvPr id="108" name="Picture 35" descr="エリア3"/>
            <p:cNvPicPr>
              <a:picLocks noChangeAspect="1" noChangeArrowheads="1"/>
            </p:cNvPicPr>
            <p:nvPr/>
          </p:nvPicPr>
          <p:blipFill>
            <a:blip r:embed="rId17" cstate="email"/>
            <a:srcRect/>
            <a:stretch>
              <a:fillRect/>
            </a:stretch>
          </p:blipFill>
          <p:spPr bwMode="auto">
            <a:xfrm>
              <a:off x="5994400" y="1073150"/>
              <a:ext cx="2882900" cy="2160588"/>
            </a:xfrm>
            <a:prstGeom prst="rect">
              <a:avLst/>
            </a:prstGeom>
            <a:noFill/>
          </p:spPr>
        </p:pic>
        <p:pic>
          <p:nvPicPr>
            <p:cNvPr id="109" name="Picture 36" descr="エリア4"/>
            <p:cNvPicPr>
              <a:picLocks noChangeAspect="1" noChangeArrowheads="1"/>
            </p:cNvPicPr>
            <p:nvPr/>
          </p:nvPicPr>
          <p:blipFill>
            <a:blip r:embed="rId18" cstate="email"/>
            <a:srcRect/>
            <a:stretch>
              <a:fillRect/>
            </a:stretch>
          </p:blipFill>
          <p:spPr bwMode="auto">
            <a:xfrm>
              <a:off x="238125" y="3233738"/>
              <a:ext cx="2882900" cy="2160587"/>
            </a:xfrm>
            <a:prstGeom prst="rect">
              <a:avLst/>
            </a:prstGeom>
            <a:noFill/>
          </p:spPr>
        </p:pic>
        <p:pic>
          <p:nvPicPr>
            <p:cNvPr id="110" name="Picture 37" descr="エリア5"/>
            <p:cNvPicPr>
              <a:picLocks noChangeAspect="1" noChangeArrowheads="1"/>
            </p:cNvPicPr>
            <p:nvPr/>
          </p:nvPicPr>
          <p:blipFill>
            <a:blip r:embed="rId19" cstate="email"/>
            <a:srcRect/>
            <a:stretch>
              <a:fillRect/>
            </a:stretch>
          </p:blipFill>
          <p:spPr bwMode="auto">
            <a:xfrm>
              <a:off x="3111500" y="3233738"/>
              <a:ext cx="2882900" cy="2160587"/>
            </a:xfrm>
            <a:prstGeom prst="rect">
              <a:avLst/>
            </a:prstGeom>
            <a:noFill/>
          </p:spPr>
        </p:pic>
        <p:pic>
          <p:nvPicPr>
            <p:cNvPr id="111" name="Picture 38" descr="エリア6"/>
            <p:cNvPicPr>
              <a:picLocks noChangeAspect="1" noChangeArrowheads="1"/>
            </p:cNvPicPr>
            <p:nvPr/>
          </p:nvPicPr>
          <p:blipFill>
            <a:blip r:embed="rId20" cstate="email"/>
            <a:srcRect/>
            <a:stretch>
              <a:fillRect/>
            </a:stretch>
          </p:blipFill>
          <p:spPr bwMode="auto">
            <a:xfrm>
              <a:off x="5994400" y="3233738"/>
              <a:ext cx="2882900" cy="2160587"/>
            </a:xfrm>
            <a:prstGeom prst="rect">
              <a:avLst/>
            </a:prstGeom>
            <a:noFill/>
          </p:spPr>
        </p:pic>
      </p:grpSp>
      <p:grpSp>
        <p:nvGrpSpPr>
          <p:cNvPr id="3" name="グループ化 111"/>
          <p:cNvGrpSpPr>
            <a:grpSpLocks noChangeAspect="1"/>
          </p:cNvGrpSpPr>
          <p:nvPr/>
        </p:nvGrpSpPr>
        <p:grpSpPr>
          <a:xfrm>
            <a:off x="251520" y="3408907"/>
            <a:ext cx="4314825" cy="2160588"/>
            <a:chOff x="195263" y="1073150"/>
            <a:chExt cx="8629650" cy="4321175"/>
          </a:xfrm>
        </p:grpSpPr>
        <p:pic>
          <p:nvPicPr>
            <p:cNvPr id="113" name="Picture 33" descr="エリア1"/>
            <p:cNvPicPr>
              <a:picLocks noChangeAspect="1" noChangeArrowheads="1"/>
            </p:cNvPicPr>
            <p:nvPr/>
          </p:nvPicPr>
          <p:blipFill>
            <a:blip r:embed="rId21" cstate="email"/>
            <a:srcRect/>
            <a:stretch>
              <a:fillRect/>
            </a:stretch>
          </p:blipFill>
          <p:spPr bwMode="auto">
            <a:xfrm>
              <a:off x="195263" y="1073150"/>
              <a:ext cx="2882900" cy="2160588"/>
            </a:xfrm>
            <a:prstGeom prst="rect">
              <a:avLst/>
            </a:prstGeom>
            <a:noFill/>
          </p:spPr>
        </p:pic>
        <p:pic>
          <p:nvPicPr>
            <p:cNvPr id="114" name="Picture 34" descr="エリア2"/>
            <p:cNvPicPr>
              <a:picLocks noChangeAspect="1" noChangeArrowheads="1"/>
            </p:cNvPicPr>
            <p:nvPr/>
          </p:nvPicPr>
          <p:blipFill>
            <a:blip r:embed="rId22" cstate="email"/>
            <a:srcRect/>
            <a:stretch>
              <a:fillRect/>
            </a:stretch>
          </p:blipFill>
          <p:spPr bwMode="auto">
            <a:xfrm>
              <a:off x="3068638" y="1073150"/>
              <a:ext cx="2882900" cy="2160588"/>
            </a:xfrm>
            <a:prstGeom prst="rect">
              <a:avLst/>
            </a:prstGeom>
            <a:noFill/>
          </p:spPr>
        </p:pic>
        <p:pic>
          <p:nvPicPr>
            <p:cNvPr id="115" name="Picture 35" descr="エリア3"/>
            <p:cNvPicPr>
              <a:picLocks noChangeAspect="1" noChangeArrowheads="1"/>
            </p:cNvPicPr>
            <p:nvPr/>
          </p:nvPicPr>
          <p:blipFill>
            <a:blip r:embed="rId23" cstate="email"/>
            <a:srcRect/>
            <a:stretch>
              <a:fillRect/>
            </a:stretch>
          </p:blipFill>
          <p:spPr bwMode="auto">
            <a:xfrm>
              <a:off x="5942013" y="1073150"/>
              <a:ext cx="2882900" cy="2160588"/>
            </a:xfrm>
            <a:prstGeom prst="rect">
              <a:avLst/>
            </a:prstGeom>
            <a:noFill/>
          </p:spPr>
        </p:pic>
        <p:pic>
          <p:nvPicPr>
            <p:cNvPr id="116" name="Picture 36" descr="エリア4"/>
            <p:cNvPicPr>
              <a:picLocks noChangeAspect="1" noChangeArrowheads="1"/>
            </p:cNvPicPr>
            <p:nvPr/>
          </p:nvPicPr>
          <p:blipFill>
            <a:blip r:embed="rId24" cstate="email"/>
            <a:srcRect/>
            <a:stretch>
              <a:fillRect/>
            </a:stretch>
          </p:blipFill>
          <p:spPr bwMode="auto">
            <a:xfrm>
              <a:off x="195263" y="3233738"/>
              <a:ext cx="2882900" cy="2160587"/>
            </a:xfrm>
            <a:prstGeom prst="rect">
              <a:avLst/>
            </a:prstGeom>
            <a:noFill/>
          </p:spPr>
        </p:pic>
        <p:pic>
          <p:nvPicPr>
            <p:cNvPr id="123" name="Picture 37" descr="エリア5"/>
            <p:cNvPicPr>
              <a:picLocks noChangeAspect="1" noChangeArrowheads="1"/>
            </p:cNvPicPr>
            <p:nvPr/>
          </p:nvPicPr>
          <p:blipFill>
            <a:blip r:embed="rId25" cstate="email"/>
            <a:srcRect/>
            <a:stretch>
              <a:fillRect/>
            </a:stretch>
          </p:blipFill>
          <p:spPr bwMode="auto">
            <a:xfrm>
              <a:off x="3063875" y="3233738"/>
              <a:ext cx="2882900" cy="2160587"/>
            </a:xfrm>
            <a:prstGeom prst="rect">
              <a:avLst/>
            </a:prstGeom>
            <a:noFill/>
          </p:spPr>
        </p:pic>
        <p:pic>
          <p:nvPicPr>
            <p:cNvPr id="128" name="Picture 38" descr="エリア6"/>
            <p:cNvPicPr>
              <a:picLocks noChangeAspect="1" noChangeArrowheads="1"/>
            </p:cNvPicPr>
            <p:nvPr/>
          </p:nvPicPr>
          <p:blipFill>
            <a:blip r:embed="rId26" cstate="email"/>
            <a:srcRect/>
            <a:stretch>
              <a:fillRect/>
            </a:stretch>
          </p:blipFill>
          <p:spPr bwMode="auto">
            <a:xfrm>
              <a:off x="5942013" y="3233738"/>
              <a:ext cx="2882900" cy="2160587"/>
            </a:xfrm>
            <a:prstGeom prst="rect">
              <a:avLst/>
            </a:prstGeom>
            <a:noFill/>
          </p:spPr>
        </p:pic>
      </p:grpSp>
      <p:sp>
        <p:nvSpPr>
          <p:cNvPr id="54280" name="Rectangle 91"/>
          <p:cNvSpPr>
            <a:spLocks noGrp="1" noChangeArrowheads="1"/>
          </p:cNvSpPr>
          <p:nvPr>
            <p:ph type="title" idx="4294967295"/>
          </p:nvPr>
        </p:nvSpPr>
        <p:spPr>
          <a:xfrm>
            <a:off x="414338" y="188913"/>
            <a:ext cx="8315325" cy="484187"/>
          </a:xfrm>
        </p:spPr>
        <p:txBody>
          <a:bodyPr/>
          <a:lstStyle/>
          <a:p>
            <a:pPr eaLnBrk="1" hangingPunct="1"/>
            <a:r>
              <a:rPr lang="en-US" altLang="ja-JP" sz="2800" dirty="0" smtClean="0">
                <a:solidFill>
                  <a:srgbClr val="006E23"/>
                </a:solidFill>
                <a:latin typeface="Bookman Old Style" pitchFamily="18" charset="0"/>
              </a:rPr>
              <a:t>Acquisition Results of PRISM</a:t>
            </a:r>
          </a:p>
        </p:txBody>
      </p:sp>
      <p:sp>
        <p:nvSpPr>
          <p:cNvPr id="54281" name="Text Box 13"/>
          <p:cNvSpPr txBox="1">
            <a:spLocks noChangeArrowheads="1"/>
          </p:cNvSpPr>
          <p:nvPr/>
        </p:nvSpPr>
        <p:spPr bwMode="auto">
          <a:xfrm>
            <a:off x="7112126" y="706438"/>
            <a:ext cx="1923924" cy="246221"/>
          </a:xfrm>
          <a:prstGeom prst="rect">
            <a:avLst/>
          </a:prstGeom>
          <a:noFill/>
          <a:ln w="9525">
            <a:noFill/>
            <a:miter lim="800000"/>
            <a:headEnd/>
            <a:tailEnd/>
          </a:ln>
        </p:spPr>
        <p:txBody>
          <a:bodyPr wrap="none">
            <a:spAutoFit/>
          </a:bodyPr>
          <a:lstStyle/>
          <a:p>
            <a:pPr algn="r"/>
            <a:r>
              <a:rPr lang="en-US" altLang="ja-JP" sz="1000" dirty="0">
                <a:solidFill>
                  <a:srgbClr val="000000"/>
                </a:solidFill>
                <a:latin typeface="Arial" pitchFamily="34" charset="0"/>
                <a:ea typeface="ＭＳ ゴシック" pitchFamily="49" charset="-128"/>
                <a:cs typeface="Arial" pitchFamily="34" charset="0"/>
              </a:rPr>
              <a:t>May 16, 2006 – </a:t>
            </a:r>
            <a:r>
              <a:rPr lang="en-US" altLang="ja-JP" sz="1000" dirty="0" smtClean="0">
                <a:solidFill>
                  <a:srgbClr val="000000"/>
                </a:solidFill>
                <a:latin typeface="Arial" pitchFamily="34" charset="0"/>
                <a:ea typeface="ＭＳ ゴシック" pitchFamily="49" charset="-128"/>
                <a:cs typeface="Arial" pitchFamily="34" charset="0"/>
              </a:rPr>
              <a:t>April 22, 2011</a:t>
            </a:r>
            <a:endParaRPr lang="ja-JP" altLang="en-US" sz="1000" dirty="0">
              <a:solidFill>
                <a:srgbClr val="000000"/>
              </a:solidFill>
              <a:latin typeface="Arial" pitchFamily="34" charset="0"/>
              <a:ea typeface="ＭＳ ゴシック" pitchFamily="49" charset="-128"/>
              <a:cs typeface="Arial" pitchFamily="34" charset="0"/>
            </a:endParaRPr>
          </a:p>
        </p:txBody>
      </p:sp>
      <p:sp>
        <p:nvSpPr>
          <p:cNvPr id="54282" name="Rectangle 12"/>
          <p:cNvSpPr>
            <a:spLocks noChangeArrowheads="1"/>
          </p:cNvSpPr>
          <p:nvPr/>
        </p:nvSpPr>
        <p:spPr bwMode="auto">
          <a:xfrm>
            <a:off x="35496" y="5950346"/>
            <a:ext cx="7704137" cy="935038"/>
          </a:xfrm>
          <a:prstGeom prst="rect">
            <a:avLst/>
          </a:prstGeom>
          <a:solidFill>
            <a:srgbClr val="FFFFFF"/>
          </a:solidFill>
          <a:ln w="9525">
            <a:noFill/>
            <a:miter lim="800000"/>
            <a:headEnd/>
            <a:tailEnd/>
          </a:ln>
        </p:spPr>
        <p:txBody>
          <a:bodyPr/>
          <a:lstStyle/>
          <a:p>
            <a:pPr marL="342900" indent="-342900">
              <a:lnSpc>
                <a:spcPct val="80000"/>
              </a:lnSpc>
              <a:spcBef>
                <a:spcPct val="20000"/>
              </a:spcBef>
              <a:spcAft>
                <a:spcPct val="20000"/>
              </a:spcAft>
            </a:pPr>
            <a:r>
              <a:rPr lang="en-US" altLang="ja-JP" sz="1600" dirty="0" smtClean="0">
                <a:solidFill>
                  <a:srgbClr val="000000"/>
                </a:solidFill>
                <a:latin typeface="Arial" pitchFamily="34" charset="0"/>
                <a:ea typeface="ＭＳ ゴシック" pitchFamily="49" charset="-128"/>
              </a:rPr>
              <a:t>PRISM coverage based </a:t>
            </a:r>
            <a:r>
              <a:rPr lang="en-US" altLang="ja-JP" sz="1600" dirty="0">
                <a:solidFill>
                  <a:srgbClr val="000000"/>
                </a:solidFill>
                <a:latin typeface="Arial" pitchFamily="34" charset="0"/>
                <a:ea typeface="ＭＳ ゴシック" pitchFamily="49" charset="-128"/>
              </a:rPr>
              <a:t>on the basic observation scenario</a:t>
            </a:r>
          </a:p>
          <a:p>
            <a:pPr marL="342900" indent="-342900">
              <a:lnSpc>
                <a:spcPct val="80000"/>
              </a:lnSpc>
              <a:spcBef>
                <a:spcPct val="20000"/>
              </a:spcBef>
            </a:pPr>
            <a:r>
              <a:rPr lang="en-US" altLang="ja-JP" b="0" dirty="0" smtClean="0">
                <a:solidFill>
                  <a:srgbClr val="000000"/>
                </a:solidFill>
                <a:latin typeface="Arial" pitchFamily="34" charset="0"/>
                <a:ea typeface="ＭＳ ゴシック" pitchFamily="49" charset="-128"/>
              </a:rPr>
              <a:t>     Total: 8,737,329 scenes for all directions</a:t>
            </a:r>
            <a:endParaRPr lang="ja-JP" altLang="en-US" b="0" dirty="0" smtClean="0">
              <a:solidFill>
                <a:srgbClr val="000000"/>
              </a:solidFill>
              <a:latin typeface="Arial" pitchFamily="34" charset="0"/>
              <a:ea typeface="ＭＳ ゴシック" pitchFamily="49" charset="-128"/>
            </a:endParaRPr>
          </a:p>
          <a:p>
            <a:pPr marL="342900" indent="-342900">
              <a:lnSpc>
                <a:spcPct val="80000"/>
              </a:lnSpc>
              <a:spcBef>
                <a:spcPct val="20000"/>
              </a:spcBef>
            </a:pPr>
            <a:r>
              <a:rPr lang="en-US" altLang="ja-JP" b="0" dirty="0" smtClean="0">
                <a:solidFill>
                  <a:srgbClr val="000000"/>
                </a:solidFill>
                <a:latin typeface="Arial" pitchFamily="34" charset="0"/>
                <a:ea typeface="ＭＳ ゴシック" pitchFamily="49" charset="-128"/>
              </a:rPr>
              <a:t>               3,118,518 scenes for nadir radiometer</a:t>
            </a:r>
          </a:p>
        </p:txBody>
      </p:sp>
      <p:grpSp>
        <p:nvGrpSpPr>
          <p:cNvPr id="4" name="Group 65"/>
          <p:cNvGrpSpPr>
            <a:grpSpLocks/>
          </p:cNvGrpSpPr>
          <p:nvPr/>
        </p:nvGrpSpPr>
        <p:grpSpPr bwMode="auto">
          <a:xfrm>
            <a:off x="5726112" y="6083126"/>
            <a:ext cx="3454400" cy="730250"/>
            <a:chOff x="68" y="3475"/>
            <a:chExt cx="2176" cy="460"/>
          </a:xfrm>
        </p:grpSpPr>
        <p:grpSp>
          <p:nvGrpSpPr>
            <p:cNvPr id="5" name="Group 66"/>
            <p:cNvGrpSpPr>
              <a:grpSpLocks/>
            </p:cNvGrpSpPr>
            <p:nvPr/>
          </p:nvGrpSpPr>
          <p:grpSpPr bwMode="auto">
            <a:xfrm>
              <a:off x="68" y="3475"/>
              <a:ext cx="414" cy="453"/>
              <a:chOff x="68" y="3475"/>
              <a:chExt cx="414" cy="453"/>
            </a:xfrm>
          </p:grpSpPr>
          <p:sp>
            <p:nvSpPr>
              <p:cNvPr id="133" name="Text Box 67"/>
              <p:cNvSpPr txBox="1">
                <a:spLocks noChangeArrowheads="1"/>
              </p:cNvSpPr>
              <p:nvPr/>
            </p:nvSpPr>
            <p:spPr bwMode="auto">
              <a:xfrm>
                <a:off x="307" y="3475"/>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1</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34" name="Text Box 68"/>
              <p:cNvSpPr txBox="1">
                <a:spLocks noChangeArrowheads="1"/>
              </p:cNvSpPr>
              <p:nvPr/>
            </p:nvSpPr>
            <p:spPr bwMode="auto">
              <a:xfrm>
                <a:off x="307" y="3619"/>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2</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6" name="Group 69"/>
              <p:cNvGrpSpPr>
                <a:grpSpLocks/>
              </p:cNvGrpSpPr>
              <p:nvPr/>
            </p:nvGrpSpPr>
            <p:grpSpPr bwMode="auto">
              <a:xfrm>
                <a:off x="68" y="3503"/>
                <a:ext cx="240" cy="384"/>
                <a:chOff x="68" y="3503"/>
                <a:chExt cx="240" cy="384"/>
              </a:xfrm>
            </p:grpSpPr>
            <p:sp>
              <p:nvSpPr>
                <p:cNvPr id="137" name="Rectangle 70"/>
                <p:cNvSpPr>
                  <a:spLocks noChangeArrowheads="1"/>
                </p:cNvSpPr>
                <p:nvPr/>
              </p:nvSpPr>
              <p:spPr bwMode="auto">
                <a:xfrm>
                  <a:off x="68" y="3503"/>
                  <a:ext cx="240" cy="96"/>
                </a:xfrm>
                <a:prstGeom prst="rect">
                  <a:avLst/>
                </a:prstGeom>
                <a:solidFill>
                  <a:srgbClr val="0000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8" name="Rectangle 71"/>
                <p:cNvSpPr>
                  <a:spLocks noChangeArrowheads="1"/>
                </p:cNvSpPr>
                <p:nvPr/>
              </p:nvSpPr>
              <p:spPr bwMode="auto">
                <a:xfrm>
                  <a:off x="68" y="3647"/>
                  <a:ext cx="240" cy="96"/>
                </a:xfrm>
                <a:prstGeom prst="rect">
                  <a:avLst/>
                </a:prstGeom>
                <a:solidFill>
                  <a:srgbClr val="3366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9" name="Rectangle 72"/>
                <p:cNvSpPr>
                  <a:spLocks noChangeArrowheads="1"/>
                </p:cNvSpPr>
                <p:nvPr/>
              </p:nvSpPr>
              <p:spPr bwMode="auto">
                <a:xfrm>
                  <a:off x="68" y="3791"/>
                  <a:ext cx="240" cy="96"/>
                </a:xfrm>
                <a:prstGeom prst="rect">
                  <a:avLst/>
                </a:prstGeom>
                <a:solidFill>
                  <a:srgbClr val="00CC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grpSp>
          <p:sp>
            <p:nvSpPr>
              <p:cNvPr id="136" name="Text Box 73"/>
              <p:cNvSpPr txBox="1">
                <a:spLocks noChangeArrowheads="1"/>
              </p:cNvSpPr>
              <p:nvPr/>
            </p:nvSpPr>
            <p:spPr bwMode="auto">
              <a:xfrm>
                <a:off x="307" y="3763"/>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3</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117" name="Rectangle 74"/>
            <p:cNvSpPr>
              <a:spLocks noChangeArrowheads="1"/>
            </p:cNvSpPr>
            <p:nvPr/>
          </p:nvSpPr>
          <p:spPr bwMode="auto">
            <a:xfrm>
              <a:off x="527" y="3503"/>
              <a:ext cx="240" cy="96"/>
            </a:xfrm>
            <a:prstGeom prst="rect">
              <a:avLst/>
            </a:prstGeom>
            <a:solidFill>
              <a:srgbClr val="00FFCC"/>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18" name="Text Box 75"/>
            <p:cNvSpPr txBox="1">
              <a:spLocks noChangeArrowheads="1"/>
            </p:cNvSpPr>
            <p:nvPr/>
          </p:nvSpPr>
          <p:spPr bwMode="auto">
            <a:xfrm>
              <a:off x="737" y="3475"/>
              <a:ext cx="29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4</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19" name="Rectangle 76"/>
            <p:cNvSpPr>
              <a:spLocks noChangeArrowheads="1"/>
            </p:cNvSpPr>
            <p:nvPr/>
          </p:nvSpPr>
          <p:spPr bwMode="auto">
            <a:xfrm>
              <a:off x="527" y="3647"/>
              <a:ext cx="240" cy="96"/>
            </a:xfrm>
            <a:prstGeom prst="rect">
              <a:avLst/>
            </a:prstGeom>
            <a:solidFill>
              <a:srgbClr val="66FF33"/>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20" name="Text Box 77"/>
            <p:cNvSpPr txBox="1">
              <a:spLocks noChangeArrowheads="1"/>
            </p:cNvSpPr>
            <p:nvPr/>
          </p:nvSpPr>
          <p:spPr bwMode="auto">
            <a:xfrm>
              <a:off x="737" y="3619"/>
              <a:ext cx="207"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5</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21" name="Rectangle 78"/>
            <p:cNvSpPr>
              <a:spLocks noChangeArrowheads="1"/>
            </p:cNvSpPr>
            <p:nvPr/>
          </p:nvSpPr>
          <p:spPr bwMode="auto">
            <a:xfrm>
              <a:off x="527" y="3798"/>
              <a:ext cx="240" cy="96"/>
            </a:xfrm>
            <a:prstGeom prst="rect">
              <a:avLst/>
            </a:prstGeom>
            <a:solidFill>
              <a:srgbClr val="00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22" name="Text Box 79"/>
            <p:cNvSpPr txBox="1">
              <a:spLocks noChangeArrowheads="1"/>
            </p:cNvSpPr>
            <p:nvPr/>
          </p:nvSpPr>
          <p:spPr bwMode="auto">
            <a:xfrm>
              <a:off x="737" y="3770"/>
              <a:ext cx="29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6</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7" name="Group 80"/>
            <p:cNvGrpSpPr>
              <a:grpSpLocks/>
            </p:cNvGrpSpPr>
            <p:nvPr/>
          </p:nvGrpSpPr>
          <p:grpSpPr bwMode="auto">
            <a:xfrm>
              <a:off x="945" y="3475"/>
              <a:ext cx="482" cy="453"/>
              <a:chOff x="-337" y="3473"/>
              <a:chExt cx="482" cy="453"/>
            </a:xfrm>
          </p:grpSpPr>
          <p:sp>
            <p:nvSpPr>
              <p:cNvPr id="126" name="Text Box 81"/>
              <p:cNvSpPr txBox="1">
                <a:spLocks noChangeArrowheads="1"/>
              </p:cNvSpPr>
              <p:nvPr/>
            </p:nvSpPr>
            <p:spPr bwMode="auto">
              <a:xfrm>
                <a:off x="-127" y="3473"/>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7</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27" name="Text Box 82"/>
              <p:cNvSpPr txBox="1">
                <a:spLocks noChangeArrowheads="1"/>
              </p:cNvSpPr>
              <p:nvPr/>
            </p:nvSpPr>
            <p:spPr bwMode="auto">
              <a:xfrm>
                <a:off x="-127" y="3617"/>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8</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8" name="Group 83"/>
              <p:cNvGrpSpPr>
                <a:grpSpLocks/>
              </p:cNvGrpSpPr>
              <p:nvPr/>
            </p:nvGrpSpPr>
            <p:grpSpPr bwMode="auto">
              <a:xfrm>
                <a:off x="-337" y="3503"/>
                <a:ext cx="240" cy="384"/>
                <a:chOff x="-337" y="3503"/>
                <a:chExt cx="240" cy="384"/>
              </a:xfrm>
            </p:grpSpPr>
            <p:sp>
              <p:nvSpPr>
                <p:cNvPr id="130" name="Rectangle 84"/>
                <p:cNvSpPr>
                  <a:spLocks noChangeArrowheads="1"/>
                </p:cNvSpPr>
                <p:nvPr/>
              </p:nvSpPr>
              <p:spPr bwMode="auto">
                <a:xfrm>
                  <a:off x="-337" y="3503"/>
                  <a:ext cx="240" cy="96"/>
                </a:xfrm>
                <a:prstGeom prst="rect">
                  <a:avLst/>
                </a:prstGeom>
                <a:solidFill>
                  <a:srgbClr val="66FF66"/>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1" name="Rectangle 85"/>
                <p:cNvSpPr>
                  <a:spLocks noChangeArrowheads="1"/>
                </p:cNvSpPr>
                <p:nvPr/>
              </p:nvSpPr>
              <p:spPr bwMode="auto">
                <a:xfrm>
                  <a:off x="-337" y="3647"/>
                  <a:ext cx="240" cy="96"/>
                </a:xfrm>
                <a:prstGeom prst="rect">
                  <a:avLst/>
                </a:prstGeom>
                <a:solidFill>
                  <a:srgbClr val="FF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2" name="Rectangle 86"/>
                <p:cNvSpPr>
                  <a:spLocks noChangeArrowheads="1"/>
                </p:cNvSpPr>
                <p:nvPr/>
              </p:nvSpPr>
              <p:spPr bwMode="auto">
                <a:xfrm>
                  <a:off x="-337" y="3791"/>
                  <a:ext cx="240" cy="96"/>
                </a:xfrm>
                <a:prstGeom prst="rect">
                  <a:avLst/>
                </a:prstGeom>
                <a:solidFill>
                  <a:srgbClr val="FF66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grpSp>
          <p:sp>
            <p:nvSpPr>
              <p:cNvPr id="129" name="Text Box 87"/>
              <p:cNvSpPr txBox="1">
                <a:spLocks noChangeArrowheads="1"/>
              </p:cNvSpPr>
              <p:nvPr/>
            </p:nvSpPr>
            <p:spPr bwMode="auto">
              <a:xfrm>
                <a:off x="-127" y="3761"/>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9</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124" name="Rectangle 88"/>
            <p:cNvSpPr>
              <a:spLocks noChangeArrowheads="1"/>
            </p:cNvSpPr>
            <p:nvPr/>
          </p:nvSpPr>
          <p:spPr bwMode="auto">
            <a:xfrm>
              <a:off x="1382" y="3509"/>
              <a:ext cx="240" cy="96"/>
            </a:xfrm>
            <a:prstGeom prst="rect">
              <a:avLst/>
            </a:prstGeom>
            <a:solidFill>
              <a:srgbClr val="FF00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25" name="Text Box 89"/>
            <p:cNvSpPr txBox="1">
              <a:spLocks noChangeArrowheads="1"/>
            </p:cNvSpPr>
            <p:nvPr/>
          </p:nvSpPr>
          <p:spPr bwMode="auto">
            <a:xfrm>
              <a:off x="1592" y="3481"/>
              <a:ext cx="65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More than 10</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54278" name="テキスト ボックス 14"/>
          <p:cNvSpPr txBox="1">
            <a:spLocks noChangeArrowheads="1"/>
          </p:cNvSpPr>
          <p:nvPr/>
        </p:nvSpPr>
        <p:spPr bwMode="auto">
          <a:xfrm>
            <a:off x="4594053" y="3068960"/>
            <a:ext cx="4427815" cy="307777"/>
          </a:xfrm>
          <a:prstGeom prst="rect">
            <a:avLst/>
          </a:prstGeom>
          <a:noFill/>
          <a:ln w="9525">
            <a:noFill/>
            <a:miter lim="800000"/>
            <a:headEnd/>
            <a:tailEnd/>
          </a:ln>
        </p:spPr>
        <p:txBody>
          <a:bodyPr wrap="none">
            <a:spAutoFit/>
          </a:bodyPr>
          <a:lstStyle/>
          <a:p>
            <a:pPr algn="ctr"/>
            <a:r>
              <a:rPr lang="en-US" altLang="ja-JP" dirty="0">
                <a:solidFill>
                  <a:srgbClr val="000000"/>
                </a:solidFill>
                <a:latin typeface="Arial" pitchFamily="34" charset="0"/>
                <a:ea typeface="ＭＳ ゴシック" pitchFamily="49" charset="-128"/>
              </a:rPr>
              <a:t>PRISM </a:t>
            </a:r>
            <a:r>
              <a:rPr lang="en-US" altLang="ja-JP" dirty="0" smtClean="0">
                <a:solidFill>
                  <a:srgbClr val="000000"/>
                </a:solidFill>
                <a:latin typeface="Arial" pitchFamily="34" charset="0"/>
                <a:ea typeface="ＭＳ ゴシック" pitchFamily="49" charset="-128"/>
              </a:rPr>
              <a:t>OB1 (35km) </a:t>
            </a:r>
            <a:r>
              <a:rPr lang="en-US" altLang="ja-JP" dirty="0">
                <a:solidFill>
                  <a:srgbClr val="000000"/>
                </a:solidFill>
                <a:latin typeface="Arial" pitchFamily="34" charset="0"/>
                <a:ea typeface="ＭＳ ゴシック" pitchFamily="49" charset="-128"/>
              </a:rPr>
              <a:t>(Cloud cover: </a:t>
            </a:r>
            <a:r>
              <a:rPr lang="en-US" altLang="ja-JP" dirty="0" smtClean="0">
                <a:solidFill>
                  <a:srgbClr val="000000"/>
                </a:solidFill>
                <a:latin typeface="Arial" pitchFamily="34" charset="0"/>
                <a:ea typeface="ＭＳ ゴシック" pitchFamily="49" charset="-128"/>
              </a:rPr>
              <a:t>0~20% </a:t>
            </a:r>
            <a:r>
              <a:rPr lang="en-US" altLang="ja-JP" dirty="0">
                <a:solidFill>
                  <a:srgbClr val="000000"/>
                </a:solidFill>
                <a:latin typeface="Arial" pitchFamily="34" charset="0"/>
                <a:ea typeface="ＭＳ ゴシック" pitchFamily="49" charset="-128"/>
              </a:rPr>
              <a:t>/ scene)</a:t>
            </a:r>
            <a:endParaRPr lang="ja-JP" altLang="en-US" dirty="0">
              <a:solidFill>
                <a:srgbClr val="000000"/>
              </a:solidFill>
              <a:latin typeface="Arial" pitchFamily="34" charset="0"/>
              <a:ea typeface="ＭＳ ゴシック" pitchFamily="49" charset="-128"/>
            </a:endParaRPr>
          </a:p>
        </p:txBody>
      </p:sp>
      <p:sp>
        <p:nvSpPr>
          <p:cNvPr id="75" name="テキスト ボックス 14"/>
          <p:cNvSpPr txBox="1">
            <a:spLocks noChangeArrowheads="1"/>
          </p:cNvSpPr>
          <p:nvPr/>
        </p:nvSpPr>
        <p:spPr bwMode="auto">
          <a:xfrm>
            <a:off x="295305" y="3068960"/>
            <a:ext cx="4229043" cy="307777"/>
          </a:xfrm>
          <a:prstGeom prst="rect">
            <a:avLst/>
          </a:prstGeom>
          <a:noFill/>
          <a:ln w="9525">
            <a:noFill/>
            <a:miter lim="800000"/>
            <a:headEnd/>
            <a:tailEnd/>
          </a:ln>
        </p:spPr>
        <p:txBody>
          <a:bodyPr wrap="none">
            <a:spAutoFit/>
          </a:bodyPr>
          <a:lstStyle/>
          <a:p>
            <a:pPr algn="ctr"/>
            <a:r>
              <a:rPr lang="en-US" altLang="ja-JP" dirty="0">
                <a:solidFill>
                  <a:srgbClr val="000000"/>
                </a:solidFill>
                <a:latin typeface="Arial" pitchFamily="34" charset="0"/>
                <a:ea typeface="ＭＳ ゴシック" pitchFamily="49" charset="-128"/>
              </a:rPr>
              <a:t>PRISM </a:t>
            </a:r>
            <a:r>
              <a:rPr lang="en-US" altLang="ja-JP" dirty="0" smtClean="0">
                <a:solidFill>
                  <a:srgbClr val="000000"/>
                </a:solidFill>
                <a:latin typeface="Arial" pitchFamily="34" charset="0"/>
                <a:ea typeface="ＭＳ ゴシック" pitchFamily="49" charset="-128"/>
              </a:rPr>
              <a:t>OB1 (35km) </a:t>
            </a:r>
            <a:r>
              <a:rPr lang="en-US" altLang="ja-JP" dirty="0">
                <a:solidFill>
                  <a:srgbClr val="000000"/>
                </a:solidFill>
                <a:latin typeface="Arial" pitchFamily="34" charset="0"/>
                <a:ea typeface="ＭＳ ゴシック" pitchFamily="49" charset="-128"/>
              </a:rPr>
              <a:t>(Cloud cover: </a:t>
            </a:r>
            <a:r>
              <a:rPr lang="en-US" altLang="ja-JP" dirty="0" smtClean="0">
                <a:solidFill>
                  <a:srgbClr val="000000"/>
                </a:solidFill>
                <a:latin typeface="Arial" pitchFamily="34" charset="0"/>
                <a:ea typeface="ＭＳ ゴシック" pitchFamily="49" charset="-128"/>
              </a:rPr>
              <a:t>0~2</a:t>
            </a:r>
            <a:r>
              <a:rPr lang="en-US" altLang="ja-JP" dirty="0">
                <a:solidFill>
                  <a:srgbClr val="000000"/>
                </a:solidFill>
                <a:latin typeface="Arial" pitchFamily="34" charset="0"/>
                <a:ea typeface="ＭＳ ゴシック" pitchFamily="49" charset="-128"/>
              </a:rPr>
              <a:t>% / scene)</a:t>
            </a:r>
            <a:endParaRPr lang="ja-JP" altLang="en-US" dirty="0">
              <a:solidFill>
                <a:srgbClr val="000000"/>
              </a:solidFill>
              <a:latin typeface="Arial" pitchFamily="34" charset="0"/>
              <a:ea typeface="ＭＳ ゴシック" pitchFamily="49" charset="-128"/>
            </a:endParaRPr>
          </a:p>
        </p:txBody>
      </p:sp>
      <p:sp>
        <p:nvSpPr>
          <p:cNvPr id="135" name="テキスト ボックス 14"/>
          <p:cNvSpPr txBox="1">
            <a:spLocks noChangeArrowheads="1"/>
          </p:cNvSpPr>
          <p:nvPr/>
        </p:nvSpPr>
        <p:spPr bwMode="auto">
          <a:xfrm>
            <a:off x="4656099" y="5569495"/>
            <a:ext cx="4328428" cy="307777"/>
          </a:xfrm>
          <a:prstGeom prst="rect">
            <a:avLst/>
          </a:prstGeom>
          <a:noFill/>
          <a:ln w="9525">
            <a:noFill/>
            <a:miter lim="800000"/>
            <a:headEnd/>
            <a:tailEnd/>
          </a:ln>
        </p:spPr>
        <p:txBody>
          <a:bodyPr wrap="none">
            <a:spAutoFit/>
          </a:bodyPr>
          <a:lstStyle/>
          <a:p>
            <a:pPr algn="ctr"/>
            <a:r>
              <a:rPr lang="en-US" altLang="ja-JP" dirty="0">
                <a:solidFill>
                  <a:srgbClr val="000000"/>
                </a:solidFill>
                <a:latin typeface="Arial" pitchFamily="34" charset="0"/>
                <a:ea typeface="ＭＳ ゴシック" pitchFamily="49" charset="-128"/>
              </a:rPr>
              <a:t>PRISM </a:t>
            </a:r>
            <a:r>
              <a:rPr lang="en-US" altLang="ja-JP" dirty="0" smtClean="0">
                <a:solidFill>
                  <a:srgbClr val="000000"/>
                </a:solidFill>
                <a:latin typeface="Arial" pitchFamily="34" charset="0"/>
                <a:ea typeface="ＭＳ ゴシック" pitchFamily="49" charset="-128"/>
              </a:rPr>
              <a:t>OB2 (70km) </a:t>
            </a:r>
            <a:r>
              <a:rPr lang="en-US" altLang="ja-JP" dirty="0">
                <a:solidFill>
                  <a:srgbClr val="000000"/>
                </a:solidFill>
                <a:latin typeface="Arial" pitchFamily="34" charset="0"/>
                <a:ea typeface="ＭＳ ゴシック" pitchFamily="49" charset="-128"/>
              </a:rPr>
              <a:t>(Cloud cover: </a:t>
            </a:r>
            <a:r>
              <a:rPr lang="en-US" altLang="ja-JP" dirty="0" smtClean="0">
                <a:solidFill>
                  <a:srgbClr val="000000"/>
                </a:solidFill>
                <a:latin typeface="Arial" pitchFamily="34" charset="0"/>
                <a:ea typeface="ＭＳ ゴシック" pitchFamily="49" charset="-128"/>
              </a:rPr>
              <a:t>0~20% </a:t>
            </a:r>
            <a:r>
              <a:rPr lang="en-US" altLang="ja-JP" dirty="0">
                <a:solidFill>
                  <a:srgbClr val="000000"/>
                </a:solidFill>
                <a:latin typeface="Arial" pitchFamily="34" charset="0"/>
                <a:ea typeface="ＭＳ ゴシック" pitchFamily="49" charset="-128"/>
              </a:rPr>
              <a:t>/ scene)</a:t>
            </a:r>
            <a:endParaRPr lang="ja-JP" altLang="en-US" dirty="0">
              <a:solidFill>
                <a:srgbClr val="000000"/>
              </a:solidFill>
              <a:latin typeface="Arial" pitchFamily="34" charset="0"/>
              <a:ea typeface="ＭＳ ゴシック" pitchFamily="49" charset="-128"/>
            </a:endParaRPr>
          </a:p>
        </p:txBody>
      </p:sp>
      <p:sp>
        <p:nvSpPr>
          <p:cNvPr id="140" name="テキスト ボックス 14"/>
          <p:cNvSpPr txBox="1">
            <a:spLocks noChangeArrowheads="1"/>
          </p:cNvSpPr>
          <p:nvPr/>
        </p:nvSpPr>
        <p:spPr bwMode="auto">
          <a:xfrm>
            <a:off x="307657" y="5569495"/>
            <a:ext cx="4229042" cy="307777"/>
          </a:xfrm>
          <a:prstGeom prst="rect">
            <a:avLst/>
          </a:prstGeom>
          <a:noFill/>
          <a:ln w="9525">
            <a:noFill/>
            <a:miter lim="800000"/>
            <a:headEnd/>
            <a:tailEnd/>
          </a:ln>
        </p:spPr>
        <p:txBody>
          <a:bodyPr wrap="none">
            <a:spAutoFit/>
          </a:bodyPr>
          <a:lstStyle/>
          <a:p>
            <a:pPr algn="ctr"/>
            <a:r>
              <a:rPr lang="en-US" altLang="ja-JP" dirty="0">
                <a:solidFill>
                  <a:srgbClr val="000000"/>
                </a:solidFill>
                <a:latin typeface="Arial" pitchFamily="34" charset="0"/>
                <a:ea typeface="ＭＳ ゴシック" pitchFamily="49" charset="-128"/>
              </a:rPr>
              <a:t>PRISM </a:t>
            </a:r>
            <a:r>
              <a:rPr lang="en-US" altLang="ja-JP" dirty="0" smtClean="0">
                <a:solidFill>
                  <a:srgbClr val="000000"/>
                </a:solidFill>
                <a:latin typeface="Arial" pitchFamily="34" charset="0"/>
                <a:ea typeface="ＭＳ ゴシック" pitchFamily="49" charset="-128"/>
              </a:rPr>
              <a:t>OB2 (70km) </a:t>
            </a:r>
            <a:r>
              <a:rPr lang="en-US" altLang="ja-JP" dirty="0">
                <a:solidFill>
                  <a:srgbClr val="000000"/>
                </a:solidFill>
                <a:latin typeface="Arial" pitchFamily="34" charset="0"/>
                <a:ea typeface="ＭＳ ゴシック" pitchFamily="49" charset="-128"/>
              </a:rPr>
              <a:t>(Cloud cover: </a:t>
            </a:r>
            <a:r>
              <a:rPr lang="en-US" altLang="ja-JP" dirty="0" smtClean="0">
                <a:solidFill>
                  <a:srgbClr val="000000"/>
                </a:solidFill>
                <a:latin typeface="Arial" pitchFamily="34" charset="0"/>
                <a:ea typeface="ＭＳ ゴシック" pitchFamily="49" charset="-128"/>
              </a:rPr>
              <a:t>0~2</a:t>
            </a:r>
            <a:r>
              <a:rPr lang="en-US" altLang="ja-JP" dirty="0">
                <a:solidFill>
                  <a:srgbClr val="000000"/>
                </a:solidFill>
                <a:latin typeface="Arial" pitchFamily="34" charset="0"/>
                <a:ea typeface="ＭＳ ゴシック" pitchFamily="49" charset="-128"/>
              </a:rPr>
              <a:t>% / scene)</a:t>
            </a:r>
            <a:endParaRPr lang="ja-JP" altLang="en-US" dirty="0">
              <a:solidFill>
                <a:srgbClr val="000000"/>
              </a:solidFill>
              <a:latin typeface="Arial" pitchFamily="34" charset="0"/>
              <a:ea typeface="ＭＳ ゴシック" pitchFamily="49" charset="-128"/>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 name="グループ化 61"/>
          <p:cNvGrpSpPr>
            <a:grpSpLocks noChangeAspect="1"/>
          </p:cNvGrpSpPr>
          <p:nvPr/>
        </p:nvGrpSpPr>
        <p:grpSpPr>
          <a:xfrm>
            <a:off x="4622530" y="980728"/>
            <a:ext cx="4314825" cy="2155825"/>
            <a:chOff x="203200" y="952500"/>
            <a:chExt cx="8629650" cy="4311650"/>
          </a:xfrm>
        </p:grpSpPr>
        <p:pic>
          <p:nvPicPr>
            <p:cNvPr id="63" name="Picture 33" descr="エリア1"/>
            <p:cNvPicPr>
              <a:picLocks noChangeAspect="1" noChangeArrowheads="1"/>
            </p:cNvPicPr>
            <p:nvPr/>
          </p:nvPicPr>
          <p:blipFill>
            <a:blip r:embed="rId3" cstate="email"/>
            <a:srcRect/>
            <a:stretch>
              <a:fillRect/>
            </a:stretch>
          </p:blipFill>
          <p:spPr bwMode="auto">
            <a:xfrm>
              <a:off x="203200" y="952500"/>
              <a:ext cx="2882900" cy="2160588"/>
            </a:xfrm>
            <a:prstGeom prst="rect">
              <a:avLst/>
            </a:prstGeom>
            <a:noFill/>
          </p:spPr>
        </p:pic>
        <p:pic>
          <p:nvPicPr>
            <p:cNvPr id="64" name="Picture 34" descr="エリア2"/>
            <p:cNvPicPr>
              <a:picLocks noChangeAspect="1" noChangeArrowheads="1"/>
            </p:cNvPicPr>
            <p:nvPr/>
          </p:nvPicPr>
          <p:blipFill>
            <a:blip r:embed="rId4" cstate="email"/>
            <a:srcRect/>
            <a:stretch>
              <a:fillRect/>
            </a:stretch>
          </p:blipFill>
          <p:spPr bwMode="auto">
            <a:xfrm>
              <a:off x="3076575" y="952500"/>
              <a:ext cx="2882900" cy="2160588"/>
            </a:xfrm>
            <a:prstGeom prst="rect">
              <a:avLst/>
            </a:prstGeom>
            <a:noFill/>
          </p:spPr>
        </p:pic>
        <p:pic>
          <p:nvPicPr>
            <p:cNvPr id="65" name="Picture 35" descr="エリア3"/>
            <p:cNvPicPr>
              <a:picLocks noChangeAspect="1" noChangeArrowheads="1"/>
            </p:cNvPicPr>
            <p:nvPr/>
          </p:nvPicPr>
          <p:blipFill>
            <a:blip r:embed="rId5" cstate="email"/>
            <a:srcRect/>
            <a:stretch>
              <a:fillRect/>
            </a:stretch>
          </p:blipFill>
          <p:spPr bwMode="auto">
            <a:xfrm>
              <a:off x="5949950" y="952500"/>
              <a:ext cx="2882900" cy="2160588"/>
            </a:xfrm>
            <a:prstGeom prst="rect">
              <a:avLst/>
            </a:prstGeom>
            <a:noFill/>
          </p:spPr>
        </p:pic>
        <p:pic>
          <p:nvPicPr>
            <p:cNvPr id="66" name="Picture 36" descr="エリア4"/>
            <p:cNvPicPr>
              <a:picLocks noChangeAspect="1" noChangeArrowheads="1"/>
            </p:cNvPicPr>
            <p:nvPr/>
          </p:nvPicPr>
          <p:blipFill>
            <a:blip r:embed="rId6" cstate="email"/>
            <a:srcRect/>
            <a:stretch>
              <a:fillRect/>
            </a:stretch>
          </p:blipFill>
          <p:spPr bwMode="auto">
            <a:xfrm>
              <a:off x="203200" y="3103563"/>
              <a:ext cx="2882900" cy="2160587"/>
            </a:xfrm>
            <a:prstGeom prst="rect">
              <a:avLst/>
            </a:prstGeom>
            <a:noFill/>
          </p:spPr>
        </p:pic>
        <p:pic>
          <p:nvPicPr>
            <p:cNvPr id="67" name="Picture 37" descr="エリア5"/>
            <p:cNvPicPr>
              <a:picLocks noChangeAspect="1" noChangeArrowheads="1"/>
            </p:cNvPicPr>
            <p:nvPr/>
          </p:nvPicPr>
          <p:blipFill>
            <a:blip r:embed="rId7" cstate="email"/>
            <a:srcRect/>
            <a:stretch>
              <a:fillRect/>
            </a:stretch>
          </p:blipFill>
          <p:spPr bwMode="auto">
            <a:xfrm>
              <a:off x="3076575" y="3103563"/>
              <a:ext cx="2882900" cy="2160587"/>
            </a:xfrm>
            <a:prstGeom prst="rect">
              <a:avLst/>
            </a:prstGeom>
            <a:noFill/>
          </p:spPr>
        </p:pic>
        <p:pic>
          <p:nvPicPr>
            <p:cNvPr id="68" name="Picture 38" descr="エリア6"/>
            <p:cNvPicPr>
              <a:picLocks noChangeAspect="1" noChangeArrowheads="1"/>
            </p:cNvPicPr>
            <p:nvPr/>
          </p:nvPicPr>
          <p:blipFill>
            <a:blip r:embed="rId8" cstate="email"/>
            <a:srcRect/>
            <a:stretch>
              <a:fillRect/>
            </a:stretch>
          </p:blipFill>
          <p:spPr bwMode="auto">
            <a:xfrm>
              <a:off x="5949950" y="3103563"/>
              <a:ext cx="2882900" cy="2160587"/>
            </a:xfrm>
            <a:prstGeom prst="rect">
              <a:avLst/>
            </a:prstGeom>
            <a:noFill/>
          </p:spPr>
        </p:pic>
      </p:grpSp>
      <p:grpSp>
        <p:nvGrpSpPr>
          <p:cNvPr id="76" name="グループ化 75"/>
          <p:cNvGrpSpPr>
            <a:grpSpLocks noChangeAspect="1"/>
          </p:cNvGrpSpPr>
          <p:nvPr/>
        </p:nvGrpSpPr>
        <p:grpSpPr>
          <a:xfrm>
            <a:off x="227013" y="980728"/>
            <a:ext cx="4315619" cy="2160588"/>
            <a:chOff x="227013" y="1073150"/>
            <a:chExt cx="8631237" cy="4321175"/>
          </a:xfrm>
        </p:grpSpPr>
        <p:pic>
          <p:nvPicPr>
            <p:cNvPr id="77" name="Picture 33" descr="エリア1"/>
            <p:cNvPicPr>
              <a:picLocks noChangeAspect="1" noChangeArrowheads="1"/>
            </p:cNvPicPr>
            <p:nvPr/>
          </p:nvPicPr>
          <p:blipFill>
            <a:blip r:embed="rId9" cstate="email"/>
            <a:srcRect/>
            <a:stretch>
              <a:fillRect/>
            </a:stretch>
          </p:blipFill>
          <p:spPr bwMode="auto">
            <a:xfrm>
              <a:off x="228600" y="1073150"/>
              <a:ext cx="2882900" cy="2160588"/>
            </a:xfrm>
            <a:prstGeom prst="rect">
              <a:avLst/>
            </a:prstGeom>
            <a:noFill/>
          </p:spPr>
        </p:pic>
        <p:pic>
          <p:nvPicPr>
            <p:cNvPr id="78" name="Picture 34" descr="エリア2"/>
            <p:cNvPicPr>
              <a:picLocks noChangeAspect="1" noChangeArrowheads="1"/>
            </p:cNvPicPr>
            <p:nvPr/>
          </p:nvPicPr>
          <p:blipFill>
            <a:blip r:embed="rId10" cstate="email"/>
            <a:srcRect/>
            <a:stretch>
              <a:fillRect/>
            </a:stretch>
          </p:blipFill>
          <p:spPr bwMode="auto">
            <a:xfrm>
              <a:off x="3101975" y="1073150"/>
              <a:ext cx="2882900" cy="2160588"/>
            </a:xfrm>
            <a:prstGeom prst="rect">
              <a:avLst/>
            </a:prstGeom>
            <a:noFill/>
          </p:spPr>
        </p:pic>
        <p:pic>
          <p:nvPicPr>
            <p:cNvPr id="79" name="Picture 35" descr="エリア3"/>
            <p:cNvPicPr>
              <a:picLocks noChangeAspect="1" noChangeArrowheads="1"/>
            </p:cNvPicPr>
            <p:nvPr/>
          </p:nvPicPr>
          <p:blipFill>
            <a:blip r:embed="rId11" cstate="email"/>
            <a:srcRect/>
            <a:stretch>
              <a:fillRect/>
            </a:stretch>
          </p:blipFill>
          <p:spPr bwMode="auto">
            <a:xfrm>
              <a:off x="5975350" y="1073150"/>
              <a:ext cx="2882900" cy="2160588"/>
            </a:xfrm>
            <a:prstGeom prst="rect">
              <a:avLst/>
            </a:prstGeom>
            <a:noFill/>
          </p:spPr>
        </p:pic>
        <p:pic>
          <p:nvPicPr>
            <p:cNvPr id="80" name="Picture 36" descr="エリア4"/>
            <p:cNvPicPr>
              <a:picLocks noChangeAspect="1" noChangeArrowheads="1"/>
            </p:cNvPicPr>
            <p:nvPr/>
          </p:nvPicPr>
          <p:blipFill>
            <a:blip r:embed="rId12" cstate="email"/>
            <a:srcRect/>
            <a:stretch>
              <a:fillRect/>
            </a:stretch>
          </p:blipFill>
          <p:spPr bwMode="auto">
            <a:xfrm>
              <a:off x="227013" y="3233738"/>
              <a:ext cx="2882900" cy="2160587"/>
            </a:xfrm>
            <a:prstGeom prst="rect">
              <a:avLst/>
            </a:prstGeom>
            <a:noFill/>
          </p:spPr>
        </p:pic>
        <p:pic>
          <p:nvPicPr>
            <p:cNvPr id="81" name="Picture 37" descr="エリア5"/>
            <p:cNvPicPr>
              <a:picLocks noChangeAspect="1" noChangeArrowheads="1"/>
            </p:cNvPicPr>
            <p:nvPr/>
          </p:nvPicPr>
          <p:blipFill>
            <a:blip r:embed="rId13" cstate="email"/>
            <a:srcRect/>
            <a:stretch>
              <a:fillRect/>
            </a:stretch>
          </p:blipFill>
          <p:spPr bwMode="auto">
            <a:xfrm>
              <a:off x="3101975" y="3224213"/>
              <a:ext cx="2882900" cy="2160587"/>
            </a:xfrm>
            <a:prstGeom prst="rect">
              <a:avLst/>
            </a:prstGeom>
            <a:noFill/>
          </p:spPr>
        </p:pic>
        <p:pic>
          <p:nvPicPr>
            <p:cNvPr id="82" name="Picture 38" descr="エリア6"/>
            <p:cNvPicPr>
              <a:picLocks noChangeAspect="1" noChangeArrowheads="1"/>
            </p:cNvPicPr>
            <p:nvPr/>
          </p:nvPicPr>
          <p:blipFill>
            <a:blip r:embed="rId14" cstate="email"/>
            <a:srcRect/>
            <a:stretch>
              <a:fillRect/>
            </a:stretch>
          </p:blipFill>
          <p:spPr bwMode="auto">
            <a:xfrm>
              <a:off x="5973763" y="3224213"/>
              <a:ext cx="2882900" cy="2160587"/>
            </a:xfrm>
            <a:prstGeom prst="rect">
              <a:avLst/>
            </a:prstGeom>
            <a:noFill/>
          </p:spPr>
        </p:pic>
      </p:grpSp>
      <p:sp>
        <p:nvSpPr>
          <p:cNvPr id="54280" name="Rectangle 91"/>
          <p:cNvSpPr>
            <a:spLocks noGrp="1" noChangeArrowheads="1"/>
          </p:cNvSpPr>
          <p:nvPr>
            <p:ph type="title" idx="4294967295"/>
          </p:nvPr>
        </p:nvSpPr>
        <p:spPr>
          <a:xfrm>
            <a:off x="414338" y="188913"/>
            <a:ext cx="8315325" cy="484187"/>
          </a:xfrm>
        </p:spPr>
        <p:txBody>
          <a:bodyPr/>
          <a:lstStyle/>
          <a:p>
            <a:pPr eaLnBrk="1" hangingPunct="1"/>
            <a:r>
              <a:rPr lang="en-US" altLang="ja-JP" sz="2800" dirty="0" smtClean="0">
                <a:solidFill>
                  <a:srgbClr val="006E23"/>
                </a:solidFill>
                <a:latin typeface="Bookman Old Style" pitchFamily="18" charset="0"/>
              </a:rPr>
              <a:t>Acquisition Results of AVNIR-2</a:t>
            </a:r>
          </a:p>
        </p:txBody>
      </p:sp>
      <p:sp>
        <p:nvSpPr>
          <p:cNvPr id="54281" name="Text Box 13"/>
          <p:cNvSpPr txBox="1">
            <a:spLocks noChangeArrowheads="1"/>
          </p:cNvSpPr>
          <p:nvPr/>
        </p:nvSpPr>
        <p:spPr bwMode="auto">
          <a:xfrm>
            <a:off x="7112126" y="706438"/>
            <a:ext cx="1923924" cy="246221"/>
          </a:xfrm>
          <a:prstGeom prst="rect">
            <a:avLst/>
          </a:prstGeom>
          <a:noFill/>
          <a:ln w="9525">
            <a:noFill/>
            <a:miter lim="800000"/>
            <a:headEnd/>
            <a:tailEnd/>
          </a:ln>
        </p:spPr>
        <p:txBody>
          <a:bodyPr wrap="none">
            <a:spAutoFit/>
          </a:bodyPr>
          <a:lstStyle/>
          <a:p>
            <a:pPr algn="r"/>
            <a:r>
              <a:rPr lang="en-US" altLang="ja-JP" sz="1000" dirty="0">
                <a:solidFill>
                  <a:srgbClr val="000000"/>
                </a:solidFill>
                <a:latin typeface="Arial" pitchFamily="34" charset="0"/>
                <a:ea typeface="ＭＳ ゴシック" pitchFamily="49" charset="-128"/>
                <a:cs typeface="Arial" pitchFamily="34" charset="0"/>
              </a:rPr>
              <a:t>May 16, 2006 – </a:t>
            </a:r>
            <a:r>
              <a:rPr lang="en-US" altLang="ja-JP" sz="1000" dirty="0" smtClean="0">
                <a:solidFill>
                  <a:srgbClr val="000000"/>
                </a:solidFill>
                <a:latin typeface="Arial" pitchFamily="34" charset="0"/>
                <a:ea typeface="ＭＳ ゴシック" pitchFamily="49" charset="-128"/>
                <a:cs typeface="Arial" pitchFamily="34" charset="0"/>
              </a:rPr>
              <a:t>April 22, 2011</a:t>
            </a:r>
            <a:endParaRPr lang="ja-JP" altLang="en-US" sz="1000" dirty="0">
              <a:solidFill>
                <a:srgbClr val="000000"/>
              </a:solidFill>
              <a:latin typeface="Arial" pitchFamily="34" charset="0"/>
              <a:ea typeface="ＭＳ ゴシック" pitchFamily="49" charset="-128"/>
              <a:cs typeface="Arial" pitchFamily="34" charset="0"/>
            </a:endParaRPr>
          </a:p>
        </p:txBody>
      </p:sp>
      <p:sp>
        <p:nvSpPr>
          <p:cNvPr id="54282" name="Rectangle 12"/>
          <p:cNvSpPr>
            <a:spLocks noChangeArrowheads="1"/>
          </p:cNvSpPr>
          <p:nvPr/>
        </p:nvSpPr>
        <p:spPr bwMode="auto">
          <a:xfrm>
            <a:off x="1404367" y="4221088"/>
            <a:ext cx="6335985" cy="935038"/>
          </a:xfrm>
          <a:prstGeom prst="rect">
            <a:avLst/>
          </a:prstGeom>
          <a:solidFill>
            <a:srgbClr val="FFFFFF"/>
          </a:solidFill>
          <a:ln w="9525">
            <a:noFill/>
            <a:miter lim="800000"/>
            <a:headEnd/>
            <a:tailEnd/>
          </a:ln>
        </p:spPr>
        <p:txBody>
          <a:bodyPr/>
          <a:lstStyle/>
          <a:p>
            <a:pPr marL="342900" indent="-342900" algn="ctr">
              <a:lnSpc>
                <a:spcPct val="80000"/>
              </a:lnSpc>
              <a:spcBef>
                <a:spcPct val="20000"/>
              </a:spcBef>
              <a:spcAft>
                <a:spcPct val="20000"/>
              </a:spcAft>
            </a:pPr>
            <a:r>
              <a:rPr lang="en-US" altLang="ja-JP" sz="1600" dirty="0" smtClean="0">
                <a:solidFill>
                  <a:srgbClr val="000000"/>
                </a:solidFill>
                <a:latin typeface="Arial" pitchFamily="34" charset="0"/>
                <a:ea typeface="ＭＳ ゴシック" pitchFamily="49" charset="-128"/>
              </a:rPr>
              <a:t>AVNIR-2 coverage based </a:t>
            </a:r>
            <a:r>
              <a:rPr lang="en-US" altLang="ja-JP" sz="1600" dirty="0">
                <a:solidFill>
                  <a:srgbClr val="000000"/>
                </a:solidFill>
                <a:latin typeface="Arial" pitchFamily="34" charset="0"/>
                <a:ea typeface="ＭＳ ゴシック" pitchFamily="49" charset="-128"/>
              </a:rPr>
              <a:t>on the basic observation scenario</a:t>
            </a:r>
          </a:p>
          <a:p>
            <a:pPr marL="342900" indent="-342900" algn="ctr">
              <a:lnSpc>
                <a:spcPct val="80000"/>
              </a:lnSpc>
              <a:spcBef>
                <a:spcPct val="20000"/>
              </a:spcBef>
            </a:pPr>
            <a:r>
              <a:rPr lang="en-US" altLang="ja-JP" b="0" dirty="0" smtClean="0">
                <a:solidFill>
                  <a:srgbClr val="000000"/>
                </a:solidFill>
                <a:latin typeface="Arial" pitchFamily="34" charset="0"/>
                <a:ea typeface="ＭＳ ゴシック" pitchFamily="49" charset="-128"/>
              </a:rPr>
              <a:t>Total: 1,325,411 scenes </a:t>
            </a:r>
          </a:p>
        </p:txBody>
      </p:sp>
      <p:grpSp>
        <p:nvGrpSpPr>
          <p:cNvPr id="4" name="Group 65"/>
          <p:cNvGrpSpPr>
            <a:grpSpLocks/>
          </p:cNvGrpSpPr>
          <p:nvPr/>
        </p:nvGrpSpPr>
        <p:grpSpPr bwMode="auto">
          <a:xfrm>
            <a:off x="5726112" y="3489772"/>
            <a:ext cx="3454400" cy="730250"/>
            <a:chOff x="68" y="3475"/>
            <a:chExt cx="2176" cy="460"/>
          </a:xfrm>
        </p:grpSpPr>
        <p:grpSp>
          <p:nvGrpSpPr>
            <p:cNvPr id="5" name="Group 66"/>
            <p:cNvGrpSpPr>
              <a:grpSpLocks/>
            </p:cNvGrpSpPr>
            <p:nvPr/>
          </p:nvGrpSpPr>
          <p:grpSpPr bwMode="auto">
            <a:xfrm>
              <a:off x="68" y="3475"/>
              <a:ext cx="414" cy="453"/>
              <a:chOff x="68" y="3475"/>
              <a:chExt cx="414" cy="453"/>
            </a:xfrm>
          </p:grpSpPr>
          <p:sp>
            <p:nvSpPr>
              <p:cNvPr id="133" name="Text Box 67"/>
              <p:cNvSpPr txBox="1">
                <a:spLocks noChangeArrowheads="1"/>
              </p:cNvSpPr>
              <p:nvPr/>
            </p:nvSpPr>
            <p:spPr bwMode="auto">
              <a:xfrm>
                <a:off x="307" y="3475"/>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1</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34" name="Text Box 68"/>
              <p:cNvSpPr txBox="1">
                <a:spLocks noChangeArrowheads="1"/>
              </p:cNvSpPr>
              <p:nvPr/>
            </p:nvSpPr>
            <p:spPr bwMode="auto">
              <a:xfrm>
                <a:off x="307" y="3619"/>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2</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6" name="Group 69"/>
              <p:cNvGrpSpPr>
                <a:grpSpLocks/>
              </p:cNvGrpSpPr>
              <p:nvPr/>
            </p:nvGrpSpPr>
            <p:grpSpPr bwMode="auto">
              <a:xfrm>
                <a:off x="68" y="3503"/>
                <a:ext cx="240" cy="384"/>
                <a:chOff x="68" y="3503"/>
                <a:chExt cx="240" cy="384"/>
              </a:xfrm>
            </p:grpSpPr>
            <p:sp>
              <p:nvSpPr>
                <p:cNvPr id="137" name="Rectangle 70"/>
                <p:cNvSpPr>
                  <a:spLocks noChangeArrowheads="1"/>
                </p:cNvSpPr>
                <p:nvPr/>
              </p:nvSpPr>
              <p:spPr bwMode="auto">
                <a:xfrm>
                  <a:off x="68" y="3503"/>
                  <a:ext cx="240" cy="96"/>
                </a:xfrm>
                <a:prstGeom prst="rect">
                  <a:avLst/>
                </a:prstGeom>
                <a:solidFill>
                  <a:srgbClr val="0000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8" name="Rectangle 71"/>
                <p:cNvSpPr>
                  <a:spLocks noChangeArrowheads="1"/>
                </p:cNvSpPr>
                <p:nvPr/>
              </p:nvSpPr>
              <p:spPr bwMode="auto">
                <a:xfrm>
                  <a:off x="68" y="3647"/>
                  <a:ext cx="240" cy="96"/>
                </a:xfrm>
                <a:prstGeom prst="rect">
                  <a:avLst/>
                </a:prstGeom>
                <a:solidFill>
                  <a:srgbClr val="3366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9" name="Rectangle 72"/>
                <p:cNvSpPr>
                  <a:spLocks noChangeArrowheads="1"/>
                </p:cNvSpPr>
                <p:nvPr/>
              </p:nvSpPr>
              <p:spPr bwMode="auto">
                <a:xfrm>
                  <a:off x="68" y="3791"/>
                  <a:ext cx="240" cy="96"/>
                </a:xfrm>
                <a:prstGeom prst="rect">
                  <a:avLst/>
                </a:prstGeom>
                <a:solidFill>
                  <a:srgbClr val="00CC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grpSp>
          <p:sp>
            <p:nvSpPr>
              <p:cNvPr id="136" name="Text Box 73"/>
              <p:cNvSpPr txBox="1">
                <a:spLocks noChangeArrowheads="1"/>
              </p:cNvSpPr>
              <p:nvPr/>
            </p:nvSpPr>
            <p:spPr bwMode="auto">
              <a:xfrm>
                <a:off x="307" y="3763"/>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3</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117" name="Rectangle 74"/>
            <p:cNvSpPr>
              <a:spLocks noChangeArrowheads="1"/>
            </p:cNvSpPr>
            <p:nvPr/>
          </p:nvSpPr>
          <p:spPr bwMode="auto">
            <a:xfrm>
              <a:off x="527" y="3503"/>
              <a:ext cx="240" cy="96"/>
            </a:xfrm>
            <a:prstGeom prst="rect">
              <a:avLst/>
            </a:prstGeom>
            <a:solidFill>
              <a:srgbClr val="00FFCC"/>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18" name="Text Box 75"/>
            <p:cNvSpPr txBox="1">
              <a:spLocks noChangeArrowheads="1"/>
            </p:cNvSpPr>
            <p:nvPr/>
          </p:nvSpPr>
          <p:spPr bwMode="auto">
            <a:xfrm>
              <a:off x="737" y="3475"/>
              <a:ext cx="29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4</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19" name="Rectangle 76"/>
            <p:cNvSpPr>
              <a:spLocks noChangeArrowheads="1"/>
            </p:cNvSpPr>
            <p:nvPr/>
          </p:nvSpPr>
          <p:spPr bwMode="auto">
            <a:xfrm>
              <a:off x="527" y="3647"/>
              <a:ext cx="240" cy="96"/>
            </a:xfrm>
            <a:prstGeom prst="rect">
              <a:avLst/>
            </a:prstGeom>
            <a:solidFill>
              <a:srgbClr val="66FF33"/>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20" name="Text Box 77"/>
            <p:cNvSpPr txBox="1">
              <a:spLocks noChangeArrowheads="1"/>
            </p:cNvSpPr>
            <p:nvPr/>
          </p:nvSpPr>
          <p:spPr bwMode="auto">
            <a:xfrm>
              <a:off x="737" y="3619"/>
              <a:ext cx="207"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5</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21" name="Rectangle 78"/>
            <p:cNvSpPr>
              <a:spLocks noChangeArrowheads="1"/>
            </p:cNvSpPr>
            <p:nvPr/>
          </p:nvSpPr>
          <p:spPr bwMode="auto">
            <a:xfrm>
              <a:off x="527" y="3798"/>
              <a:ext cx="240" cy="96"/>
            </a:xfrm>
            <a:prstGeom prst="rect">
              <a:avLst/>
            </a:prstGeom>
            <a:solidFill>
              <a:srgbClr val="00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22" name="Text Box 79"/>
            <p:cNvSpPr txBox="1">
              <a:spLocks noChangeArrowheads="1"/>
            </p:cNvSpPr>
            <p:nvPr/>
          </p:nvSpPr>
          <p:spPr bwMode="auto">
            <a:xfrm>
              <a:off x="737" y="3770"/>
              <a:ext cx="29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6</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7" name="Group 80"/>
            <p:cNvGrpSpPr>
              <a:grpSpLocks/>
            </p:cNvGrpSpPr>
            <p:nvPr/>
          </p:nvGrpSpPr>
          <p:grpSpPr bwMode="auto">
            <a:xfrm>
              <a:off x="945" y="3475"/>
              <a:ext cx="482" cy="453"/>
              <a:chOff x="-337" y="3473"/>
              <a:chExt cx="482" cy="453"/>
            </a:xfrm>
          </p:grpSpPr>
          <p:sp>
            <p:nvSpPr>
              <p:cNvPr id="126" name="Text Box 81"/>
              <p:cNvSpPr txBox="1">
                <a:spLocks noChangeArrowheads="1"/>
              </p:cNvSpPr>
              <p:nvPr/>
            </p:nvSpPr>
            <p:spPr bwMode="auto">
              <a:xfrm>
                <a:off x="-127" y="3473"/>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7</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27" name="Text Box 82"/>
              <p:cNvSpPr txBox="1">
                <a:spLocks noChangeArrowheads="1"/>
              </p:cNvSpPr>
              <p:nvPr/>
            </p:nvSpPr>
            <p:spPr bwMode="auto">
              <a:xfrm>
                <a:off x="-127" y="3617"/>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8</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8" name="Group 83"/>
              <p:cNvGrpSpPr>
                <a:grpSpLocks/>
              </p:cNvGrpSpPr>
              <p:nvPr/>
            </p:nvGrpSpPr>
            <p:grpSpPr bwMode="auto">
              <a:xfrm>
                <a:off x="-337" y="3503"/>
                <a:ext cx="240" cy="384"/>
                <a:chOff x="-337" y="3503"/>
                <a:chExt cx="240" cy="384"/>
              </a:xfrm>
            </p:grpSpPr>
            <p:sp>
              <p:nvSpPr>
                <p:cNvPr id="130" name="Rectangle 84"/>
                <p:cNvSpPr>
                  <a:spLocks noChangeArrowheads="1"/>
                </p:cNvSpPr>
                <p:nvPr/>
              </p:nvSpPr>
              <p:spPr bwMode="auto">
                <a:xfrm>
                  <a:off x="-337" y="3503"/>
                  <a:ext cx="240" cy="96"/>
                </a:xfrm>
                <a:prstGeom prst="rect">
                  <a:avLst/>
                </a:prstGeom>
                <a:solidFill>
                  <a:srgbClr val="66FF66"/>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1" name="Rectangle 85"/>
                <p:cNvSpPr>
                  <a:spLocks noChangeArrowheads="1"/>
                </p:cNvSpPr>
                <p:nvPr/>
              </p:nvSpPr>
              <p:spPr bwMode="auto">
                <a:xfrm>
                  <a:off x="-337" y="3647"/>
                  <a:ext cx="240" cy="96"/>
                </a:xfrm>
                <a:prstGeom prst="rect">
                  <a:avLst/>
                </a:prstGeom>
                <a:solidFill>
                  <a:srgbClr val="FF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32" name="Rectangle 86"/>
                <p:cNvSpPr>
                  <a:spLocks noChangeArrowheads="1"/>
                </p:cNvSpPr>
                <p:nvPr/>
              </p:nvSpPr>
              <p:spPr bwMode="auto">
                <a:xfrm>
                  <a:off x="-337" y="3791"/>
                  <a:ext cx="240" cy="96"/>
                </a:xfrm>
                <a:prstGeom prst="rect">
                  <a:avLst/>
                </a:prstGeom>
                <a:solidFill>
                  <a:srgbClr val="FF66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grpSp>
          <p:sp>
            <p:nvSpPr>
              <p:cNvPr id="129" name="Text Box 87"/>
              <p:cNvSpPr txBox="1">
                <a:spLocks noChangeArrowheads="1"/>
              </p:cNvSpPr>
              <p:nvPr/>
            </p:nvSpPr>
            <p:spPr bwMode="auto">
              <a:xfrm>
                <a:off x="-127" y="3761"/>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9</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124" name="Rectangle 88"/>
            <p:cNvSpPr>
              <a:spLocks noChangeArrowheads="1"/>
            </p:cNvSpPr>
            <p:nvPr/>
          </p:nvSpPr>
          <p:spPr bwMode="auto">
            <a:xfrm>
              <a:off x="1382" y="3509"/>
              <a:ext cx="240" cy="96"/>
            </a:xfrm>
            <a:prstGeom prst="rect">
              <a:avLst/>
            </a:prstGeom>
            <a:solidFill>
              <a:srgbClr val="FF00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25" name="Text Box 89"/>
            <p:cNvSpPr txBox="1">
              <a:spLocks noChangeArrowheads="1"/>
            </p:cNvSpPr>
            <p:nvPr/>
          </p:nvSpPr>
          <p:spPr bwMode="auto">
            <a:xfrm>
              <a:off x="1592" y="3481"/>
              <a:ext cx="65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More than 10</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54278" name="テキスト ボックス 14"/>
          <p:cNvSpPr txBox="1">
            <a:spLocks noChangeArrowheads="1"/>
          </p:cNvSpPr>
          <p:nvPr/>
        </p:nvSpPr>
        <p:spPr bwMode="auto">
          <a:xfrm>
            <a:off x="5068798" y="3121223"/>
            <a:ext cx="3478325" cy="307777"/>
          </a:xfrm>
          <a:prstGeom prst="rect">
            <a:avLst/>
          </a:prstGeom>
          <a:noFill/>
          <a:ln w="9525">
            <a:noFill/>
            <a:miter lim="800000"/>
            <a:headEnd/>
            <a:tailEnd/>
          </a:ln>
        </p:spPr>
        <p:txBody>
          <a:bodyPr wrap="none">
            <a:spAutoFit/>
          </a:bodyPr>
          <a:lstStyle/>
          <a:p>
            <a:pPr algn="ctr"/>
            <a:r>
              <a:rPr lang="en-US" altLang="ja-JP" dirty="0" smtClean="0">
                <a:solidFill>
                  <a:srgbClr val="000000"/>
                </a:solidFill>
                <a:latin typeface="Arial" pitchFamily="34" charset="0"/>
                <a:ea typeface="ＭＳ ゴシック" pitchFamily="49" charset="-128"/>
              </a:rPr>
              <a:t>AVNIR-2 </a:t>
            </a:r>
            <a:r>
              <a:rPr lang="en-US" altLang="ja-JP" dirty="0">
                <a:solidFill>
                  <a:srgbClr val="000000"/>
                </a:solidFill>
                <a:latin typeface="Arial" pitchFamily="34" charset="0"/>
                <a:ea typeface="ＭＳ ゴシック" pitchFamily="49" charset="-128"/>
              </a:rPr>
              <a:t>(Cloud cover: </a:t>
            </a:r>
            <a:r>
              <a:rPr lang="en-US" altLang="ja-JP" dirty="0" smtClean="0">
                <a:solidFill>
                  <a:srgbClr val="000000"/>
                </a:solidFill>
                <a:latin typeface="Arial" pitchFamily="34" charset="0"/>
                <a:ea typeface="ＭＳ ゴシック" pitchFamily="49" charset="-128"/>
              </a:rPr>
              <a:t>0~20% </a:t>
            </a:r>
            <a:r>
              <a:rPr lang="en-US" altLang="ja-JP" dirty="0">
                <a:solidFill>
                  <a:srgbClr val="000000"/>
                </a:solidFill>
                <a:latin typeface="Arial" pitchFamily="34" charset="0"/>
                <a:ea typeface="ＭＳ ゴシック" pitchFamily="49" charset="-128"/>
              </a:rPr>
              <a:t>/ scene)</a:t>
            </a:r>
            <a:endParaRPr lang="ja-JP" altLang="en-US" dirty="0">
              <a:solidFill>
                <a:srgbClr val="000000"/>
              </a:solidFill>
              <a:latin typeface="Arial" pitchFamily="34" charset="0"/>
              <a:ea typeface="ＭＳ ゴシック" pitchFamily="49" charset="-128"/>
            </a:endParaRPr>
          </a:p>
        </p:txBody>
      </p:sp>
      <p:sp>
        <p:nvSpPr>
          <p:cNvPr id="75" name="テキスト ボックス 14"/>
          <p:cNvSpPr txBox="1">
            <a:spLocks noChangeArrowheads="1"/>
          </p:cNvSpPr>
          <p:nvPr/>
        </p:nvSpPr>
        <p:spPr bwMode="auto">
          <a:xfrm>
            <a:off x="720358" y="3121223"/>
            <a:ext cx="3378938" cy="307777"/>
          </a:xfrm>
          <a:prstGeom prst="rect">
            <a:avLst/>
          </a:prstGeom>
          <a:noFill/>
          <a:ln w="9525">
            <a:noFill/>
            <a:miter lim="800000"/>
            <a:headEnd/>
            <a:tailEnd/>
          </a:ln>
        </p:spPr>
        <p:txBody>
          <a:bodyPr wrap="none">
            <a:spAutoFit/>
          </a:bodyPr>
          <a:lstStyle/>
          <a:p>
            <a:pPr algn="ctr"/>
            <a:r>
              <a:rPr lang="en-US" altLang="ja-JP" dirty="0" smtClean="0">
                <a:solidFill>
                  <a:srgbClr val="000000"/>
                </a:solidFill>
                <a:latin typeface="Arial" pitchFamily="34" charset="0"/>
                <a:ea typeface="ＭＳ ゴシック" pitchFamily="49" charset="-128"/>
              </a:rPr>
              <a:t>AVNIR-2 </a:t>
            </a:r>
            <a:r>
              <a:rPr lang="en-US" altLang="ja-JP" dirty="0">
                <a:solidFill>
                  <a:srgbClr val="000000"/>
                </a:solidFill>
                <a:latin typeface="Arial" pitchFamily="34" charset="0"/>
                <a:ea typeface="ＭＳ ゴシック" pitchFamily="49" charset="-128"/>
              </a:rPr>
              <a:t>(Cloud cover: </a:t>
            </a:r>
            <a:r>
              <a:rPr lang="en-US" altLang="ja-JP" dirty="0" smtClean="0">
                <a:solidFill>
                  <a:srgbClr val="000000"/>
                </a:solidFill>
                <a:latin typeface="Arial" pitchFamily="34" charset="0"/>
                <a:ea typeface="ＭＳ ゴシック" pitchFamily="49" charset="-128"/>
              </a:rPr>
              <a:t>0~2</a:t>
            </a:r>
            <a:r>
              <a:rPr lang="en-US" altLang="ja-JP" dirty="0">
                <a:solidFill>
                  <a:srgbClr val="000000"/>
                </a:solidFill>
                <a:latin typeface="Arial" pitchFamily="34" charset="0"/>
                <a:ea typeface="ＭＳ ゴシック" pitchFamily="49" charset="-128"/>
              </a:rPr>
              <a:t>% / scene)</a:t>
            </a:r>
            <a:endParaRPr lang="ja-JP" altLang="en-US" dirty="0">
              <a:solidFill>
                <a:srgbClr val="000000"/>
              </a:solidFill>
              <a:latin typeface="Arial" pitchFamily="34" charset="0"/>
              <a:ea typeface="ＭＳ ゴシック" pitchFamily="49" charset="-128"/>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6" name="グループ化 45"/>
          <p:cNvGrpSpPr>
            <a:grpSpLocks noChangeAspect="1"/>
          </p:cNvGrpSpPr>
          <p:nvPr/>
        </p:nvGrpSpPr>
        <p:grpSpPr>
          <a:xfrm>
            <a:off x="233871" y="980728"/>
            <a:ext cx="4319588" cy="2160588"/>
            <a:chOff x="187325" y="1073150"/>
            <a:chExt cx="8639175" cy="4321175"/>
          </a:xfrm>
        </p:grpSpPr>
        <p:pic>
          <p:nvPicPr>
            <p:cNvPr id="47" name="Picture 32" descr="エリア1"/>
            <p:cNvPicPr>
              <a:picLocks noChangeAspect="1" noChangeArrowheads="1"/>
            </p:cNvPicPr>
            <p:nvPr/>
          </p:nvPicPr>
          <p:blipFill>
            <a:blip r:embed="rId3" cstate="email"/>
            <a:srcRect/>
            <a:stretch>
              <a:fillRect/>
            </a:stretch>
          </p:blipFill>
          <p:spPr bwMode="auto">
            <a:xfrm>
              <a:off x="187325" y="1073150"/>
              <a:ext cx="2882900" cy="2160588"/>
            </a:xfrm>
            <a:prstGeom prst="rect">
              <a:avLst/>
            </a:prstGeom>
            <a:noFill/>
          </p:spPr>
        </p:pic>
        <p:pic>
          <p:nvPicPr>
            <p:cNvPr id="48" name="Picture 33" descr="エリア2"/>
            <p:cNvPicPr>
              <a:picLocks noChangeAspect="1" noChangeArrowheads="1"/>
            </p:cNvPicPr>
            <p:nvPr/>
          </p:nvPicPr>
          <p:blipFill>
            <a:blip r:embed="rId4" cstate="email"/>
            <a:srcRect/>
            <a:stretch>
              <a:fillRect/>
            </a:stretch>
          </p:blipFill>
          <p:spPr bwMode="auto">
            <a:xfrm>
              <a:off x="3070225" y="1073150"/>
              <a:ext cx="2882900" cy="2160588"/>
            </a:xfrm>
            <a:prstGeom prst="rect">
              <a:avLst/>
            </a:prstGeom>
            <a:noFill/>
          </p:spPr>
        </p:pic>
        <p:pic>
          <p:nvPicPr>
            <p:cNvPr id="49" name="Picture 34" descr="エリア3"/>
            <p:cNvPicPr>
              <a:picLocks noChangeAspect="1" noChangeArrowheads="1"/>
            </p:cNvPicPr>
            <p:nvPr/>
          </p:nvPicPr>
          <p:blipFill>
            <a:blip r:embed="rId5" cstate="email"/>
            <a:srcRect/>
            <a:stretch>
              <a:fillRect/>
            </a:stretch>
          </p:blipFill>
          <p:spPr bwMode="auto">
            <a:xfrm>
              <a:off x="5943600" y="1073150"/>
              <a:ext cx="2882900" cy="2160588"/>
            </a:xfrm>
            <a:prstGeom prst="rect">
              <a:avLst/>
            </a:prstGeom>
            <a:noFill/>
          </p:spPr>
        </p:pic>
        <p:pic>
          <p:nvPicPr>
            <p:cNvPr id="50" name="Picture 35" descr="エリア4"/>
            <p:cNvPicPr>
              <a:picLocks noChangeAspect="1" noChangeArrowheads="1"/>
            </p:cNvPicPr>
            <p:nvPr/>
          </p:nvPicPr>
          <p:blipFill>
            <a:blip r:embed="rId6" cstate="email"/>
            <a:srcRect/>
            <a:stretch>
              <a:fillRect/>
            </a:stretch>
          </p:blipFill>
          <p:spPr bwMode="auto">
            <a:xfrm>
              <a:off x="187325" y="3233738"/>
              <a:ext cx="2882900" cy="2160587"/>
            </a:xfrm>
            <a:prstGeom prst="rect">
              <a:avLst/>
            </a:prstGeom>
            <a:noFill/>
          </p:spPr>
        </p:pic>
        <p:pic>
          <p:nvPicPr>
            <p:cNvPr id="51" name="Picture 36" descr="エリア5"/>
            <p:cNvPicPr>
              <a:picLocks noChangeAspect="1" noChangeArrowheads="1"/>
            </p:cNvPicPr>
            <p:nvPr/>
          </p:nvPicPr>
          <p:blipFill>
            <a:blip r:embed="rId7" cstate="email"/>
            <a:srcRect/>
            <a:stretch>
              <a:fillRect/>
            </a:stretch>
          </p:blipFill>
          <p:spPr bwMode="auto">
            <a:xfrm>
              <a:off x="3070225" y="3233738"/>
              <a:ext cx="2882900" cy="2160587"/>
            </a:xfrm>
            <a:prstGeom prst="rect">
              <a:avLst/>
            </a:prstGeom>
            <a:noFill/>
          </p:spPr>
        </p:pic>
        <p:pic>
          <p:nvPicPr>
            <p:cNvPr id="52" name="Picture 37" descr="エリア6"/>
            <p:cNvPicPr>
              <a:picLocks noChangeAspect="1" noChangeArrowheads="1"/>
            </p:cNvPicPr>
            <p:nvPr/>
          </p:nvPicPr>
          <p:blipFill>
            <a:blip r:embed="rId8" cstate="email"/>
            <a:srcRect/>
            <a:stretch>
              <a:fillRect/>
            </a:stretch>
          </p:blipFill>
          <p:spPr bwMode="auto">
            <a:xfrm>
              <a:off x="5943600" y="3233738"/>
              <a:ext cx="2882900" cy="2160587"/>
            </a:xfrm>
            <a:prstGeom prst="rect">
              <a:avLst/>
            </a:prstGeom>
            <a:noFill/>
          </p:spPr>
        </p:pic>
      </p:grpSp>
      <p:grpSp>
        <p:nvGrpSpPr>
          <p:cNvPr id="53" name="グループ化 52"/>
          <p:cNvGrpSpPr>
            <a:grpSpLocks noChangeAspect="1"/>
          </p:cNvGrpSpPr>
          <p:nvPr/>
        </p:nvGrpSpPr>
        <p:grpSpPr>
          <a:xfrm>
            <a:off x="4644900" y="980728"/>
            <a:ext cx="4319588" cy="2160588"/>
            <a:chOff x="228600" y="1073150"/>
            <a:chExt cx="8639175" cy="4321175"/>
          </a:xfrm>
        </p:grpSpPr>
        <p:pic>
          <p:nvPicPr>
            <p:cNvPr id="54" name="Picture 33" descr="エリア1"/>
            <p:cNvPicPr>
              <a:picLocks noChangeAspect="1" noChangeArrowheads="1"/>
            </p:cNvPicPr>
            <p:nvPr/>
          </p:nvPicPr>
          <p:blipFill>
            <a:blip r:embed="rId9" cstate="email"/>
            <a:srcRect/>
            <a:stretch>
              <a:fillRect/>
            </a:stretch>
          </p:blipFill>
          <p:spPr bwMode="auto">
            <a:xfrm>
              <a:off x="228600" y="1073150"/>
              <a:ext cx="2882900" cy="2160588"/>
            </a:xfrm>
            <a:prstGeom prst="rect">
              <a:avLst/>
            </a:prstGeom>
            <a:noFill/>
          </p:spPr>
        </p:pic>
        <p:pic>
          <p:nvPicPr>
            <p:cNvPr id="55" name="Picture 34" descr="エリア2"/>
            <p:cNvPicPr>
              <a:picLocks noChangeAspect="1" noChangeArrowheads="1"/>
            </p:cNvPicPr>
            <p:nvPr/>
          </p:nvPicPr>
          <p:blipFill>
            <a:blip r:embed="rId10" cstate="email"/>
            <a:srcRect/>
            <a:stretch>
              <a:fillRect/>
            </a:stretch>
          </p:blipFill>
          <p:spPr bwMode="auto">
            <a:xfrm>
              <a:off x="3101975" y="1073150"/>
              <a:ext cx="2882900" cy="2160588"/>
            </a:xfrm>
            <a:prstGeom prst="rect">
              <a:avLst/>
            </a:prstGeom>
            <a:noFill/>
          </p:spPr>
        </p:pic>
        <p:pic>
          <p:nvPicPr>
            <p:cNvPr id="56" name="Picture 35" descr="エリア3"/>
            <p:cNvPicPr>
              <a:picLocks noChangeAspect="1" noChangeArrowheads="1"/>
            </p:cNvPicPr>
            <p:nvPr/>
          </p:nvPicPr>
          <p:blipFill>
            <a:blip r:embed="rId11" cstate="email"/>
            <a:srcRect/>
            <a:stretch>
              <a:fillRect/>
            </a:stretch>
          </p:blipFill>
          <p:spPr bwMode="auto">
            <a:xfrm>
              <a:off x="5984875" y="1073150"/>
              <a:ext cx="2882900" cy="2160588"/>
            </a:xfrm>
            <a:prstGeom prst="rect">
              <a:avLst/>
            </a:prstGeom>
            <a:noFill/>
          </p:spPr>
        </p:pic>
        <p:pic>
          <p:nvPicPr>
            <p:cNvPr id="57" name="Picture 36" descr="エリア4"/>
            <p:cNvPicPr>
              <a:picLocks noChangeAspect="1" noChangeArrowheads="1"/>
            </p:cNvPicPr>
            <p:nvPr/>
          </p:nvPicPr>
          <p:blipFill>
            <a:blip r:embed="rId12" cstate="email"/>
            <a:srcRect/>
            <a:stretch>
              <a:fillRect/>
            </a:stretch>
          </p:blipFill>
          <p:spPr bwMode="auto">
            <a:xfrm>
              <a:off x="228600" y="3233738"/>
              <a:ext cx="2882900" cy="2160587"/>
            </a:xfrm>
            <a:prstGeom prst="rect">
              <a:avLst/>
            </a:prstGeom>
            <a:noFill/>
          </p:spPr>
        </p:pic>
        <p:pic>
          <p:nvPicPr>
            <p:cNvPr id="58" name="Picture 37" descr="エリア5"/>
            <p:cNvPicPr>
              <a:picLocks noChangeAspect="1" noChangeArrowheads="1"/>
            </p:cNvPicPr>
            <p:nvPr/>
          </p:nvPicPr>
          <p:blipFill>
            <a:blip r:embed="rId13" cstate="email"/>
            <a:srcRect/>
            <a:stretch>
              <a:fillRect/>
            </a:stretch>
          </p:blipFill>
          <p:spPr bwMode="auto">
            <a:xfrm>
              <a:off x="3101975" y="3233738"/>
              <a:ext cx="2882900" cy="2160587"/>
            </a:xfrm>
            <a:prstGeom prst="rect">
              <a:avLst/>
            </a:prstGeom>
            <a:noFill/>
          </p:spPr>
        </p:pic>
        <p:pic>
          <p:nvPicPr>
            <p:cNvPr id="59" name="Picture 38" descr="エリア6"/>
            <p:cNvPicPr>
              <a:picLocks noChangeAspect="1" noChangeArrowheads="1"/>
            </p:cNvPicPr>
            <p:nvPr/>
          </p:nvPicPr>
          <p:blipFill>
            <a:blip r:embed="rId14" cstate="email"/>
            <a:srcRect/>
            <a:stretch>
              <a:fillRect/>
            </a:stretch>
          </p:blipFill>
          <p:spPr bwMode="auto">
            <a:xfrm>
              <a:off x="5984875" y="3233738"/>
              <a:ext cx="2882900" cy="2160587"/>
            </a:xfrm>
            <a:prstGeom prst="rect">
              <a:avLst/>
            </a:prstGeom>
            <a:noFill/>
          </p:spPr>
        </p:pic>
      </p:grpSp>
      <p:grpSp>
        <p:nvGrpSpPr>
          <p:cNvPr id="60" name="グループ化 59"/>
          <p:cNvGrpSpPr>
            <a:grpSpLocks noChangeAspect="1"/>
          </p:cNvGrpSpPr>
          <p:nvPr/>
        </p:nvGrpSpPr>
        <p:grpSpPr>
          <a:xfrm>
            <a:off x="235957" y="3442063"/>
            <a:ext cx="4319588" cy="2160588"/>
            <a:chOff x="228600" y="1073150"/>
            <a:chExt cx="8639175" cy="4321175"/>
          </a:xfrm>
        </p:grpSpPr>
        <p:pic>
          <p:nvPicPr>
            <p:cNvPr id="61" name="Picture 33" descr="エリア1"/>
            <p:cNvPicPr>
              <a:picLocks noChangeAspect="1" noChangeArrowheads="1"/>
            </p:cNvPicPr>
            <p:nvPr/>
          </p:nvPicPr>
          <p:blipFill>
            <a:blip r:embed="rId15" cstate="email"/>
            <a:srcRect/>
            <a:stretch>
              <a:fillRect/>
            </a:stretch>
          </p:blipFill>
          <p:spPr bwMode="auto">
            <a:xfrm>
              <a:off x="228600" y="1073150"/>
              <a:ext cx="2882900" cy="2160588"/>
            </a:xfrm>
            <a:prstGeom prst="rect">
              <a:avLst/>
            </a:prstGeom>
            <a:noFill/>
          </p:spPr>
        </p:pic>
        <p:pic>
          <p:nvPicPr>
            <p:cNvPr id="62" name="Picture 34" descr="エリア2"/>
            <p:cNvPicPr>
              <a:picLocks noChangeAspect="1" noChangeArrowheads="1"/>
            </p:cNvPicPr>
            <p:nvPr/>
          </p:nvPicPr>
          <p:blipFill>
            <a:blip r:embed="rId16" cstate="email"/>
            <a:srcRect/>
            <a:stretch>
              <a:fillRect/>
            </a:stretch>
          </p:blipFill>
          <p:spPr bwMode="auto">
            <a:xfrm>
              <a:off x="3101975" y="1073150"/>
              <a:ext cx="2882900" cy="2160588"/>
            </a:xfrm>
            <a:prstGeom prst="rect">
              <a:avLst/>
            </a:prstGeom>
            <a:noFill/>
          </p:spPr>
        </p:pic>
        <p:pic>
          <p:nvPicPr>
            <p:cNvPr id="69" name="Picture 35" descr="エリア3"/>
            <p:cNvPicPr>
              <a:picLocks noChangeAspect="1" noChangeArrowheads="1"/>
            </p:cNvPicPr>
            <p:nvPr/>
          </p:nvPicPr>
          <p:blipFill>
            <a:blip r:embed="rId17" cstate="email"/>
            <a:srcRect/>
            <a:stretch>
              <a:fillRect/>
            </a:stretch>
          </p:blipFill>
          <p:spPr bwMode="auto">
            <a:xfrm>
              <a:off x="5984875" y="1073150"/>
              <a:ext cx="2882900" cy="2160588"/>
            </a:xfrm>
            <a:prstGeom prst="rect">
              <a:avLst/>
            </a:prstGeom>
            <a:noFill/>
          </p:spPr>
        </p:pic>
        <p:pic>
          <p:nvPicPr>
            <p:cNvPr id="70" name="Picture 36" descr="エリア4"/>
            <p:cNvPicPr>
              <a:picLocks noChangeAspect="1" noChangeArrowheads="1"/>
            </p:cNvPicPr>
            <p:nvPr/>
          </p:nvPicPr>
          <p:blipFill>
            <a:blip r:embed="rId18" cstate="email"/>
            <a:srcRect/>
            <a:stretch>
              <a:fillRect/>
            </a:stretch>
          </p:blipFill>
          <p:spPr bwMode="auto">
            <a:xfrm>
              <a:off x="228600" y="3233738"/>
              <a:ext cx="2882900" cy="2160587"/>
            </a:xfrm>
            <a:prstGeom prst="rect">
              <a:avLst/>
            </a:prstGeom>
            <a:noFill/>
          </p:spPr>
        </p:pic>
        <p:pic>
          <p:nvPicPr>
            <p:cNvPr id="71" name="Picture 37" descr="エリア5"/>
            <p:cNvPicPr>
              <a:picLocks noChangeAspect="1" noChangeArrowheads="1"/>
            </p:cNvPicPr>
            <p:nvPr/>
          </p:nvPicPr>
          <p:blipFill>
            <a:blip r:embed="rId19" cstate="email"/>
            <a:srcRect/>
            <a:stretch>
              <a:fillRect/>
            </a:stretch>
          </p:blipFill>
          <p:spPr bwMode="auto">
            <a:xfrm>
              <a:off x="3101975" y="3233738"/>
              <a:ext cx="2882900" cy="2160587"/>
            </a:xfrm>
            <a:prstGeom prst="rect">
              <a:avLst/>
            </a:prstGeom>
            <a:noFill/>
          </p:spPr>
        </p:pic>
        <p:pic>
          <p:nvPicPr>
            <p:cNvPr id="72" name="Picture 38" descr="エリア6"/>
            <p:cNvPicPr>
              <a:picLocks noChangeAspect="1" noChangeArrowheads="1"/>
            </p:cNvPicPr>
            <p:nvPr/>
          </p:nvPicPr>
          <p:blipFill>
            <a:blip r:embed="rId20" cstate="email"/>
            <a:srcRect/>
            <a:stretch>
              <a:fillRect/>
            </a:stretch>
          </p:blipFill>
          <p:spPr bwMode="auto">
            <a:xfrm>
              <a:off x="5984875" y="3233738"/>
              <a:ext cx="2882900" cy="2160587"/>
            </a:xfrm>
            <a:prstGeom prst="rect">
              <a:avLst/>
            </a:prstGeom>
            <a:noFill/>
          </p:spPr>
        </p:pic>
      </p:grpSp>
      <p:grpSp>
        <p:nvGrpSpPr>
          <p:cNvPr id="73" name="グループ化 72"/>
          <p:cNvGrpSpPr>
            <a:grpSpLocks noChangeAspect="1"/>
          </p:cNvGrpSpPr>
          <p:nvPr/>
        </p:nvGrpSpPr>
        <p:grpSpPr>
          <a:xfrm>
            <a:off x="4644900" y="3429000"/>
            <a:ext cx="4319588" cy="2160588"/>
            <a:chOff x="228600" y="1073150"/>
            <a:chExt cx="8639175" cy="4321175"/>
          </a:xfrm>
        </p:grpSpPr>
        <p:pic>
          <p:nvPicPr>
            <p:cNvPr id="74" name="Picture 33" descr="エリア1"/>
            <p:cNvPicPr>
              <a:picLocks noChangeAspect="1" noChangeArrowheads="1"/>
            </p:cNvPicPr>
            <p:nvPr/>
          </p:nvPicPr>
          <p:blipFill>
            <a:blip r:embed="rId21" cstate="email"/>
            <a:srcRect/>
            <a:stretch>
              <a:fillRect/>
            </a:stretch>
          </p:blipFill>
          <p:spPr bwMode="auto">
            <a:xfrm>
              <a:off x="228600" y="1073150"/>
              <a:ext cx="2882900" cy="2160588"/>
            </a:xfrm>
            <a:prstGeom prst="rect">
              <a:avLst/>
            </a:prstGeom>
            <a:noFill/>
          </p:spPr>
        </p:pic>
        <p:pic>
          <p:nvPicPr>
            <p:cNvPr id="76" name="Picture 34" descr="エリア2"/>
            <p:cNvPicPr>
              <a:picLocks noChangeAspect="1" noChangeArrowheads="1"/>
            </p:cNvPicPr>
            <p:nvPr/>
          </p:nvPicPr>
          <p:blipFill>
            <a:blip r:embed="rId22" cstate="email"/>
            <a:srcRect/>
            <a:stretch>
              <a:fillRect/>
            </a:stretch>
          </p:blipFill>
          <p:spPr bwMode="auto">
            <a:xfrm>
              <a:off x="3101975" y="1073150"/>
              <a:ext cx="2882900" cy="2160588"/>
            </a:xfrm>
            <a:prstGeom prst="rect">
              <a:avLst/>
            </a:prstGeom>
            <a:noFill/>
          </p:spPr>
        </p:pic>
        <p:pic>
          <p:nvPicPr>
            <p:cNvPr id="83" name="Picture 35" descr="エリア3"/>
            <p:cNvPicPr>
              <a:picLocks noChangeAspect="1" noChangeArrowheads="1"/>
            </p:cNvPicPr>
            <p:nvPr/>
          </p:nvPicPr>
          <p:blipFill>
            <a:blip r:embed="rId23" cstate="email"/>
            <a:srcRect/>
            <a:stretch>
              <a:fillRect/>
            </a:stretch>
          </p:blipFill>
          <p:spPr bwMode="auto">
            <a:xfrm>
              <a:off x="5984875" y="1073150"/>
              <a:ext cx="2882900" cy="2160588"/>
            </a:xfrm>
            <a:prstGeom prst="rect">
              <a:avLst/>
            </a:prstGeom>
            <a:noFill/>
          </p:spPr>
        </p:pic>
        <p:pic>
          <p:nvPicPr>
            <p:cNvPr id="84" name="Picture 36" descr="エリア4"/>
            <p:cNvPicPr>
              <a:picLocks noChangeAspect="1" noChangeArrowheads="1"/>
            </p:cNvPicPr>
            <p:nvPr/>
          </p:nvPicPr>
          <p:blipFill>
            <a:blip r:embed="rId24" cstate="email"/>
            <a:srcRect/>
            <a:stretch>
              <a:fillRect/>
            </a:stretch>
          </p:blipFill>
          <p:spPr bwMode="auto">
            <a:xfrm>
              <a:off x="228600" y="3233738"/>
              <a:ext cx="2882900" cy="2160587"/>
            </a:xfrm>
            <a:prstGeom prst="rect">
              <a:avLst/>
            </a:prstGeom>
            <a:noFill/>
          </p:spPr>
        </p:pic>
        <p:pic>
          <p:nvPicPr>
            <p:cNvPr id="85" name="Picture 37" descr="エリア5"/>
            <p:cNvPicPr>
              <a:picLocks noChangeAspect="1" noChangeArrowheads="1"/>
            </p:cNvPicPr>
            <p:nvPr/>
          </p:nvPicPr>
          <p:blipFill>
            <a:blip r:embed="rId25" cstate="email"/>
            <a:srcRect/>
            <a:stretch>
              <a:fillRect/>
            </a:stretch>
          </p:blipFill>
          <p:spPr bwMode="auto">
            <a:xfrm>
              <a:off x="3101975" y="3233738"/>
              <a:ext cx="2882900" cy="2160587"/>
            </a:xfrm>
            <a:prstGeom prst="rect">
              <a:avLst/>
            </a:prstGeom>
            <a:noFill/>
          </p:spPr>
        </p:pic>
        <p:pic>
          <p:nvPicPr>
            <p:cNvPr id="86" name="Picture 38" descr="エリア6"/>
            <p:cNvPicPr>
              <a:picLocks noChangeAspect="1" noChangeArrowheads="1"/>
            </p:cNvPicPr>
            <p:nvPr/>
          </p:nvPicPr>
          <p:blipFill>
            <a:blip r:embed="rId26" cstate="email"/>
            <a:srcRect/>
            <a:stretch>
              <a:fillRect/>
            </a:stretch>
          </p:blipFill>
          <p:spPr bwMode="auto">
            <a:xfrm>
              <a:off x="5984875" y="3233738"/>
              <a:ext cx="2882900" cy="2160587"/>
            </a:xfrm>
            <a:prstGeom prst="rect">
              <a:avLst/>
            </a:prstGeom>
            <a:noFill/>
          </p:spPr>
        </p:pic>
      </p:grpSp>
      <p:sp>
        <p:nvSpPr>
          <p:cNvPr id="54280" name="Rectangle 91"/>
          <p:cNvSpPr>
            <a:spLocks noGrp="1" noChangeArrowheads="1"/>
          </p:cNvSpPr>
          <p:nvPr>
            <p:ph type="title" idx="4294967295"/>
          </p:nvPr>
        </p:nvSpPr>
        <p:spPr>
          <a:xfrm>
            <a:off x="414338" y="188913"/>
            <a:ext cx="8315325" cy="484187"/>
          </a:xfrm>
        </p:spPr>
        <p:txBody>
          <a:bodyPr/>
          <a:lstStyle/>
          <a:p>
            <a:pPr eaLnBrk="1" hangingPunct="1"/>
            <a:r>
              <a:rPr lang="en-US" altLang="ja-JP" sz="2800" dirty="0" smtClean="0">
                <a:solidFill>
                  <a:srgbClr val="006E23"/>
                </a:solidFill>
                <a:latin typeface="Bookman Old Style" pitchFamily="18" charset="0"/>
              </a:rPr>
              <a:t>Acquisition Results of PALSAR</a:t>
            </a:r>
          </a:p>
        </p:txBody>
      </p:sp>
      <p:sp>
        <p:nvSpPr>
          <p:cNvPr id="54281" name="Text Box 13"/>
          <p:cNvSpPr txBox="1">
            <a:spLocks noChangeArrowheads="1"/>
          </p:cNvSpPr>
          <p:nvPr/>
        </p:nvSpPr>
        <p:spPr bwMode="auto">
          <a:xfrm>
            <a:off x="7112126" y="706438"/>
            <a:ext cx="1923924" cy="246221"/>
          </a:xfrm>
          <a:prstGeom prst="rect">
            <a:avLst/>
          </a:prstGeom>
          <a:noFill/>
          <a:ln w="9525">
            <a:noFill/>
            <a:miter lim="800000"/>
            <a:headEnd/>
            <a:tailEnd/>
          </a:ln>
        </p:spPr>
        <p:txBody>
          <a:bodyPr wrap="none">
            <a:spAutoFit/>
          </a:bodyPr>
          <a:lstStyle/>
          <a:p>
            <a:pPr algn="r"/>
            <a:r>
              <a:rPr lang="en-US" altLang="ja-JP" sz="1000" dirty="0">
                <a:solidFill>
                  <a:srgbClr val="000000"/>
                </a:solidFill>
                <a:latin typeface="Arial" pitchFamily="34" charset="0"/>
                <a:ea typeface="ＭＳ ゴシック" pitchFamily="49" charset="-128"/>
                <a:cs typeface="Arial" pitchFamily="34" charset="0"/>
              </a:rPr>
              <a:t>May 16, 2006 – </a:t>
            </a:r>
            <a:r>
              <a:rPr lang="en-US" altLang="ja-JP" sz="1000" dirty="0" smtClean="0">
                <a:solidFill>
                  <a:srgbClr val="000000"/>
                </a:solidFill>
                <a:latin typeface="Arial" pitchFamily="34" charset="0"/>
                <a:ea typeface="ＭＳ ゴシック" pitchFamily="49" charset="-128"/>
                <a:cs typeface="Arial" pitchFamily="34" charset="0"/>
              </a:rPr>
              <a:t>April 22, 2011</a:t>
            </a:r>
            <a:endParaRPr lang="ja-JP" altLang="en-US" sz="1000" dirty="0">
              <a:solidFill>
                <a:srgbClr val="000000"/>
              </a:solidFill>
              <a:latin typeface="Arial" pitchFamily="34" charset="0"/>
              <a:ea typeface="ＭＳ ゴシック" pitchFamily="49" charset="-128"/>
              <a:cs typeface="Arial" pitchFamily="34" charset="0"/>
            </a:endParaRPr>
          </a:p>
        </p:txBody>
      </p:sp>
      <p:sp>
        <p:nvSpPr>
          <p:cNvPr id="87" name="テキスト ボックス 11"/>
          <p:cNvSpPr txBox="1">
            <a:spLocks noChangeArrowheads="1"/>
          </p:cNvSpPr>
          <p:nvPr/>
        </p:nvSpPr>
        <p:spPr bwMode="auto">
          <a:xfrm>
            <a:off x="1033024" y="3121025"/>
            <a:ext cx="2572627" cy="307777"/>
          </a:xfrm>
          <a:prstGeom prst="rect">
            <a:avLst/>
          </a:prstGeom>
          <a:noFill/>
          <a:ln w="9525">
            <a:noFill/>
            <a:miter lim="800000"/>
            <a:headEnd/>
            <a:tailEnd/>
          </a:ln>
        </p:spPr>
        <p:txBody>
          <a:bodyPr wrap="none">
            <a:spAutoFit/>
          </a:bodyPr>
          <a:lstStyle/>
          <a:p>
            <a:pPr algn="ctr"/>
            <a:r>
              <a:rPr lang="en-US" altLang="ja-JP" dirty="0" smtClean="0">
                <a:solidFill>
                  <a:srgbClr val="000000"/>
                </a:solidFill>
                <a:latin typeface="Arial" pitchFamily="34" charset="0"/>
                <a:ea typeface="ＭＳ ゴシック" pitchFamily="49" charset="-128"/>
              </a:rPr>
              <a:t>PALSAR FBS 34.3 HH </a:t>
            </a:r>
            <a:r>
              <a:rPr lang="en-US" altLang="ja-JP" dirty="0">
                <a:solidFill>
                  <a:srgbClr val="000000"/>
                </a:solidFill>
                <a:latin typeface="Arial" pitchFamily="34" charset="0"/>
                <a:ea typeface="ＭＳ ゴシック" pitchFamily="49" charset="-128"/>
              </a:rPr>
              <a:t>(</a:t>
            </a:r>
            <a:r>
              <a:rPr lang="en-US" altLang="ja-JP" dirty="0" err="1">
                <a:solidFill>
                  <a:srgbClr val="000000"/>
                </a:solidFill>
                <a:latin typeface="Arial" pitchFamily="34" charset="0"/>
                <a:ea typeface="ＭＳ ゴシック" pitchFamily="49" charset="-128"/>
              </a:rPr>
              <a:t>Asc</a:t>
            </a:r>
            <a:r>
              <a:rPr lang="en-US" altLang="ja-JP" dirty="0">
                <a:solidFill>
                  <a:srgbClr val="000000"/>
                </a:solidFill>
                <a:latin typeface="Arial" pitchFamily="34" charset="0"/>
                <a:ea typeface="ＭＳ ゴシック" pitchFamily="49" charset="-128"/>
              </a:rPr>
              <a:t>.)</a:t>
            </a:r>
            <a:endParaRPr lang="ja-JP" altLang="en-US" dirty="0">
              <a:solidFill>
                <a:srgbClr val="000000"/>
              </a:solidFill>
              <a:latin typeface="Arial" pitchFamily="34" charset="0"/>
              <a:ea typeface="ＭＳ ゴシック" pitchFamily="49" charset="-128"/>
            </a:endParaRPr>
          </a:p>
        </p:txBody>
      </p:sp>
      <p:sp>
        <p:nvSpPr>
          <p:cNvPr id="88" name="テキスト ボックス 12"/>
          <p:cNvSpPr txBox="1">
            <a:spLocks noChangeArrowheads="1"/>
          </p:cNvSpPr>
          <p:nvPr/>
        </p:nvSpPr>
        <p:spPr bwMode="auto">
          <a:xfrm>
            <a:off x="5309844" y="3121025"/>
            <a:ext cx="3045514" cy="307777"/>
          </a:xfrm>
          <a:prstGeom prst="rect">
            <a:avLst/>
          </a:prstGeom>
          <a:noFill/>
          <a:ln w="9525">
            <a:noFill/>
            <a:miter lim="800000"/>
            <a:headEnd/>
            <a:tailEnd/>
          </a:ln>
        </p:spPr>
        <p:txBody>
          <a:bodyPr wrap="none">
            <a:spAutoFit/>
          </a:bodyPr>
          <a:lstStyle/>
          <a:p>
            <a:pPr algn="ctr"/>
            <a:r>
              <a:rPr lang="en-US" altLang="ja-JP" dirty="0" smtClean="0">
                <a:solidFill>
                  <a:srgbClr val="000000"/>
                </a:solidFill>
                <a:latin typeface="Arial" pitchFamily="34" charset="0"/>
                <a:ea typeface="ＭＳ ゴシック" pitchFamily="49" charset="-128"/>
              </a:rPr>
              <a:t>PALSAR FBD 34.3 HH+HV </a:t>
            </a:r>
            <a:r>
              <a:rPr lang="en-US" altLang="ja-JP" dirty="0">
                <a:solidFill>
                  <a:srgbClr val="000000"/>
                </a:solidFill>
                <a:latin typeface="Arial" pitchFamily="34" charset="0"/>
                <a:ea typeface="ＭＳ ゴシック" pitchFamily="49" charset="-128"/>
              </a:rPr>
              <a:t>(</a:t>
            </a:r>
            <a:r>
              <a:rPr lang="en-US" altLang="ja-JP" dirty="0" err="1">
                <a:solidFill>
                  <a:srgbClr val="000000"/>
                </a:solidFill>
                <a:latin typeface="Arial" pitchFamily="34" charset="0"/>
                <a:ea typeface="ＭＳ ゴシック" pitchFamily="49" charset="-128"/>
              </a:rPr>
              <a:t>Asc</a:t>
            </a:r>
            <a:r>
              <a:rPr lang="en-US" altLang="ja-JP" dirty="0">
                <a:solidFill>
                  <a:srgbClr val="000000"/>
                </a:solidFill>
                <a:latin typeface="Arial" pitchFamily="34" charset="0"/>
                <a:ea typeface="ＭＳ ゴシック" pitchFamily="49" charset="-128"/>
              </a:rPr>
              <a:t>.)</a:t>
            </a:r>
            <a:endParaRPr lang="ja-JP" altLang="en-US" dirty="0">
              <a:solidFill>
                <a:srgbClr val="000000"/>
              </a:solidFill>
              <a:latin typeface="Arial" pitchFamily="34" charset="0"/>
              <a:ea typeface="ＭＳ ゴシック" pitchFamily="49" charset="-128"/>
            </a:endParaRPr>
          </a:p>
        </p:txBody>
      </p:sp>
      <p:sp>
        <p:nvSpPr>
          <p:cNvPr id="89" name="テキスト ボックス 17"/>
          <p:cNvSpPr txBox="1">
            <a:spLocks noChangeArrowheads="1"/>
          </p:cNvSpPr>
          <p:nvPr/>
        </p:nvSpPr>
        <p:spPr bwMode="auto">
          <a:xfrm>
            <a:off x="611560" y="5610225"/>
            <a:ext cx="3616183" cy="307777"/>
          </a:xfrm>
          <a:prstGeom prst="rect">
            <a:avLst/>
          </a:prstGeom>
          <a:noFill/>
          <a:ln w="9525">
            <a:noFill/>
            <a:miter lim="800000"/>
            <a:headEnd/>
            <a:tailEnd/>
          </a:ln>
        </p:spPr>
        <p:txBody>
          <a:bodyPr wrap="none">
            <a:spAutoFit/>
          </a:bodyPr>
          <a:lstStyle/>
          <a:p>
            <a:pPr algn="ctr"/>
            <a:r>
              <a:rPr lang="en-US" altLang="ja-JP" dirty="0" smtClean="0">
                <a:solidFill>
                  <a:srgbClr val="000000"/>
                </a:solidFill>
                <a:latin typeface="Arial" pitchFamily="34" charset="0"/>
                <a:ea typeface="ＭＳ ゴシック" pitchFamily="49" charset="-128"/>
              </a:rPr>
              <a:t>PALSAR PLR 21.5 </a:t>
            </a:r>
            <a:r>
              <a:rPr lang="en-US" altLang="ja-JP" dirty="0">
                <a:solidFill>
                  <a:srgbClr val="000000"/>
                </a:solidFill>
                <a:latin typeface="Arial" pitchFamily="34" charset="0"/>
                <a:ea typeface="ＭＳ ゴシック" pitchFamily="49" charset="-128"/>
              </a:rPr>
              <a:t>(</a:t>
            </a:r>
            <a:r>
              <a:rPr lang="en-US" altLang="ja-JP" dirty="0" err="1">
                <a:solidFill>
                  <a:srgbClr val="000000"/>
                </a:solidFill>
                <a:latin typeface="Arial" pitchFamily="34" charset="0"/>
                <a:ea typeface="ＭＳ ゴシック" pitchFamily="49" charset="-128"/>
              </a:rPr>
              <a:t>Asc</a:t>
            </a:r>
            <a:r>
              <a:rPr lang="en-US" altLang="ja-JP" dirty="0">
                <a:solidFill>
                  <a:srgbClr val="000000"/>
                </a:solidFill>
                <a:latin typeface="Arial" pitchFamily="34" charset="0"/>
                <a:ea typeface="ＭＳ ゴシック" pitchFamily="49" charset="-128"/>
              </a:rPr>
              <a:t>., Selected areas)</a:t>
            </a:r>
            <a:endParaRPr lang="ja-JP" altLang="en-US" dirty="0">
              <a:solidFill>
                <a:srgbClr val="000000"/>
              </a:solidFill>
              <a:latin typeface="Arial" pitchFamily="34" charset="0"/>
              <a:ea typeface="ＭＳ ゴシック" pitchFamily="49" charset="-128"/>
            </a:endParaRPr>
          </a:p>
        </p:txBody>
      </p:sp>
      <p:sp>
        <p:nvSpPr>
          <p:cNvPr id="90" name="テキスト ボックス 18"/>
          <p:cNvSpPr txBox="1">
            <a:spLocks noChangeArrowheads="1"/>
          </p:cNvSpPr>
          <p:nvPr/>
        </p:nvSpPr>
        <p:spPr bwMode="auto">
          <a:xfrm>
            <a:off x="5345179" y="5621338"/>
            <a:ext cx="2960554" cy="307777"/>
          </a:xfrm>
          <a:prstGeom prst="rect">
            <a:avLst/>
          </a:prstGeom>
          <a:noFill/>
          <a:ln w="9525">
            <a:noFill/>
            <a:miter lim="800000"/>
            <a:headEnd/>
            <a:tailEnd/>
          </a:ln>
        </p:spPr>
        <p:txBody>
          <a:bodyPr wrap="none">
            <a:spAutoFit/>
          </a:bodyPr>
          <a:lstStyle/>
          <a:p>
            <a:pPr algn="ctr"/>
            <a:r>
              <a:rPr lang="en-US" altLang="ja-JP" dirty="0" smtClean="0">
                <a:solidFill>
                  <a:srgbClr val="000000"/>
                </a:solidFill>
                <a:latin typeface="Arial" pitchFamily="34" charset="0"/>
                <a:ea typeface="ＭＳ ゴシック" pitchFamily="49" charset="-128"/>
              </a:rPr>
              <a:t>PALSAR WB1/WB2 27.1 </a:t>
            </a:r>
            <a:r>
              <a:rPr lang="en-US" altLang="ja-JP" dirty="0">
                <a:solidFill>
                  <a:srgbClr val="000000"/>
                </a:solidFill>
                <a:latin typeface="Arial" pitchFamily="34" charset="0"/>
                <a:ea typeface="ＭＳ ゴシック" pitchFamily="49" charset="-128"/>
              </a:rPr>
              <a:t>(</a:t>
            </a:r>
            <a:r>
              <a:rPr lang="en-US" altLang="ja-JP" dirty="0" err="1">
                <a:solidFill>
                  <a:srgbClr val="000000"/>
                </a:solidFill>
                <a:latin typeface="Arial" pitchFamily="34" charset="0"/>
                <a:ea typeface="ＭＳ ゴシック" pitchFamily="49" charset="-128"/>
              </a:rPr>
              <a:t>Desc</a:t>
            </a:r>
            <a:r>
              <a:rPr lang="en-US" altLang="ja-JP" dirty="0">
                <a:solidFill>
                  <a:srgbClr val="000000"/>
                </a:solidFill>
                <a:latin typeface="Arial" pitchFamily="34" charset="0"/>
                <a:ea typeface="ＭＳ ゴシック" pitchFamily="49" charset="-128"/>
              </a:rPr>
              <a:t>.)</a:t>
            </a:r>
            <a:endParaRPr lang="ja-JP" altLang="en-US" dirty="0">
              <a:solidFill>
                <a:srgbClr val="000000"/>
              </a:solidFill>
              <a:latin typeface="Arial" pitchFamily="34" charset="0"/>
              <a:ea typeface="ＭＳ ゴシック" pitchFamily="49" charset="-128"/>
            </a:endParaRPr>
          </a:p>
        </p:txBody>
      </p:sp>
      <p:sp>
        <p:nvSpPr>
          <p:cNvPr id="91" name="Rectangle 12"/>
          <p:cNvSpPr>
            <a:spLocks noChangeArrowheads="1"/>
          </p:cNvSpPr>
          <p:nvPr/>
        </p:nvSpPr>
        <p:spPr bwMode="auto">
          <a:xfrm>
            <a:off x="35496" y="5877272"/>
            <a:ext cx="7704137" cy="935038"/>
          </a:xfrm>
          <a:prstGeom prst="rect">
            <a:avLst/>
          </a:prstGeom>
          <a:solidFill>
            <a:srgbClr val="FFFFFF"/>
          </a:solidFill>
          <a:ln w="9525">
            <a:noFill/>
            <a:miter lim="800000"/>
            <a:headEnd/>
            <a:tailEnd/>
          </a:ln>
        </p:spPr>
        <p:txBody>
          <a:bodyPr/>
          <a:lstStyle/>
          <a:p>
            <a:pPr marL="342900" indent="-342900">
              <a:lnSpc>
                <a:spcPct val="80000"/>
              </a:lnSpc>
              <a:spcBef>
                <a:spcPct val="20000"/>
              </a:spcBef>
              <a:spcAft>
                <a:spcPct val="20000"/>
              </a:spcAft>
            </a:pPr>
            <a:r>
              <a:rPr lang="en-US" altLang="ja-JP" sz="1600" dirty="0" smtClean="0">
                <a:solidFill>
                  <a:srgbClr val="000000"/>
                </a:solidFill>
                <a:latin typeface="Arial" pitchFamily="34" charset="0"/>
                <a:ea typeface="ＭＳ ゴシック" pitchFamily="49" charset="-128"/>
              </a:rPr>
              <a:t>PALSAR coverage based </a:t>
            </a:r>
            <a:r>
              <a:rPr lang="en-US" altLang="ja-JP" sz="1600" dirty="0">
                <a:solidFill>
                  <a:srgbClr val="000000"/>
                </a:solidFill>
                <a:latin typeface="Arial" pitchFamily="34" charset="0"/>
                <a:ea typeface="ＭＳ ゴシック" pitchFamily="49" charset="-128"/>
              </a:rPr>
              <a:t>on the basic observation scenario</a:t>
            </a:r>
          </a:p>
          <a:p>
            <a:pPr marL="342900" indent="-342900">
              <a:lnSpc>
                <a:spcPct val="80000"/>
              </a:lnSpc>
              <a:spcBef>
                <a:spcPct val="20000"/>
              </a:spcBef>
            </a:pPr>
            <a:r>
              <a:rPr lang="en-US" altLang="ja-JP" b="0" dirty="0" smtClean="0">
                <a:solidFill>
                  <a:srgbClr val="000000"/>
                </a:solidFill>
                <a:latin typeface="Arial" pitchFamily="34" charset="0"/>
                <a:ea typeface="ＭＳ ゴシック" pitchFamily="49" charset="-128"/>
              </a:rPr>
              <a:t>     Total:  2,096,793 scenes </a:t>
            </a:r>
            <a:endParaRPr lang="ja-JP" altLang="en-US" b="0" dirty="0" smtClean="0">
              <a:solidFill>
                <a:srgbClr val="000000"/>
              </a:solidFill>
              <a:latin typeface="Arial" pitchFamily="34" charset="0"/>
              <a:ea typeface="ＭＳ ゴシック" pitchFamily="49" charset="-128"/>
            </a:endParaRPr>
          </a:p>
          <a:p>
            <a:pPr marL="342900" indent="-342900">
              <a:lnSpc>
                <a:spcPct val="80000"/>
              </a:lnSpc>
              <a:spcBef>
                <a:spcPct val="20000"/>
              </a:spcBef>
            </a:pPr>
            <a:r>
              <a:rPr lang="en-US" altLang="ja-JP" dirty="0" smtClean="0">
                <a:solidFill>
                  <a:srgbClr val="FF0000"/>
                </a:solidFill>
                <a:latin typeface="Arial" pitchFamily="34" charset="0"/>
                <a:ea typeface="ＭＳ ゴシック" pitchFamily="49" charset="-128"/>
              </a:rPr>
              <a:t>    All three total:  6.54 million (nadir only) or 12.16 million scenes</a:t>
            </a:r>
          </a:p>
        </p:txBody>
      </p:sp>
      <p:grpSp>
        <p:nvGrpSpPr>
          <p:cNvPr id="92" name="Group 65"/>
          <p:cNvGrpSpPr>
            <a:grpSpLocks/>
          </p:cNvGrpSpPr>
          <p:nvPr/>
        </p:nvGrpSpPr>
        <p:grpSpPr bwMode="auto">
          <a:xfrm>
            <a:off x="5726112" y="6083126"/>
            <a:ext cx="3454400" cy="730250"/>
            <a:chOff x="68" y="3475"/>
            <a:chExt cx="2176" cy="460"/>
          </a:xfrm>
        </p:grpSpPr>
        <p:grpSp>
          <p:nvGrpSpPr>
            <p:cNvPr id="93" name="Group 66"/>
            <p:cNvGrpSpPr>
              <a:grpSpLocks/>
            </p:cNvGrpSpPr>
            <p:nvPr/>
          </p:nvGrpSpPr>
          <p:grpSpPr bwMode="auto">
            <a:xfrm>
              <a:off x="68" y="3475"/>
              <a:ext cx="414" cy="453"/>
              <a:chOff x="68" y="3475"/>
              <a:chExt cx="414" cy="453"/>
            </a:xfrm>
          </p:grpSpPr>
          <p:sp>
            <p:nvSpPr>
              <p:cNvPr id="110" name="Text Box 67"/>
              <p:cNvSpPr txBox="1">
                <a:spLocks noChangeArrowheads="1"/>
              </p:cNvSpPr>
              <p:nvPr/>
            </p:nvSpPr>
            <p:spPr bwMode="auto">
              <a:xfrm>
                <a:off x="307" y="3475"/>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1</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11" name="Text Box 68"/>
              <p:cNvSpPr txBox="1">
                <a:spLocks noChangeArrowheads="1"/>
              </p:cNvSpPr>
              <p:nvPr/>
            </p:nvSpPr>
            <p:spPr bwMode="auto">
              <a:xfrm>
                <a:off x="307" y="3619"/>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2</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112" name="Group 69"/>
              <p:cNvGrpSpPr>
                <a:grpSpLocks/>
              </p:cNvGrpSpPr>
              <p:nvPr/>
            </p:nvGrpSpPr>
            <p:grpSpPr bwMode="auto">
              <a:xfrm>
                <a:off x="68" y="3503"/>
                <a:ext cx="240" cy="384"/>
                <a:chOff x="68" y="3503"/>
                <a:chExt cx="240" cy="384"/>
              </a:xfrm>
            </p:grpSpPr>
            <p:sp>
              <p:nvSpPr>
                <p:cNvPr id="114" name="Rectangle 70"/>
                <p:cNvSpPr>
                  <a:spLocks noChangeArrowheads="1"/>
                </p:cNvSpPr>
                <p:nvPr/>
              </p:nvSpPr>
              <p:spPr bwMode="auto">
                <a:xfrm>
                  <a:off x="68" y="3503"/>
                  <a:ext cx="240" cy="96"/>
                </a:xfrm>
                <a:prstGeom prst="rect">
                  <a:avLst/>
                </a:prstGeom>
                <a:solidFill>
                  <a:srgbClr val="0000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15" name="Rectangle 71"/>
                <p:cNvSpPr>
                  <a:spLocks noChangeArrowheads="1"/>
                </p:cNvSpPr>
                <p:nvPr/>
              </p:nvSpPr>
              <p:spPr bwMode="auto">
                <a:xfrm>
                  <a:off x="68" y="3647"/>
                  <a:ext cx="240" cy="96"/>
                </a:xfrm>
                <a:prstGeom prst="rect">
                  <a:avLst/>
                </a:prstGeom>
                <a:solidFill>
                  <a:srgbClr val="3366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16" name="Rectangle 72"/>
                <p:cNvSpPr>
                  <a:spLocks noChangeArrowheads="1"/>
                </p:cNvSpPr>
                <p:nvPr/>
              </p:nvSpPr>
              <p:spPr bwMode="auto">
                <a:xfrm>
                  <a:off x="68" y="3791"/>
                  <a:ext cx="240" cy="96"/>
                </a:xfrm>
                <a:prstGeom prst="rect">
                  <a:avLst/>
                </a:prstGeom>
                <a:solidFill>
                  <a:srgbClr val="00CCFF"/>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grpSp>
          <p:sp>
            <p:nvSpPr>
              <p:cNvPr id="113" name="Text Box 73"/>
              <p:cNvSpPr txBox="1">
                <a:spLocks noChangeArrowheads="1"/>
              </p:cNvSpPr>
              <p:nvPr/>
            </p:nvSpPr>
            <p:spPr bwMode="auto">
              <a:xfrm>
                <a:off x="307" y="3763"/>
                <a:ext cx="175"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3</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94" name="Rectangle 74"/>
            <p:cNvSpPr>
              <a:spLocks noChangeArrowheads="1"/>
            </p:cNvSpPr>
            <p:nvPr/>
          </p:nvSpPr>
          <p:spPr bwMode="auto">
            <a:xfrm>
              <a:off x="527" y="3503"/>
              <a:ext cx="240" cy="96"/>
            </a:xfrm>
            <a:prstGeom prst="rect">
              <a:avLst/>
            </a:prstGeom>
            <a:solidFill>
              <a:srgbClr val="00FFCC"/>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95" name="Text Box 75"/>
            <p:cNvSpPr txBox="1">
              <a:spLocks noChangeArrowheads="1"/>
            </p:cNvSpPr>
            <p:nvPr/>
          </p:nvSpPr>
          <p:spPr bwMode="auto">
            <a:xfrm>
              <a:off x="737" y="3475"/>
              <a:ext cx="29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4</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96" name="Rectangle 76"/>
            <p:cNvSpPr>
              <a:spLocks noChangeArrowheads="1"/>
            </p:cNvSpPr>
            <p:nvPr/>
          </p:nvSpPr>
          <p:spPr bwMode="auto">
            <a:xfrm>
              <a:off x="527" y="3647"/>
              <a:ext cx="240" cy="96"/>
            </a:xfrm>
            <a:prstGeom prst="rect">
              <a:avLst/>
            </a:prstGeom>
            <a:solidFill>
              <a:srgbClr val="66FF33"/>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97" name="Text Box 77"/>
            <p:cNvSpPr txBox="1">
              <a:spLocks noChangeArrowheads="1"/>
            </p:cNvSpPr>
            <p:nvPr/>
          </p:nvSpPr>
          <p:spPr bwMode="auto">
            <a:xfrm>
              <a:off x="737" y="3619"/>
              <a:ext cx="207"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5</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98" name="Rectangle 78"/>
            <p:cNvSpPr>
              <a:spLocks noChangeArrowheads="1"/>
            </p:cNvSpPr>
            <p:nvPr/>
          </p:nvSpPr>
          <p:spPr bwMode="auto">
            <a:xfrm>
              <a:off x="527" y="3798"/>
              <a:ext cx="240" cy="96"/>
            </a:xfrm>
            <a:prstGeom prst="rect">
              <a:avLst/>
            </a:prstGeom>
            <a:solidFill>
              <a:srgbClr val="00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99" name="Text Box 79"/>
            <p:cNvSpPr txBox="1">
              <a:spLocks noChangeArrowheads="1"/>
            </p:cNvSpPr>
            <p:nvPr/>
          </p:nvSpPr>
          <p:spPr bwMode="auto">
            <a:xfrm>
              <a:off x="737" y="3770"/>
              <a:ext cx="29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6</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100" name="Group 80"/>
            <p:cNvGrpSpPr>
              <a:grpSpLocks/>
            </p:cNvGrpSpPr>
            <p:nvPr/>
          </p:nvGrpSpPr>
          <p:grpSpPr bwMode="auto">
            <a:xfrm>
              <a:off x="945" y="3475"/>
              <a:ext cx="482" cy="453"/>
              <a:chOff x="-337" y="3473"/>
              <a:chExt cx="482" cy="453"/>
            </a:xfrm>
          </p:grpSpPr>
          <p:sp>
            <p:nvSpPr>
              <p:cNvPr id="103" name="Text Box 81"/>
              <p:cNvSpPr txBox="1">
                <a:spLocks noChangeArrowheads="1"/>
              </p:cNvSpPr>
              <p:nvPr/>
            </p:nvSpPr>
            <p:spPr bwMode="auto">
              <a:xfrm>
                <a:off x="-127" y="3473"/>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7</a:t>
                </a:r>
                <a:endParaRPr kumimoji="0" lang="ja-JP" altLang="en-US" sz="1100" kern="0" dirty="0">
                  <a:solidFill>
                    <a:sysClr val="windowText" lastClr="000000"/>
                  </a:solidFill>
                  <a:latin typeface="ＭＳ Ｐゴシック" pitchFamily="50" charset="-128"/>
                  <a:ea typeface="ＭＳ Ｐゴシック" charset="-128"/>
                </a:endParaRPr>
              </a:p>
            </p:txBody>
          </p:sp>
          <p:sp>
            <p:nvSpPr>
              <p:cNvPr id="104" name="Text Box 82"/>
              <p:cNvSpPr txBox="1">
                <a:spLocks noChangeArrowheads="1"/>
              </p:cNvSpPr>
              <p:nvPr/>
            </p:nvSpPr>
            <p:spPr bwMode="auto">
              <a:xfrm>
                <a:off x="-127" y="3617"/>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8</a:t>
                </a:r>
                <a:endParaRPr kumimoji="0" lang="ja-JP" altLang="en-US" sz="1100" kern="0" dirty="0">
                  <a:solidFill>
                    <a:sysClr val="windowText" lastClr="000000"/>
                  </a:solidFill>
                  <a:latin typeface="ＭＳ Ｐゴシック" pitchFamily="50" charset="-128"/>
                  <a:ea typeface="ＭＳ Ｐゴシック" charset="-128"/>
                </a:endParaRPr>
              </a:p>
            </p:txBody>
          </p:sp>
          <p:grpSp>
            <p:nvGrpSpPr>
              <p:cNvPr id="105" name="Group 83"/>
              <p:cNvGrpSpPr>
                <a:grpSpLocks/>
              </p:cNvGrpSpPr>
              <p:nvPr/>
            </p:nvGrpSpPr>
            <p:grpSpPr bwMode="auto">
              <a:xfrm>
                <a:off x="-337" y="3503"/>
                <a:ext cx="240" cy="384"/>
                <a:chOff x="-337" y="3503"/>
                <a:chExt cx="240" cy="384"/>
              </a:xfrm>
            </p:grpSpPr>
            <p:sp>
              <p:nvSpPr>
                <p:cNvPr id="107" name="Rectangle 84"/>
                <p:cNvSpPr>
                  <a:spLocks noChangeArrowheads="1"/>
                </p:cNvSpPr>
                <p:nvPr/>
              </p:nvSpPr>
              <p:spPr bwMode="auto">
                <a:xfrm>
                  <a:off x="-337" y="3503"/>
                  <a:ext cx="240" cy="96"/>
                </a:xfrm>
                <a:prstGeom prst="rect">
                  <a:avLst/>
                </a:prstGeom>
                <a:solidFill>
                  <a:srgbClr val="66FF66"/>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08" name="Rectangle 85"/>
                <p:cNvSpPr>
                  <a:spLocks noChangeArrowheads="1"/>
                </p:cNvSpPr>
                <p:nvPr/>
              </p:nvSpPr>
              <p:spPr bwMode="auto">
                <a:xfrm>
                  <a:off x="-337" y="3647"/>
                  <a:ext cx="240" cy="96"/>
                </a:xfrm>
                <a:prstGeom prst="rect">
                  <a:avLst/>
                </a:prstGeom>
                <a:solidFill>
                  <a:srgbClr val="FFFF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09" name="Rectangle 86"/>
                <p:cNvSpPr>
                  <a:spLocks noChangeArrowheads="1"/>
                </p:cNvSpPr>
                <p:nvPr/>
              </p:nvSpPr>
              <p:spPr bwMode="auto">
                <a:xfrm>
                  <a:off x="-337" y="3791"/>
                  <a:ext cx="240" cy="96"/>
                </a:xfrm>
                <a:prstGeom prst="rect">
                  <a:avLst/>
                </a:prstGeom>
                <a:solidFill>
                  <a:srgbClr val="FF66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grpSp>
          <p:sp>
            <p:nvSpPr>
              <p:cNvPr id="106" name="Text Box 87"/>
              <p:cNvSpPr txBox="1">
                <a:spLocks noChangeArrowheads="1"/>
              </p:cNvSpPr>
              <p:nvPr/>
            </p:nvSpPr>
            <p:spPr bwMode="auto">
              <a:xfrm>
                <a:off x="-127" y="3761"/>
                <a:ext cx="27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9</a:t>
                </a:r>
                <a:endParaRPr kumimoji="0" lang="ja-JP" altLang="en-US" sz="1100" kern="0" dirty="0">
                  <a:solidFill>
                    <a:sysClr val="windowText" lastClr="000000"/>
                  </a:solidFill>
                  <a:latin typeface="ＭＳ Ｐゴシック" pitchFamily="50" charset="-128"/>
                  <a:ea typeface="ＭＳ Ｐゴシック" charset="-128"/>
                </a:endParaRPr>
              </a:p>
            </p:txBody>
          </p:sp>
        </p:grpSp>
        <p:sp>
          <p:nvSpPr>
            <p:cNvPr id="101" name="Rectangle 88"/>
            <p:cNvSpPr>
              <a:spLocks noChangeArrowheads="1"/>
            </p:cNvSpPr>
            <p:nvPr/>
          </p:nvSpPr>
          <p:spPr bwMode="auto">
            <a:xfrm>
              <a:off x="1382" y="3509"/>
              <a:ext cx="240" cy="96"/>
            </a:xfrm>
            <a:prstGeom prst="rect">
              <a:avLst/>
            </a:prstGeom>
            <a:solidFill>
              <a:srgbClr val="FF0000"/>
            </a:solidFill>
            <a:ln w="9525">
              <a:solidFill>
                <a:srgbClr val="000000"/>
              </a:solidFill>
              <a:miter lim="800000"/>
              <a:headEnd/>
              <a:tailEnd/>
            </a:ln>
            <a:effectLst/>
          </p:spPr>
          <p:txBody>
            <a:bodyPr wrap="none" anchor="ctr"/>
            <a:lstStyle/>
            <a:p>
              <a:pPr fontAlgn="auto">
                <a:spcBef>
                  <a:spcPts val="0"/>
                </a:spcBef>
                <a:spcAft>
                  <a:spcPts val="0"/>
                </a:spcAft>
                <a:defRPr/>
              </a:pPr>
              <a:endParaRPr kumimoji="0" lang="ja-JP" altLang="en-US" sz="1800" b="0" kern="0">
                <a:solidFill>
                  <a:sysClr val="windowText" lastClr="000000"/>
                </a:solidFill>
                <a:ea typeface="ＭＳ Ｐゴシック" charset="-128"/>
              </a:endParaRPr>
            </a:p>
          </p:txBody>
        </p:sp>
        <p:sp>
          <p:nvSpPr>
            <p:cNvPr id="102" name="Text Box 89"/>
            <p:cNvSpPr txBox="1">
              <a:spLocks noChangeArrowheads="1"/>
            </p:cNvSpPr>
            <p:nvPr/>
          </p:nvSpPr>
          <p:spPr bwMode="auto">
            <a:xfrm>
              <a:off x="1592" y="3481"/>
              <a:ext cx="652" cy="165"/>
            </a:xfrm>
            <a:prstGeom prst="rect">
              <a:avLst/>
            </a:prstGeom>
            <a:noFill/>
            <a:ln w="9525">
              <a:noFill/>
              <a:miter lim="800000"/>
              <a:headEnd/>
              <a:tailEnd/>
            </a:ln>
            <a:effectLst/>
          </p:spPr>
          <p:txBody>
            <a:bodyPr>
              <a:spAutoFit/>
            </a:bodyPr>
            <a:lstStyle/>
            <a:p>
              <a:pPr fontAlgn="auto">
                <a:spcBef>
                  <a:spcPts val="0"/>
                </a:spcBef>
                <a:spcAft>
                  <a:spcPts val="0"/>
                </a:spcAft>
                <a:defRPr/>
              </a:pPr>
              <a:r>
                <a:rPr kumimoji="0" lang="en-US" altLang="ja-JP" sz="1100" kern="0" dirty="0">
                  <a:solidFill>
                    <a:sysClr val="windowText" lastClr="000000"/>
                  </a:solidFill>
                  <a:latin typeface="ＭＳ Ｐゴシック" pitchFamily="50" charset="-128"/>
                  <a:ea typeface="ＭＳ Ｐゴシック" charset="-128"/>
                </a:rPr>
                <a:t>More than 10</a:t>
              </a:r>
              <a:endParaRPr kumimoji="0" lang="ja-JP" altLang="en-US" sz="1100" kern="0" dirty="0">
                <a:solidFill>
                  <a:sysClr val="windowText" lastClr="000000"/>
                </a:solidFill>
                <a:latin typeface="ＭＳ Ｐゴシック" pitchFamily="50" charset="-128"/>
                <a:ea typeface="ＭＳ Ｐゴシック" charset="-128"/>
              </a:endParaRPr>
            </a:p>
          </p:txBody>
        </p:sp>
      </p:gr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92"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a:r>
              <a:rPr lang="en-US" altLang="ja-JP" sz="2800" i="1" dirty="0" smtClean="0">
                <a:solidFill>
                  <a:srgbClr val="006E23"/>
                </a:solidFill>
                <a:latin typeface="Bookman Old Style" pitchFamily="18" charset="0"/>
              </a:rPr>
              <a:t>Concept of Geometric Calibration for PRISM</a:t>
            </a:r>
            <a:endParaRPr lang="en-US" altLang="ja-JP" sz="2800" i="1" dirty="0">
              <a:solidFill>
                <a:srgbClr val="006E23"/>
              </a:solidFill>
              <a:latin typeface="Bookman Old Style" pitchFamily="18" charset="0"/>
            </a:endParaRPr>
          </a:p>
        </p:txBody>
      </p:sp>
      <p:grpSp>
        <p:nvGrpSpPr>
          <p:cNvPr id="265" name="グループ化 264"/>
          <p:cNvGrpSpPr/>
          <p:nvPr/>
        </p:nvGrpSpPr>
        <p:grpSpPr>
          <a:xfrm>
            <a:off x="51537" y="787596"/>
            <a:ext cx="5059668" cy="5827759"/>
            <a:chOff x="195553" y="787596"/>
            <a:chExt cx="5059668" cy="5827759"/>
          </a:xfrm>
        </p:grpSpPr>
        <p:grpSp>
          <p:nvGrpSpPr>
            <p:cNvPr id="8" name="Group 263"/>
            <p:cNvGrpSpPr>
              <a:grpSpLocks/>
            </p:cNvGrpSpPr>
            <p:nvPr/>
          </p:nvGrpSpPr>
          <p:grpSpPr bwMode="auto">
            <a:xfrm rot="60000" flipH="1">
              <a:off x="1121798" y="2063790"/>
              <a:ext cx="504825" cy="712787"/>
              <a:chOff x="925" y="598"/>
              <a:chExt cx="294" cy="449"/>
            </a:xfrm>
          </p:grpSpPr>
          <p:grpSp>
            <p:nvGrpSpPr>
              <p:cNvPr id="9" name="Group 264"/>
              <p:cNvGrpSpPr>
                <a:grpSpLocks/>
              </p:cNvGrpSpPr>
              <p:nvPr/>
            </p:nvGrpSpPr>
            <p:grpSpPr bwMode="auto">
              <a:xfrm>
                <a:off x="969" y="643"/>
                <a:ext cx="250" cy="404"/>
                <a:chOff x="969" y="643"/>
                <a:chExt cx="250" cy="404"/>
              </a:xfrm>
            </p:grpSpPr>
            <p:sp>
              <p:nvSpPr>
                <p:cNvPr id="124" name="Line 265"/>
                <p:cNvSpPr>
                  <a:spLocks noChangeShapeType="1"/>
                </p:cNvSpPr>
                <p:nvPr/>
              </p:nvSpPr>
              <p:spPr bwMode="auto">
                <a:xfrm>
                  <a:off x="1048" y="774"/>
                  <a:ext cx="1" cy="134"/>
                </a:xfrm>
                <a:prstGeom prst="line">
                  <a:avLst/>
                </a:prstGeom>
                <a:noFill/>
                <a:ln w="20638">
                  <a:solidFill>
                    <a:srgbClr val="000000"/>
                  </a:solidFill>
                  <a:round/>
                  <a:headEnd/>
                  <a:tailEnd/>
                </a:ln>
              </p:spPr>
              <p:txBody>
                <a:bodyPr/>
                <a:lstStyle/>
                <a:p>
                  <a:endParaRPr lang="ja-JP" altLang="en-US"/>
                </a:p>
              </p:txBody>
            </p:sp>
            <p:sp>
              <p:nvSpPr>
                <p:cNvPr id="125" name="Line 266"/>
                <p:cNvSpPr>
                  <a:spLocks noChangeShapeType="1"/>
                </p:cNvSpPr>
                <p:nvPr/>
              </p:nvSpPr>
              <p:spPr bwMode="auto">
                <a:xfrm>
                  <a:off x="1052" y="774"/>
                  <a:ext cx="1" cy="134"/>
                </a:xfrm>
                <a:prstGeom prst="line">
                  <a:avLst/>
                </a:prstGeom>
                <a:noFill/>
                <a:ln w="20638">
                  <a:solidFill>
                    <a:srgbClr val="000000"/>
                  </a:solidFill>
                  <a:round/>
                  <a:headEnd/>
                  <a:tailEnd/>
                </a:ln>
              </p:spPr>
              <p:txBody>
                <a:bodyPr/>
                <a:lstStyle/>
                <a:p>
                  <a:endParaRPr lang="ja-JP" altLang="en-US"/>
                </a:p>
              </p:txBody>
            </p:sp>
            <p:sp>
              <p:nvSpPr>
                <p:cNvPr id="126" name="Line 267"/>
                <p:cNvSpPr>
                  <a:spLocks noChangeShapeType="1"/>
                </p:cNvSpPr>
                <p:nvPr/>
              </p:nvSpPr>
              <p:spPr bwMode="auto">
                <a:xfrm>
                  <a:off x="1057" y="774"/>
                  <a:ext cx="1" cy="134"/>
                </a:xfrm>
                <a:prstGeom prst="line">
                  <a:avLst/>
                </a:prstGeom>
                <a:noFill/>
                <a:ln w="20638">
                  <a:solidFill>
                    <a:srgbClr val="000000"/>
                  </a:solidFill>
                  <a:round/>
                  <a:headEnd/>
                  <a:tailEnd/>
                </a:ln>
              </p:spPr>
              <p:txBody>
                <a:bodyPr/>
                <a:lstStyle/>
                <a:p>
                  <a:endParaRPr lang="ja-JP" altLang="en-US"/>
                </a:p>
              </p:txBody>
            </p:sp>
            <p:sp>
              <p:nvSpPr>
                <p:cNvPr id="127" name="Line 268"/>
                <p:cNvSpPr>
                  <a:spLocks noChangeShapeType="1"/>
                </p:cNvSpPr>
                <p:nvPr/>
              </p:nvSpPr>
              <p:spPr bwMode="auto">
                <a:xfrm>
                  <a:off x="1061" y="774"/>
                  <a:ext cx="1" cy="134"/>
                </a:xfrm>
                <a:prstGeom prst="line">
                  <a:avLst/>
                </a:prstGeom>
                <a:noFill/>
                <a:ln w="20638">
                  <a:solidFill>
                    <a:srgbClr val="000000"/>
                  </a:solidFill>
                  <a:round/>
                  <a:headEnd/>
                  <a:tailEnd/>
                </a:ln>
              </p:spPr>
              <p:txBody>
                <a:bodyPr/>
                <a:lstStyle/>
                <a:p>
                  <a:endParaRPr lang="ja-JP" altLang="en-US"/>
                </a:p>
              </p:txBody>
            </p:sp>
            <p:sp>
              <p:nvSpPr>
                <p:cNvPr id="128" name="Line 269"/>
                <p:cNvSpPr>
                  <a:spLocks noChangeShapeType="1"/>
                </p:cNvSpPr>
                <p:nvPr/>
              </p:nvSpPr>
              <p:spPr bwMode="auto">
                <a:xfrm>
                  <a:off x="1066" y="774"/>
                  <a:ext cx="1" cy="134"/>
                </a:xfrm>
                <a:prstGeom prst="line">
                  <a:avLst/>
                </a:prstGeom>
                <a:noFill/>
                <a:ln w="20638">
                  <a:solidFill>
                    <a:srgbClr val="000000"/>
                  </a:solidFill>
                  <a:round/>
                  <a:headEnd/>
                  <a:tailEnd/>
                </a:ln>
              </p:spPr>
              <p:txBody>
                <a:bodyPr/>
                <a:lstStyle/>
                <a:p>
                  <a:endParaRPr lang="ja-JP" altLang="en-US"/>
                </a:p>
              </p:txBody>
            </p:sp>
            <p:sp>
              <p:nvSpPr>
                <p:cNvPr id="129" name="Line 270"/>
                <p:cNvSpPr>
                  <a:spLocks noChangeShapeType="1"/>
                </p:cNvSpPr>
                <p:nvPr/>
              </p:nvSpPr>
              <p:spPr bwMode="auto">
                <a:xfrm>
                  <a:off x="1070" y="774"/>
                  <a:ext cx="1" cy="134"/>
                </a:xfrm>
                <a:prstGeom prst="line">
                  <a:avLst/>
                </a:prstGeom>
                <a:noFill/>
                <a:ln w="20638">
                  <a:solidFill>
                    <a:srgbClr val="000000"/>
                  </a:solidFill>
                  <a:round/>
                  <a:headEnd/>
                  <a:tailEnd/>
                </a:ln>
              </p:spPr>
              <p:txBody>
                <a:bodyPr/>
                <a:lstStyle/>
                <a:p>
                  <a:endParaRPr lang="ja-JP" altLang="en-US"/>
                </a:p>
              </p:txBody>
            </p:sp>
            <p:sp>
              <p:nvSpPr>
                <p:cNvPr id="130" name="Line 271"/>
                <p:cNvSpPr>
                  <a:spLocks noChangeShapeType="1"/>
                </p:cNvSpPr>
                <p:nvPr/>
              </p:nvSpPr>
              <p:spPr bwMode="auto">
                <a:xfrm>
                  <a:off x="1074" y="774"/>
                  <a:ext cx="1" cy="134"/>
                </a:xfrm>
                <a:prstGeom prst="line">
                  <a:avLst/>
                </a:prstGeom>
                <a:noFill/>
                <a:ln w="20638">
                  <a:solidFill>
                    <a:srgbClr val="000000"/>
                  </a:solidFill>
                  <a:round/>
                  <a:headEnd/>
                  <a:tailEnd/>
                </a:ln>
              </p:spPr>
              <p:txBody>
                <a:bodyPr/>
                <a:lstStyle/>
                <a:p>
                  <a:endParaRPr lang="ja-JP" altLang="en-US"/>
                </a:p>
              </p:txBody>
            </p:sp>
            <p:sp>
              <p:nvSpPr>
                <p:cNvPr id="131" name="Line 272"/>
                <p:cNvSpPr>
                  <a:spLocks noChangeShapeType="1"/>
                </p:cNvSpPr>
                <p:nvPr/>
              </p:nvSpPr>
              <p:spPr bwMode="auto">
                <a:xfrm>
                  <a:off x="1079" y="774"/>
                  <a:ext cx="1" cy="134"/>
                </a:xfrm>
                <a:prstGeom prst="line">
                  <a:avLst/>
                </a:prstGeom>
                <a:noFill/>
                <a:ln w="20638">
                  <a:solidFill>
                    <a:srgbClr val="000000"/>
                  </a:solidFill>
                  <a:round/>
                  <a:headEnd/>
                  <a:tailEnd/>
                </a:ln>
              </p:spPr>
              <p:txBody>
                <a:bodyPr/>
                <a:lstStyle/>
                <a:p>
                  <a:endParaRPr lang="ja-JP" altLang="en-US"/>
                </a:p>
              </p:txBody>
            </p:sp>
            <p:sp>
              <p:nvSpPr>
                <p:cNvPr id="132" name="Line 273"/>
                <p:cNvSpPr>
                  <a:spLocks noChangeShapeType="1"/>
                </p:cNvSpPr>
                <p:nvPr/>
              </p:nvSpPr>
              <p:spPr bwMode="auto">
                <a:xfrm>
                  <a:off x="1083" y="774"/>
                  <a:ext cx="1" cy="134"/>
                </a:xfrm>
                <a:prstGeom prst="line">
                  <a:avLst/>
                </a:prstGeom>
                <a:noFill/>
                <a:ln w="20638">
                  <a:solidFill>
                    <a:srgbClr val="000000"/>
                  </a:solidFill>
                  <a:round/>
                  <a:headEnd/>
                  <a:tailEnd/>
                </a:ln>
              </p:spPr>
              <p:txBody>
                <a:bodyPr/>
                <a:lstStyle/>
                <a:p>
                  <a:endParaRPr lang="ja-JP" altLang="en-US"/>
                </a:p>
              </p:txBody>
            </p:sp>
            <p:sp>
              <p:nvSpPr>
                <p:cNvPr id="133" name="Line 274"/>
                <p:cNvSpPr>
                  <a:spLocks noChangeShapeType="1"/>
                </p:cNvSpPr>
                <p:nvPr/>
              </p:nvSpPr>
              <p:spPr bwMode="auto">
                <a:xfrm>
                  <a:off x="1087" y="774"/>
                  <a:ext cx="1" cy="134"/>
                </a:xfrm>
                <a:prstGeom prst="line">
                  <a:avLst/>
                </a:prstGeom>
                <a:noFill/>
                <a:ln w="20638">
                  <a:solidFill>
                    <a:srgbClr val="000000"/>
                  </a:solidFill>
                  <a:round/>
                  <a:headEnd/>
                  <a:tailEnd/>
                </a:ln>
              </p:spPr>
              <p:txBody>
                <a:bodyPr/>
                <a:lstStyle/>
                <a:p>
                  <a:endParaRPr lang="ja-JP" altLang="en-US"/>
                </a:p>
              </p:txBody>
            </p:sp>
            <p:sp>
              <p:nvSpPr>
                <p:cNvPr id="134" name="Line 275"/>
                <p:cNvSpPr>
                  <a:spLocks noChangeShapeType="1"/>
                </p:cNvSpPr>
                <p:nvPr/>
              </p:nvSpPr>
              <p:spPr bwMode="auto">
                <a:xfrm>
                  <a:off x="1092" y="774"/>
                  <a:ext cx="1" cy="134"/>
                </a:xfrm>
                <a:prstGeom prst="line">
                  <a:avLst/>
                </a:prstGeom>
                <a:noFill/>
                <a:ln w="20638">
                  <a:solidFill>
                    <a:srgbClr val="000000"/>
                  </a:solidFill>
                  <a:round/>
                  <a:headEnd/>
                  <a:tailEnd/>
                </a:ln>
              </p:spPr>
              <p:txBody>
                <a:bodyPr/>
                <a:lstStyle/>
                <a:p>
                  <a:endParaRPr lang="ja-JP" altLang="en-US"/>
                </a:p>
              </p:txBody>
            </p:sp>
            <p:sp>
              <p:nvSpPr>
                <p:cNvPr id="135" name="Line 276"/>
                <p:cNvSpPr>
                  <a:spLocks noChangeShapeType="1"/>
                </p:cNvSpPr>
                <p:nvPr/>
              </p:nvSpPr>
              <p:spPr bwMode="auto">
                <a:xfrm>
                  <a:off x="1096" y="774"/>
                  <a:ext cx="1" cy="134"/>
                </a:xfrm>
                <a:prstGeom prst="line">
                  <a:avLst/>
                </a:prstGeom>
                <a:noFill/>
                <a:ln w="20638">
                  <a:solidFill>
                    <a:srgbClr val="000000"/>
                  </a:solidFill>
                  <a:round/>
                  <a:headEnd/>
                  <a:tailEnd/>
                </a:ln>
              </p:spPr>
              <p:txBody>
                <a:bodyPr/>
                <a:lstStyle/>
                <a:p>
                  <a:endParaRPr lang="ja-JP" altLang="en-US"/>
                </a:p>
              </p:txBody>
            </p:sp>
            <p:sp>
              <p:nvSpPr>
                <p:cNvPr id="136" name="Line 277"/>
                <p:cNvSpPr>
                  <a:spLocks noChangeShapeType="1"/>
                </p:cNvSpPr>
                <p:nvPr/>
              </p:nvSpPr>
              <p:spPr bwMode="auto">
                <a:xfrm>
                  <a:off x="1101" y="774"/>
                  <a:ext cx="1" cy="134"/>
                </a:xfrm>
                <a:prstGeom prst="line">
                  <a:avLst/>
                </a:prstGeom>
                <a:noFill/>
                <a:ln w="20638">
                  <a:solidFill>
                    <a:srgbClr val="000000"/>
                  </a:solidFill>
                  <a:round/>
                  <a:headEnd/>
                  <a:tailEnd/>
                </a:ln>
              </p:spPr>
              <p:txBody>
                <a:bodyPr/>
                <a:lstStyle/>
                <a:p>
                  <a:endParaRPr lang="ja-JP" altLang="en-US"/>
                </a:p>
              </p:txBody>
            </p:sp>
            <p:sp>
              <p:nvSpPr>
                <p:cNvPr id="137" name="Line 278"/>
                <p:cNvSpPr>
                  <a:spLocks noChangeShapeType="1"/>
                </p:cNvSpPr>
                <p:nvPr/>
              </p:nvSpPr>
              <p:spPr bwMode="auto">
                <a:xfrm>
                  <a:off x="1105" y="774"/>
                  <a:ext cx="1" cy="134"/>
                </a:xfrm>
                <a:prstGeom prst="line">
                  <a:avLst/>
                </a:prstGeom>
                <a:noFill/>
                <a:ln w="20638">
                  <a:solidFill>
                    <a:srgbClr val="000000"/>
                  </a:solidFill>
                  <a:round/>
                  <a:headEnd/>
                  <a:tailEnd/>
                </a:ln>
              </p:spPr>
              <p:txBody>
                <a:bodyPr/>
                <a:lstStyle/>
                <a:p>
                  <a:endParaRPr lang="ja-JP" altLang="en-US"/>
                </a:p>
              </p:txBody>
            </p:sp>
            <p:sp>
              <p:nvSpPr>
                <p:cNvPr id="138" name="Line 279"/>
                <p:cNvSpPr>
                  <a:spLocks noChangeShapeType="1"/>
                </p:cNvSpPr>
                <p:nvPr/>
              </p:nvSpPr>
              <p:spPr bwMode="auto">
                <a:xfrm>
                  <a:off x="1109" y="774"/>
                  <a:ext cx="1" cy="134"/>
                </a:xfrm>
                <a:prstGeom prst="line">
                  <a:avLst/>
                </a:prstGeom>
                <a:noFill/>
                <a:ln w="20638">
                  <a:solidFill>
                    <a:srgbClr val="000000"/>
                  </a:solidFill>
                  <a:round/>
                  <a:headEnd/>
                  <a:tailEnd/>
                </a:ln>
              </p:spPr>
              <p:txBody>
                <a:bodyPr/>
                <a:lstStyle/>
                <a:p>
                  <a:endParaRPr lang="ja-JP" altLang="en-US"/>
                </a:p>
              </p:txBody>
            </p:sp>
            <p:sp>
              <p:nvSpPr>
                <p:cNvPr id="139" name="Line 280"/>
                <p:cNvSpPr>
                  <a:spLocks noChangeShapeType="1"/>
                </p:cNvSpPr>
                <p:nvPr/>
              </p:nvSpPr>
              <p:spPr bwMode="auto">
                <a:xfrm>
                  <a:off x="1114" y="774"/>
                  <a:ext cx="1" cy="134"/>
                </a:xfrm>
                <a:prstGeom prst="line">
                  <a:avLst/>
                </a:prstGeom>
                <a:noFill/>
                <a:ln w="20638">
                  <a:solidFill>
                    <a:srgbClr val="000000"/>
                  </a:solidFill>
                  <a:round/>
                  <a:headEnd/>
                  <a:tailEnd/>
                </a:ln>
              </p:spPr>
              <p:txBody>
                <a:bodyPr/>
                <a:lstStyle/>
                <a:p>
                  <a:endParaRPr lang="ja-JP" altLang="en-US"/>
                </a:p>
              </p:txBody>
            </p:sp>
            <p:sp>
              <p:nvSpPr>
                <p:cNvPr id="140" name="Line 281"/>
                <p:cNvSpPr>
                  <a:spLocks noChangeShapeType="1"/>
                </p:cNvSpPr>
                <p:nvPr/>
              </p:nvSpPr>
              <p:spPr bwMode="auto">
                <a:xfrm>
                  <a:off x="1118" y="774"/>
                  <a:ext cx="1" cy="134"/>
                </a:xfrm>
                <a:prstGeom prst="line">
                  <a:avLst/>
                </a:prstGeom>
                <a:noFill/>
                <a:ln w="20638">
                  <a:solidFill>
                    <a:srgbClr val="000000"/>
                  </a:solidFill>
                  <a:round/>
                  <a:headEnd/>
                  <a:tailEnd/>
                </a:ln>
              </p:spPr>
              <p:txBody>
                <a:bodyPr/>
                <a:lstStyle/>
                <a:p>
                  <a:endParaRPr lang="ja-JP" altLang="en-US"/>
                </a:p>
              </p:txBody>
            </p:sp>
            <p:sp>
              <p:nvSpPr>
                <p:cNvPr id="141" name="Line 282"/>
                <p:cNvSpPr>
                  <a:spLocks noChangeShapeType="1"/>
                </p:cNvSpPr>
                <p:nvPr/>
              </p:nvSpPr>
              <p:spPr bwMode="auto">
                <a:xfrm>
                  <a:off x="1122" y="774"/>
                  <a:ext cx="1" cy="134"/>
                </a:xfrm>
                <a:prstGeom prst="line">
                  <a:avLst/>
                </a:prstGeom>
                <a:noFill/>
                <a:ln w="20638">
                  <a:solidFill>
                    <a:srgbClr val="000000"/>
                  </a:solidFill>
                  <a:round/>
                  <a:headEnd/>
                  <a:tailEnd/>
                </a:ln>
              </p:spPr>
              <p:txBody>
                <a:bodyPr/>
                <a:lstStyle/>
                <a:p>
                  <a:endParaRPr lang="ja-JP" altLang="en-US"/>
                </a:p>
              </p:txBody>
            </p:sp>
            <p:sp>
              <p:nvSpPr>
                <p:cNvPr id="142" name="Line 283"/>
                <p:cNvSpPr>
                  <a:spLocks noChangeShapeType="1"/>
                </p:cNvSpPr>
                <p:nvPr/>
              </p:nvSpPr>
              <p:spPr bwMode="auto">
                <a:xfrm>
                  <a:off x="1127" y="774"/>
                  <a:ext cx="1" cy="134"/>
                </a:xfrm>
                <a:prstGeom prst="line">
                  <a:avLst/>
                </a:prstGeom>
                <a:noFill/>
                <a:ln w="20638">
                  <a:solidFill>
                    <a:srgbClr val="000000"/>
                  </a:solidFill>
                  <a:round/>
                  <a:headEnd/>
                  <a:tailEnd/>
                </a:ln>
              </p:spPr>
              <p:txBody>
                <a:bodyPr/>
                <a:lstStyle/>
                <a:p>
                  <a:endParaRPr lang="ja-JP" altLang="en-US"/>
                </a:p>
              </p:txBody>
            </p:sp>
            <p:sp>
              <p:nvSpPr>
                <p:cNvPr id="143" name="Line 284"/>
                <p:cNvSpPr>
                  <a:spLocks noChangeShapeType="1"/>
                </p:cNvSpPr>
                <p:nvPr/>
              </p:nvSpPr>
              <p:spPr bwMode="auto">
                <a:xfrm>
                  <a:off x="1131" y="774"/>
                  <a:ext cx="1" cy="134"/>
                </a:xfrm>
                <a:prstGeom prst="line">
                  <a:avLst/>
                </a:prstGeom>
                <a:noFill/>
                <a:ln w="20638">
                  <a:solidFill>
                    <a:srgbClr val="000000"/>
                  </a:solidFill>
                  <a:round/>
                  <a:headEnd/>
                  <a:tailEnd/>
                </a:ln>
              </p:spPr>
              <p:txBody>
                <a:bodyPr/>
                <a:lstStyle/>
                <a:p>
                  <a:endParaRPr lang="ja-JP" altLang="en-US"/>
                </a:p>
              </p:txBody>
            </p:sp>
            <p:sp>
              <p:nvSpPr>
                <p:cNvPr id="144" name="Line 285"/>
                <p:cNvSpPr>
                  <a:spLocks noChangeShapeType="1"/>
                </p:cNvSpPr>
                <p:nvPr/>
              </p:nvSpPr>
              <p:spPr bwMode="auto">
                <a:xfrm>
                  <a:off x="1136" y="774"/>
                  <a:ext cx="1" cy="134"/>
                </a:xfrm>
                <a:prstGeom prst="line">
                  <a:avLst/>
                </a:prstGeom>
                <a:noFill/>
                <a:ln w="20638">
                  <a:solidFill>
                    <a:srgbClr val="000000"/>
                  </a:solidFill>
                  <a:round/>
                  <a:headEnd/>
                  <a:tailEnd/>
                </a:ln>
              </p:spPr>
              <p:txBody>
                <a:bodyPr/>
                <a:lstStyle/>
                <a:p>
                  <a:endParaRPr lang="ja-JP" altLang="en-US"/>
                </a:p>
              </p:txBody>
            </p:sp>
            <p:sp>
              <p:nvSpPr>
                <p:cNvPr id="145" name="Line 286"/>
                <p:cNvSpPr>
                  <a:spLocks noChangeShapeType="1"/>
                </p:cNvSpPr>
                <p:nvPr/>
              </p:nvSpPr>
              <p:spPr bwMode="auto">
                <a:xfrm>
                  <a:off x="1140" y="774"/>
                  <a:ext cx="1" cy="134"/>
                </a:xfrm>
                <a:prstGeom prst="line">
                  <a:avLst/>
                </a:prstGeom>
                <a:noFill/>
                <a:ln w="20638">
                  <a:solidFill>
                    <a:srgbClr val="000000"/>
                  </a:solidFill>
                  <a:round/>
                  <a:headEnd/>
                  <a:tailEnd/>
                </a:ln>
              </p:spPr>
              <p:txBody>
                <a:bodyPr/>
                <a:lstStyle/>
                <a:p>
                  <a:endParaRPr lang="ja-JP" altLang="en-US"/>
                </a:p>
              </p:txBody>
            </p:sp>
            <p:sp>
              <p:nvSpPr>
                <p:cNvPr id="146" name="Line 287"/>
                <p:cNvSpPr>
                  <a:spLocks noChangeShapeType="1"/>
                </p:cNvSpPr>
                <p:nvPr/>
              </p:nvSpPr>
              <p:spPr bwMode="auto">
                <a:xfrm>
                  <a:off x="1144" y="774"/>
                  <a:ext cx="1" cy="134"/>
                </a:xfrm>
                <a:prstGeom prst="line">
                  <a:avLst/>
                </a:prstGeom>
                <a:noFill/>
                <a:ln w="20638">
                  <a:solidFill>
                    <a:srgbClr val="000000"/>
                  </a:solidFill>
                  <a:round/>
                  <a:headEnd/>
                  <a:tailEnd/>
                </a:ln>
              </p:spPr>
              <p:txBody>
                <a:bodyPr/>
                <a:lstStyle/>
                <a:p>
                  <a:endParaRPr lang="ja-JP" altLang="en-US"/>
                </a:p>
              </p:txBody>
            </p:sp>
            <p:sp>
              <p:nvSpPr>
                <p:cNvPr id="147" name="Line 288"/>
                <p:cNvSpPr>
                  <a:spLocks noChangeShapeType="1"/>
                </p:cNvSpPr>
                <p:nvPr/>
              </p:nvSpPr>
              <p:spPr bwMode="auto">
                <a:xfrm>
                  <a:off x="1149" y="774"/>
                  <a:ext cx="1" cy="134"/>
                </a:xfrm>
                <a:prstGeom prst="line">
                  <a:avLst/>
                </a:prstGeom>
                <a:noFill/>
                <a:ln w="20638">
                  <a:solidFill>
                    <a:srgbClr val="000000"/>
                  </a:solidFill>
                  <a:round/>
                  <a:headEnd/>
                  <a:tailEnd/>
                </a:ln>
              </p:spPr>
              <p:txBody>
                <a:bodyPr/>
                <a:lstStyle/>
                <a:p>
                  <a:endParaRPr lang="ja-JP" altLang="en-US"/>
                </a:p>
              </p:txBody>
            </p:sp>
            <p:sp>
              <p:nvSpPr>
                <p:cNvPr id="148" name="Line 289"/>
                <p:cNvSpPr>
                  <a:spLocks noChangeShapeType="1"/>
                </p:cNvSpPr>
                <p:nvPr/>
              </p:nvSpPr>
              <p:spPr bwMode="auto">
                <a:xfrm>
                  <a:off x="1153" y="774"/>
                  <a:ext cx="1" cy="134"/>
                </a:xfrm>
                <a:prstGeom prst="line">
                  <a:avLst/>
                </a:prstGeom>
                <a:noFill/>
                <a:ln w="20638">
                  <a:solidFill>
                    <a:srgbClr val="000000"/>
                  </a:solidFill>
                  <a:round/>
                  <a:headEnd/>
                  <a:tailEnd/>
                </a:ln>
              </p:spPr>
              <p:txBody>
                <a:bodyPr/>
                <a:lstStyle/>
                <a:p>
                  <a:endParaRPr lang="ja-JP" altLang="en-US"/>
                </a:p>
              </p:txBody>
            </p:sp>
            <p:sp>
              <p:nvSpPr>
                <p:cNvPr id="149" name="Line 290"/>
                <p:cNvSpPr>
                  <a:spLocks noChangeShapeType="1"/>
                </p:cNvSpPr>
                <p:nvPr/>
              </p:nvSpPr>
              <p:spPr bwMode="auto">
                <a:xfrm>
                  <a:off x="1157" y="774"/>
                  <a:ext cx="1" cy="134"/>
                </a:xfrm>
                <a:prstGeom prst="line">
                  <a:avLst/>
                </a:prstGeom>
                <a:noFill/>
                <a:ln w="20638">
                  <a:solidFill>
                    <a:srgbClr val="000000"/>
                  </a:solidFill>
                  <a:round/>
                  <a:headEnd/>
                  <a:tailEnd/>
                </a:ln>
              </p:spPr>
              <p:txBody>
                <a:bodyPr/>
                <a:lstStyle/>
                <a:p>
                  <a:endParaRPr lang="ja-JP" altLang="en-US"/>
                </a:p>
              </p:txBody>
            </p:sp>
            <p:sp>
              <p:nvSpPr>
                <p:cNvPr id="150" name="Freeform 291"/>
                <p:cNvSpPr>
                  <a:spLocks/>
                </p:cNvSpPr>
                <p:nvPr/>
              </p:nvSpPr>
              <p:spPr bwMode="auto">
                <a:xfrm>
                  <a:off x="1044" y="769"/>
                  <a:ext cx="113" cy="139"/>
                </a:xfrm>
                <a:custGeom>
                  <a:avLst/>
                  <a:gdLst>
                    <a:gd name="T0" fmla="*/ 0 w 113"/>
                    <a:gd name="T1" fmla="*/ 18 h 139"/>
                    <a:gd name="T2" fmla="*/ 17 w 113"/>
                    <a:gd name="T3" fmla="*/ 83 h 139"/>
                    <a:gd name="T4" fmla="*/ 65 w 113"/>
                    <a:gd name="T5" fmla="*/ 139 h 139"/>
                    <a:gd name="T6" fmla="*/ 100 w 113"/>
                    <a:gd name="T7" fmla="*/ 118 h 139"/>
                    <a:gd name="T8" fmla="*/ 113 w 113"/>
                    <a:gd name="T9" fmla="*/ 52 h 139"/>
                    <a:gd name="T10" fmla="*/ 109 w 113"/>
                    <a:gd name="T11" fmla="*/ 0 h 139"/>
                    <a:gd name="T12" fmla="*/ 0 w 113"/>
                    <a:gd name="T13" fmla="*/ 18 h 139"/>
                    <a:gd name="T14" fmla="*/ 0 60000 65536"/>
                    <a:gd name="T15" fmla="*/ 0 60000 65536"/>
                    <a:gd name="T16" fmla="*/ 0 60000 65536"/>
                    <a:gd name="T17" fmla="*/ 0 60000 65536"/>
                    <a:gd name="T18" fmla="*/ 0 60000 65536"/>
                    <a:gd name="T19" fmla="*/ 0 60000 65536"/>
                    <a:gd name="T20" fmla="*/ 0 60000 65536"/>
                    <a:gd name="T21" fmla="*/ 0 w 113"/>
                    <a:gd name="T22" fmla="*/ 0 h 139"/>
                    <a:gd name="T23" fmla="*/ 113 w 113"/>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39">
                      <a:moveTo>
                        <a:pt x="0" y="18"/>
                      </a:moveTo>
                      <a:lnTo>
                        <a:pt x="17" y="83"/>
                      </a:lnTo>
                      <a:lnTo>
                        <a:pt x="65" y="139"/>
                      </a:lnTo>
                      <a:lnTo>
                        <a:pt x="100" y="118"/>
                      </a:lnTo>
                      <a:lnTo>
                        <a:pt x="113" y="52"/>
                      </a:lnTo>
                      <a:lnTo>
                        <a:pt x="109" y="0"/>
                      </a:lnTo>
                      <a:lnTo>
                        <a:pt x="0" y="18"/>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151" name="Freeform 292"/>
                <p:cNvSpPr>
                  <a:spLocks/>
                </p:cNvSpPr>
                <p:nvPr/>
              </p:nvSpPr>
              <p:spPr bwMode="auto">
                <a:xfrm>
                  <a:off x="1083" y="821"/>
                  <a:ext cx="109" cy="126"/>
                </a:xfrm>
                <a:custGeom>
                  <a:avLst/>
                  <a:gdLst>
                    <a:gd name="T0" fmla="*/ 74 w 109"/>
                    <a:gd name="T1" fmla="*/ 0 h 126"/>
                    <a:gd name="T2" fmla="*/ 109 w 109"/>
                    <a:gd name="T3" fmla="*/ 40 h 126"/>
                    <a:gd name="T4" fmla="*/ 109 w 109"/>
                    <a:gd name="T5" fmla="*/ 74 h 126"/>
                    <a:gd name="T6" fmla="*/ 105 w 109"/>
                    <a:gd name="T7" fmla="*/ 96 h 126"/>
                    <a:gd name="T8" fmla="*/ 53 w 109"/>
                    <a:gd name="T9" fmla="*/ 126 h 126"/>
                    <a:gd name="T10" fmla="*/ 31 w 109"/>
                    <a:gd name="T11" fmla="*/ 122 h 126"/>
                    <a:gd name="T12" fmla="*/ 13 w 109"/>
                    <a:gd name="T13" fmla="*/ 96 h 126"/>
                    <a:gd name="T14" fmla="*/ 0 w 109"/>
                    <a:gd name="T15" fmla="*/ 53 h 126"/>
                    <a:gd name="T16" fmla="*/ 9 w 109"/>
                    <a:gd name="T17" fmla="*/ 48 h 126"/>
                    <a:gd name="T18" fmla="*/ 35 w 109"/>
                    <a:gd name="T19" fmla="*/ 83 h 126"/>
                    <a:gd name="T20" fmla="*/ 79 w 109"/>
                    <a:gd name="T21" fmla="*/ 53 h 126"/>
                    <a:gd name="T22" fmla="*/ 83 w 109"/>
                    <a:gd name="T23" fmla="*/ 44 h 126"/>
                    <a:gd name="T24" fmla="*/ 66 w 109"/>
                    <a:gd name="T25" fmla="*/ 9 h 126"/>
                    <a:gd name="T26" fmla="*/ 74 w 109"/>
                    <a:gd name="T27" fmla="*/ 0 h 1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9"/>
                    <a:gd name="T43" fmla="*/ 0 h 126"/>
                    <a:gd name="T44" fmla="*/ 109 w 109"/>
                    <a:gd name="T45" fmla="*/ 126 h 1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9" h="126">
                      <a:moveTo>
                        <a:pt x="74" y="0"/>
                      </a:moveTo>
                      <a:lnTo>
                        <a:pt x="109" y="40"/>
                      </a:lnTo>
                      <a:lnTo>
                        <a:pt x="109" y="74"/>
                      </a:lnTo>
                      <a:lnTo>
                        <a:pt x="105" y="96"/>
                      </a:lnTo>
                      <a:lnTo>
                        <a:pt x="53" y="126"/>
                      </a:lnTo>
                      <a:lnTo>
                        <a:pt x="31" y="122"/>
                      </a:lnTo>
                      <a:lnTo>
                        <a:pt x="13" y="96"/>
                      </a:lnTo>
                      <a:lnTo>
                        <a:pt x="0" y="53"/>
                      </a:lnTo>
                      <a:lnTo>
                        <a:pt x="9" y="48"/>
                      </a:lnTo>
                      <a:lnTo>
                        <a:pt x="35" y="83"/>
                      </a:lnTo>
                      <a:lnTo>
                        <a:pt x="79" y="53"/>
                      </a:lnTo>
                      <a:lnTo>
                        <a:pt x="83" y="44"/>
                      </a:lnTo>
                      <a:lnTo>
                        <a:pt x="66" y="9"/>
                      </a:lnTo>
                      <a:lnTo>
                        <a:pt x="74"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2" name="Freeform 293"/>
                <p:cNvSpPr>
                  <a:spLocks/>
                </p:cNvSpPr>
                <p:nvPr/>
              </p:nvSpPr>
              <p:spPr bwMode="auto">
                <a:xfrm>
                  <a:off x="1074" y="874"/>
                  <a:ext cx="62" cy="82"/>
                </a:xfrm>
                <a:custGeom>
                  <a:avLst/>
                  <a:gdLst>
                    <a:gd name="T0" fmla="*/ 9 w 62"/>
                    <a:gd name="T1" fmla="*/ 0 h 82"/>
                    <a:gd name="T2" fmla="*/ 0 w 62"/>
                    <a:gd name="T3" fmla="*/ 4 h 82"/>
                    <a:gd name="T4" fmla="*/ 13 w 62"/>
                    <a:gd name="T5" fmla="*/ 65 h 82"/>
                    <a:gd name="T6" fmla="*/ 27 w 62"/>
                    <a:gd name="T7" fmla="*/ 82 h 82"/>
                    <a:gd name="T8" fmla="*/ 57 w 62"/>
                    <a:gd name="T9" fmla="*/ 82 h 82"/>
                    <a:gd name="T10" fmla="*/ 62 w 62"/>
                    <a:gd name="T11" fmla="*/ 73 h 82"/>
                    <a:gd name="T12" fmla="*/ 35 w 62"/>
                    <a:gd name="T13" fmla="*/ 69 h 82"/>
                    <a:gd name="T14" fmla="*/ 22 w 62"/>
                    <a:gd name="T15" fmla="*/ 39 h 82"/>
                    <a:gd name="T16" fmla="*/ 9 w 62"/>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82"/>
                    <a:gd name="T29" fmla="*/ 62 w 62"/>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82">
                      <a:moveTo>
                        <a:pt x="9" y="0"/>
                      </a:moveTo>
                      <a:lnTo>
                        <a:pt x="0" y="4"/>
                      </a:lnTo>
                      <a:lnTo>
                        <a:pt x="13" y="65"/>
                      </a:lnTo>
                      <a:lnTo>
                        <a:pt x="27" y="82"/>
                      </a:lnTo>
                      <a:lnTo>
                        <a:pt x="57" y="82"/>
                      </a:lnTo>
                      <a:lnTo>
                        <a:pt x="62" y="73"/>
                      </a:lnTo>
                      <a:lnTo>
                        <a:pt x="35" y="69"/>
                      </a:lnTo>
                      <a:lnTo>
                        <a:pt x="22" y="39"/>
                      </a:lnTo>
                      <a:lnTo>
                        <a:pt x="9"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3" name="Freeform 294"/>
                <p:cNvSpPr>
                  <a:spLocks/>
                </p:cNvSpPr>
                <p:nvPr/>
              </p:nvSpPr>
              <p:spPr bwMode="auto">
                <a:xfrm>
                  <a:off x="1074" y="882"/>
                  <a:ext cx="118" cy="100"/>
                </a:xfrm>
                <a:custGeom>
                  <a:avLst/>
                  <a:gdLst>
                    <a:gd name="T0" fmla="*/ 0 w 118"/>
                    <a:gd name="T1" fmla="*/ 0 h 100"/>
                    <a:gd name="T2" fmla="*/ 9 w 118"/>
                    <a:gd name="T3" fmla="*/ 61 h 100"/>
                    <a:gd name="T4" fmla="*/ 22 w 118"/>
                    <a:gd name="T5" fmla="*/ 83 h 100"/>
                    <a:gd name="T6" fmla="*/ 44 w 118"/>
                    <a:gd name="T7" fmla="*/ 96 h 100"/>
                    <a:gd name="T8" fmla="*/ 75 w 118"/>
                    <a:gd name="T9" fmla="*/ 100 h 100"/>
                    <a:gd name="T10" fmla="*/ 105 w 118"/>
                    <a:gd name="T11" fmla="*/ 70 h 100"/>
                    <a:gd name="T12" fmla="*/ 118 w 118"/>
                    <a:gd name="T13" fmla="*/ 48 h 100"/>
                    <a:gd name="T14" fmla="*/ 118 w 118"/>
                    <a:gd name="T15" fmla="*/ 39 h 100"/>
                    <a:gd name="T16" fmla="*/ 101 w 118"/>
                    <a:gd name="T17" fmla="*/ 31 h 100"/>
                    <a:gd name="T18" fmla="*/ 97 w 118"/>
                    <a:gd name="T19" fmla="*/ 48 h 100"/>
                    <a:gd name="T20" fmla="*/ 62 w 118"/>
                    <a:gd name="T21" fmla="*/ 65 h 100"/>
                    <a:gd name="T22" fmla="*/ 57 w 118"/>
                    <a:gd name="T23" fmla="*/ 74 h 100"/>
                    <a:gd name="T24" fmla="*/ 22 w 118"/>
                    <a:gd name="T25" fmla="*/ 70 h 100"/>
                    <a:gd name="T26" fmla="*/ 13 w 118"/>
                    <a:gd name="T27" fmla="*/ 57 h 100"/>
                    <a:gd name="T28" fmla="*/ 0 w 118"/>
                    <a:gd name="T29" fmla="*/ 0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8"/>
                    <a:gd name="T46" fmla="*/ 0 h 100"/>
                    <a:gd name="T47" fmla="*/ 118 w 118"/>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8" h="100">
                      <a:moveTo>
                        <a:pt x="0" y="0"/>
                      </a:moveTo>
                      <a:lnTo>
                        <a:pt x="9" y="61"/>
                      </a:lnTo>
                      <a:lnTo>
                        <a:pt x="22" y="83"/>
                      </a:lnTo>
                      <a:lnTo>
                        <a:pt x="44" y="96"/>
                      </a:lnTo>
                      <a:lnTo>
                        <a:pt x="75" y="100"/>
                      </a:lnTo>
                      <a:lnTo>
                        <a:pt x="105" y="70"/>
                      </a:lnTo>
                      <a:lnTo>
                        <a:pt x="118" y="48"/>
                      </a:lnTo>
                      <a:lnTo>
                        <a:pt x="118" y="39"/>
                      </a:lnTo>
                      <a:lnTo>
                        <a:pt x="101" y="31"/>
                      </a:lnTo>
                      <a:lnTo>
                        <a:pt x="97" y="48"/>
                      </a:lnTo>
                      <a:lnTo>
                        <a:pt x="62" y="65"/>
                      </a:lnTo>
                      <a:lnTo>
                        <a:pt x="57" y="74"/>
                      </a:lnTo>
                      <a:lnTo>
                        <a:pt x="22" y="70"/>
                      </a:lnTo>
                      <a:lnTo>
                        <a:pt x="13" y="57"/>
                      </a:lnTo>
                      <a:lnTo>
                        <a:pt x="0"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4" name="Freeform 295"/>
                <p:cNvSpPr>
                  <a:spLocks/>
                </p:cNvSpPr>
                <p:nvPr/>
              </p:nvSpPr>
              <p:spPr bwMode="auto">
                <a:xfrm>
                  <a:off x="1061" y="878"/>
                  <a:ext cx="70" cy="100"/>
                </a:xfrm>
                <a:custGeom>
                  <a:avLst/>
                  <a:gdLst>
                    <a:gd name="T0" fmla="*/ 13 w 70"/>
                    <a:gd name="T1" fmla="*/ 0 h 100"/>
                    <a:gd name="T2" fmla="*/ 0 w 70"/>
                    <a:gd name="T3" fmla="*/ 9 h 100"/>
                    <a:gd name="T4" fmla="*/ 5 w 70"/>
                    <a:gd name="T5" fmla="*/ 56 h 100"/>
                    <a:gd name="T6" fmla="*/ 31 w 70"/>
                    <a:gd name="T7" fmla="*/ 96 h 100"/>
                    <a:gd name="T8" fmla="*/ 70 w 70"/>
                    <a:gd name="T9" fmla="*/ 100 h 100"/>
                    <a:gd name="T10" fmla="*/ 53 w 70"/>
                    <a:gd name="T11" fmla="*/ 96 h 100"/>
                    <a:gd name="T12" fmla="*/ 35 w 70"/>
                    <a:gd name="T13" fmla="*/ 87 h 100"/>
                    <a:gd name="T14" fmla="*/ 22 w 70"/>
                    <a:gd name="T15" fmla="*/ 65 h 100"/>
                    <a:gd name="T16" fmla="*/ 13 w 70"/>
                    <a:gd name="T17" fmla="*/ 0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00"/>
                    <a:gd name="T29" fmla="*/ 70 w 70"/>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00">
                      <a:moveTo>
                        <a:pt x="13" y="0"/>
                      </a:moveTo>
                      <a:lnTo>
                        <a:pt x="0" y="9"/>
                      </a:lnTo>
                      <a:lnTo>
                        <a:pt x="5" y="56"/>
                      </a:lnTo>
                      <a:lnTo>
                        <a:pt x="31" y="96"/>
                      </a:lnTo>
                      <a:lnTo>
                        <a:pt x="70" y="100"/>
                      </a:lnTo>
                      <a:lnTo>
                        <a:pt x="53" y="96"/>
                      </a:lnTo>
                      <a:lnTo>
                        <a:pt x="35" y="87"/>
                      </a:lnTo>
                      <a:lnTo>
                        <a:pt x="22" y="65"/>
                      </a:lnTo>
                      <a:lnTo>
                        <a:pt x="13"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5" name="Freeform 296"/>
                <p:cNvSpPr>
                  <a:spLocks/>
                </p:cNvSpPr>
                <p:nvPr/>
              </p:nvSpPr>
              <p:spPr bwMode="auto">
                <a:xfrm>
                  <a:off x="1127" y="939"/>
                  <a:ext cx="65" cy="61"/>
                </a:xfrm>
                <a:custGeom>
                  <a:avLst/>
                  <a:gdLst>
                    <a:gd name="T0" fmla="*/ 65 w 65"/>
                    <a:gd name="T1" fmla="*/ 61 h 61"/>
                    <a:gd name="T2" fmla="*/ 44 w 65"/>
                    <a:gd name="T3" fmla="*/ 0 h 61"/>
                    <a:gd name="T4" fmla="*/ 13 w 65"/>
                    <a:gd name="T5" fmla="*/ 0 h 61"/>
                    <a:gd name="T6" fmla="*/ 0 w 65"/>
                    <a:gd name="T7" fmla="*/ 61 h 61"/>
                    <a:gd name="T8" fmla="*/ 17 w 65"/>
                    <a:gd name="T9" fmla="*/ 61 h 61"/>
                    <a:gd name="T10" fmla="*/ 30 w 65"/>
                    <a:gd name="T11" fmla="*/ 4 h 61"/>
                    <a:gd name="T12" fmla="*/ 44 w 65"/>
                    <a:gd name="T13" fmla="*/ 61 h 61"/>
                    <a:gd name="T14" fmla="*/ 65 w 65"/>
                    <a:gd name="T15" fmla="*/ 61 h 61"/>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61"/>
                    <a:gd name="T26" fmla="*/ 65 w 65"/>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61">
                      <a:moveTo>
                        <a:pt x="65" y="61"/>
                      </a:moveTo>
                      <a:lnTo>
                        <a:pt x="44" y="0"/>
                      </a:lnTo>
                      <a:lnTo>
                        <a:pt x="13" y="0"/>
                      </a:lnTo>
                      <a:lnTo>
                        <a:pt x="0" y="61"/>
                      </a:lnTo>
                      <a:lnTo>
                        <a:pt x="17" y="61"/>
                      </a:lnTo>
                      <a:lnTo>
                        <a:pt x="30" y="4"/>
                      </a:lnTo>
                      <a:lnTo>
                        <a:pt x="44" y="61"/>
                      </a:lnTo>
                      <a:lnTo>
                        <a:pt x="65" y="61"/>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6" name="Freeform 297"/>
                <p:cNvSpPr>
                  <a:spLocks/>
                </p:cNvSpPr>
                <p:nvPr/>
              </p:nvSpPr>
              <p:spPr bwMode="auto">
                <a:xfrm>
                  <a:off x="1149" y="943"/>
                  <a:ext cx="22" cy="57"/>
                </a:xfrm>
                <a:custGeom>
                  <a:avLst/>
                  <a:gdLst>
                    <a:gd name="T0" fmla="*/ 22 w 22"/>
                    <a:gd name="T1" fmla="*/ 57 h 57"/>
                    <a:gd name="T2" fmla="*/ 13 w 22"/>
                    <a:gd name="T3" fmla="*/ 57 h 57"/>
                    <a:gd name="T4" fmla="*/ 0 w 22"/>
                    <a:gd name="T5" fmla="*/ 22 h 57"/>
                    <a:gd name="T6" fmla="*/ 4 w 22"/>
                    <a:gd name="T7" fmla="*/ 0 h 57"/>
                    <a:gd name="T8" fmla="*/ 22 w 22"/>
                    <a:gd name="T9" fmla="*/ 57 h 57"/>
                    <a:gd name="T10" fmla="*/ 0 60000 65536"/>
                    <a:gd name="T11" fmla="*/ 0 60000 65536"/>
                    <a:gd name="T12" fmla="*/ 0 60000 65536"/>
                    <a:gd name="T13" fmla="*/ 0 60000 65536"/>
                    <a:gd name="T14" fmla="*/ 0 60000 65536"/>
                    <a:gd name="T15" fmla="*/ 0 w 22"/>
                    <a:gd name="T16" fmla="*/ 0 h 57"/>
                    <a:gd name="T17" fmla="*/ 22 w 22"/>
                    <a:gd name="T18" fmla="*/ 57 h 57"/>
                  </a:gdLst>
                  <a:ahLst/>
                  <a:cxnLst>
                    <a:cxn ang="T10">
                      <a:pos x="T0" y="T1"/>
                    </a:cxn>
                    <a:cxn ang="T11">
                      <a:pos x="T2" y="T3"/>
                    </a:cxn>
                    <a:cxn ang="T12">
                      <a:pos x="T4" y="T5"/>
                    </a:cxn>
                    <a:cxn ang="T13">
                      <a:pos x="T6" y="T7"/>
                    </a:cxn>
                    <a:cxn ang="T14">
                      <a:pos x="T8" y="T9"/>
                    </a:cxn>
                  </a:cxnLst>
                  <a:rect l="T15" t="T16" r="T17" b="T18"/>
                  <a:pathLst>
                    <a:path w="22" h="57">
                      <a:moveTo>
                        <a:pt x="22" y="57"/>
                      </a:moveTo>
                      <a:lnTo>
                        <a:pt x="13" y="57"/>
                      </a:lnTo>
                      <a:lnTo>
                        <a:pt x="0" y="22"/>
                      </a:lnTo>
                      <a:lnTo>
                        <a:pt x="4" y="0"/>
                      </a:lnTo>
                      <a:lnTo>
                        <a:pt x="22" y="57"/>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7" name="Freeform 298"/>
                <p:cNvSpPr>
                  <a:spLocks/>
                </p:cNvSpPr>
                <p:nvPr/>
              </p:nvSpPr>
              <p:spPr bwMode="auto">
                <a:xfrm>
                  <a:off x="1079" y="969"/>
                  <a:ext cx="26" cy="31"/>
                </a:xfrm>
                <a:custGeom>
                  <a:avLst/>
                  <a:gdLst>
                    <a:gd name="T0" fmla="*/ 26 w 26"/>
                    <a:gd name="T1" fmla="*/ 5 h 31"/>
                    <a:gd name="T2" fmla="*/ 17 w 26"/>
                    <a:gd name="T3" fmla="*/ 31 h 31"/>
                    <a:gd name="T4" fmla="*/ 0 w 26"/>
                    <a:gd name="T5" fmla="*/ 31 h 31"/>
                    <a:gd name="T6" fmla="*/ 13 w 26"/>
                    <a:gd name="T7" fmla="*/ 0 h 31"/>
                    <a:gd name="T8" fmla="*/ 26 w 26"/>
                    <a:gd name="T9" fmla="*/ 5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26" y="5"/>
                      </a:moveTo>
                      <a:lnTo>
                        <a:pt x="17" y="31"/>
                      </a:lnTo>
                      <a:lnTo>
                        <a:pt x="0" y="31"/>
                      </a:lnTo>
                      <a:lnTo>
                        <a:pt x="13" y="0"/>
                      </a:lnTo>
                      <a:lnTo>
                        <a:pt x="26" y="5"/>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8" name="Freeform 299"/>
                <p:cNvSpPr>
                  <a:spLocks/>
                </p:cNvSpPr>
                <p:nvPr/>
              </p:nvSpPr>
              <p:spPr bwMode="auto">
                <a:xfrm>
                  <a:off x="1118" y="934"/>
                  <a:ext cx="22" cy="66"/>
                </a:xfrm>
                <a:custGeom>
                  <a:avLst/>
                  <a:gdLst>
                    <a:gd name="T0" fmla="*/ 9 w 22"/>
                    <a:gd name="T1" fmla="*/ 66 h 66"/>
                    <a:gd name="T2" fmla="*/ 22 w 22"/>
                    <a:gd name="T3" fmla="*/ 0 h 66"/>
                    <a:gd name="T4" fmla="*/ 18 w 22"/>
                    <a:gd name="T5" fmla="*/ 0 h 66"/>
                    <a:gd name="T6" fmla="*/ 0 w 22"/>
                    <a:gd name="T7" fmla="*/ 66 h 66"/>
                    <a:gd name="T8" fmla="*/ 9 w 22"/>
                    <a:gd name="T9" fmla="*/ 66 h 66"/>
                    <a:gd name="T10" fmla="*/ 0 60000 65536"/>
                    <a:gd name="T11" fmla="*/ 0 60000 65536"/>
                    <a:gd name="T12" fmla="*/ 0 60000 65536"/>
                    <a:gd name="T13" fmla="*/ 0 60000 65536"/>
                    <a:gd name="T14" fmla="*/ 0 60000 65536"/>
                    <a:gd name="T15" fmla="*/ 0 w 22"/>
                    <a:gd name="T16" fmla="*/ 0 h 66"/>
                    <a:gd name="T17" fmla="*/ 22 w 22"/>
                    <a:gd name="T18" fmla="*/ 66 h 66"/>
                  </a:gdLst>
                  <a:ahLst/>
                  <a:cxnLst>
                    <a:cxn ang="T10">
                      <a:pos x="T0" y="T1"/>
                    </a:cxn>
                    <a:cxn ang="T11">
                      <a:pos x="T2" y="T3"/>
                    </a:cxn>
                    <a:cxn ang="T12">
                      <a:pos x="T4" y="T5"/>
                    </a:cxn>
                    <a:cxn ang="T13">
                      <a:pos x="T6" y="T7"/>
                    </a:cxn>
                    <a:cxn ang="T14">
                      <a:pos x="T8" y="T9"/>
                    </a:cxn>
                  </a:cxnLst>
                  <a:rect l="T15" t="T16" r="T17" b="T18"/>
                  <a:pathLst>
                    <a:path w="22" h="66">
                      <a:moveTo>
                        <a:pt x="9" y="66"/>
                      </a:moveTo>
                      <a:lnTo>
                        <a:pt x="22" y="0"/>
                      </a:lnTo>
                      <a:lnTo>
                        <a:pt x="18" y="0"/>
                      </a:lnTo>
                      <a:lnTo>
                        <a:pt x="0" y="66"/>
                      </a:lnTo>
                      <a:lnTo>
                        <a:pt x="9" y="66"/>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59" name="Freeform 300"/>
                <p:cNvSpPr>
                  <a:spLocks/>
                </p:cNvSpPr>
                <p:nvPr/>
              </p:nvSpPr>
              <p:spPr bwMode="auto">
                <a:xfrm>
                  <a:off x="1131" y="917"/>
                  <a:ext cx="48" cy="22"/>
                </a:xfrm>
                <a:custGeom>
                  <a:avLst/>
                  <a:gdLst>
                    <a:gd name="T0" fmla="*/ 0 w 48"/>
                    <a:gd name="T1" fmla="*/ 4 h 22"/>
                    <a:gd name="T2" fmla="*/ 0 w 48"/>
                    <a:gd name="T3" fmla="*/ 17 h 22"/>
                    <a:gd name="T4" fmla="*/ 40 w 48"/>
                    <a:gd name="T5" fmla="*/ 22 h 22"/>
                    <a:gd name="T6" fmla="*/ 48 w 48"/>
                    <a:gd name="T7" fmla="*/ 13 h 22"/>
                    <a:gd name="T8" fmla="*/ 48 w 48"/>
                    <a:gd name="T9" fmla="*/ 4 h 22"/>
                    <a:gd name="T10" fmla="*/ 44 w 48"/>
                    <a:gd name="T11" fmla="*/ 0 h 22"/>
                    <a:gd name="T12" fmla="*/ 0 w 48"/>
                    <a:gd name="T13" fmla="*/ 4 h 22"/>
                    <a:gd name="T14" fmla="*/ 0 60000 65536"/>
                    <a:gd name="T15" fmla="*/ 0 60000 65536"/>
                    <a:gd name="T16" fmla="*/ 0 60000 65536"/>
                    <a:gd name="T17" fmla="*/ 0 60000 65536"/>
                    <a:gd name="T18" fmla="*/ 0 60000 65536"/>
                    <a:gd name="T19" fmla="*/ 0 60000 65536"/>
                    <a:gd name="T20" fmla="*/ 0 60000 65536"/>
                    <a:gd name="T21" fmla="*/ 0 w 48"/>
                    <a:gd name="T22" fmla="*/ 0 h 22"/>
                    <a:gd name="T23" fmla="*/ 48 w 48"/>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22">
                      <a:moveTo>
                        <a:pt x="0" y="4"/>
                      </a:moveTo>
                      <a:lnTo>
                        <a:pt x="0" y="17"/>
                      </a:lnTo>
                      <a:lnTo>
                        <a:pt x="40" y="22"/>
                      </a:lnTo>
                      <a:lnTo>
                        <a:pt x="48" y="13"/>
                      </a:lnTo>
                      <a:lnTo>
                        <a:pt x="48" y="4"/>
                      </a:lnTo>
                      <a:lnTo>
                        <a:pt x="44" y="0"/>
                      </a:lnTo>
                      <a:lnTo>
                        <a:pt x="0" y="4"/>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60" name="Line 301"/>
                <p:cNvSpPr>
                  <a:spLocks noChangeShapeType="1"/>
                </p:cNvSpPr>
                <p:nvPr/>
              </p:nvSpPr>
              <p:spPr bwMode="auto">
                <a:xfrm>
                  <a:off x="1136" y="887"/>
                  <a:ext cx="4" cy="34"/>
                </a:xfrm>
                <a:prstGeom prst="line">
                  <a:avLst/>
                </a:prstGeom>
                <a:noFill/>
                <a:ln w="6350">
                  <a:solidFill>
                    <a:srgbClr val="000000"/>
                  </a:solidFill>
                  <a:round/>
                  <a:headEnd/>
                  <a:tailEnd/>
                </a:ln>
              </p:spPr>
              <p:txBody>
                <a:bodyPr/>
                <a:lstStyle/>
                <a:p>
                  <a:endParaRPr lang="ja-JP" altLang="en-US"/>
                </a:p>
              </p:txBody>
            </p:sp>
            <p:sp>
              <p:nvSpPr>
                <p:cNvPr id="161" name="Line 302"/>
                <p:cNvSpPr>
                  <a:spLocks noChangeShapeType="1"/>
                </p:cNvSpPr>
                <p:nvPr/>
              </p:nvSpPr>
              <p:spPr bwMode="auto">
                <a:xfrm>
                  <a:off x="1136" y="887"/>
                  <a:ext cx="39" cy="1"/>
                </a:xfrm>
                <a:prstGeom prst="line">
                  <a:avLst/>
                </a:prstGeom>
                <a:noFill/>
                <a:ln w="6350">
                  <a:solidFill>
                    <a:srgbClr val="000000"/>
                  </a:solidFill>
                  <a:round/>
                  <a:headEnd/>
                  <a:tailEnd/>
                </a:ln>
              </p:spPr>
              <p:txBody>
                <a:bodyPr/>
                <a:lstStyle/>
                <a:p>
                  <a:endParaRPr lang="ja-JP" altLang="en-US"/>
                </a:p>
              </p:txBody>
            </p:sp>
            <p:sp>
              <p:nvSpPr>
                <p:cNvPr id="162" name="Line 303"/>
                <p:cNvSpPr>
                  <a:spLocks noChangeShapeType="1"/>
                </p:cNvSpPr>
                <p:nvPr/>
              </p:nvSpPr>
              <p:spPr bwMode="auto">
                <a:xfrm>
                  <a:off x="1175" y="887"/>
                  <a:ext cx="1" cy="34"/>
                </a:xfrm>
                <a:prstGeom prst="line">
                  <a:avLst/>
                </a:prstGeom>
                <a:noFill/>
                <a:ln w="6350">
                  <a:solidFill>
                    <a:srgbClr val="000000"/>
                  </a:solidFill>
                  <a:round/>
                  <a:headEnd/>
                  <a:tailEnd/>
                </a:ln>
              </p:spPr>
              <p:txBody>
                <a:bodyPr/>
                <a:lstStyle/>
                <a:p>
                  <a:endParaRPr lang="ja-JP" altLang="en-US"/>
                </a:p>
              </p:txBody>
            </p:sp>
            <p:sp>
              <p:nvSpPr>
                <p:cNvPr id="163" name="Line 304"/>
                <p:cNvSpPr>
                  <a:spLocks noChangeShapeType="1"/>
                </p:cNvSpPr>
                <p:nvPr/>
              </p:nvSpPr>
              <p:spPr bwMode="auto">
                <a:xfrm>
                  <a:off x="1166" y="887"/>
                  <a:ext cx="1" cy="34"/>
                </a:xfrm>
                <a:prstGeom prst="line">
                  <a:avLst/>
                </a:prstGeom>
                <a:noFill/>
                <a:ln w="6350">
                  <a:solidFill>
                    <a:srgbClr val="000000"/>
                  </a:solidFill>
                  <a:round/>
                  <a:headEnd/>
                  <a:tailEnd/>
                </a:ln>
              </p:spPr>
              <p:txBody>
                <a:bodyPr/>
                <a:lstStyle/>
                <a:p>
                  <a:endParaRPr lang="ja-JP" altLang="en-US"/>
                </a:p>
              </p:txBody>
            </p:sp>
            <p:sp>
              <p:nvSpPr>
                <p:cNvPr id="164" name="Line 305"/>
                <p:cNvSpPr>
                  <a:spLocks noChangeShapeType="1"/>
                </p:cNvSpPr>
                <p:nvPr/>
              </p:nvSpPr>
              <p:spPr bwMode="auto">
                <a:xfrm>
                  <a:off x="1157" y="887"/>
                  <a:ext cx="1" cy="34"/>
                </a:xfrm>
                <a:prstGeom prst="line">
                  <a:avLst/>
                </a:prstGeom>
                <a:noFill/>
                <a:ln w="6350">
                  <a:solidFill>
                    <a:srgbClr val="000000"/>
                  </a:solidFill>
                  <a:round/>
                  <a:headEnd/>
                  <a:tailEnd/>
                </a:ln>
              </p:spPr>
              <p:txBody>
                <a:bodyPr/>
                <a:lstStyle/>
                <a:p>
                  <a:endParaRPr lang="ja-JP" altLang="en-US"/>
                </a:p>
              </p:txBody>
            </p:sp>
            <p:sp>
              <p:nvSpPr>
                <p:cNvPr id="165" name="Line 306"/>
                <p:cNvSpPr>
                  <a:spLocks noChangeShapeType="1"/>
                </p:cNvSpPr>
                <p:nvPr/>
              </p:nvSpPr>
              <p:spPr bwMode="auto">
                <a:xfrm flipH="1">
                  <a:off x="1149" y="887"/>
                  <a:ext cx="4" cy="34"/>
                </a:xfrm>
                <a:prstGeom prst="line">
                  <a:avLst/>
                </a:prstGeom>
                <a:noFill/>
                <a:ln w="6350">
                  <a:solidFill>
                    <a:srgbClr val="000000"/>
                  </a:solidFill>
                  <a:round/>
                  <a:headEnd/>
                  <a:tailEnd/>
                </a:ln>
              </p:spPr>
              <p:txBody>
                <a:bodyPr/>
                <a:lstStyle/>
                <a:p>
                  <a:endParaRPr lang="ja-JP" altLang="en-US"/>
                </a:p>
              </p:txBody>
            </p:sp>
            <p:sp>
              <p:nvSpPr>
                <p:cNvPr id="166" name="Line 307"/>
                <p:cNvSpPr>
                  <a:spLocks noChangeShapeType="1"/>
                </p:cNvSpPr>
                <p:nvPr/>
              </p:nvSpPr>
              <p:spPr bwMode="auto">
                <a:xfrm>
                  <a:off x="1144" y="887"/>
                  <a:ext cx="5" cy="30"/>
                </a:xfrm>
                <a:prstGeom prst="line">
                  <a:avLst/>
                </a:prstGeom>
                <a:noFill/>
                <a:ln w="6350">
                  <a:solidFill>
                    <a:srgbClr val="000000"/>
                  </a:solidFill>
                  <a:round/>
                  <a:headEnd/>
                  <a:tailEnd/>
                </a:ln>
              </p:spPr>
              <p:txBody>
                <a:bodyPr/>
                <a:lstStyle/>
                <a:p>
                  <a:endParaRPr lang="ja-JP" altLang="en-US"/>
                </a:p>
              </p:txBody>
            </p:sp>
            <p:sp>
              <p:nvSpPr>
                <p:cNvPr id="167" name="Line 308"/>
                <p:cNvSpPr>
                  <a:spLocks noChangeShapeType="1"/>
                </p:cNvSpPr>
                <p:nvPr/>
              </p:nvSpPr>
              <p:spPr bwMode="auto">
                <a:xfrm>
                  <a:off x="1083" y="843"/>
                  <a:ext cx="4" cy="22"/>
                </a:xfrm>
                <a:prstGeom prst="line">
                  <a:avLst/>
                </a:prstGeom>
                <a:noFill/>
                <a:ln w="6350">
                  <a:solidFill>
                    <a:srgbClr val="000000"/>
                  </a:solidFill>
                  <a:round/>
                  <a:headEnd/>
                  <a:tailEnd/>
                </a:ln>
              </p:spPr>
              <p:txBody>
                <a:bodyPr/>
                <a:lstStyle/>
                <a:p>
                  <a:endParaRPr lang="ja-JP" altLang="en-US"/>
                </a:p>
              </p:txBody>
            </p:sp>
            <p:sp>
              <p:nvSpPr>
                <p:cNvPr id="168" name="Line 309"/>
                <p:cNvSpPr>
                  <a:spLocks noChangeShapeType="1"/>
                </p:cNvSpPr>
                <p:nvPr/>
              </p:nvSpPr>
              <p:spPr bwMode="auto">
                <a:xfrm>
                  <a:off x="1035" y="861"/>
                  <a:ext cx="13" cy="21"/>
                </a:xfrm>
                <a:prstGeom prst="line">
                  <a:avLst/>
                </a:prstGeom>
                <a:noFill/>
                <a:ln w="6350">
                  <a:solidFill>
                    <a:srgbClr val="000000"/>
                  </a:solidFill>
                  <a:round/>
                  <a:headEnd/>
                  <a:tailEnd/>
                </a:ln>
              </p:spPr>
              <p:txBody>
                <a:bodyPr/>
                <a:lstStyle/>
                <a:p>
                  <a:endParaRPr lang="ja-JP" altLang="en-US"/>
                </a:p>
              </p:txBody>
            </p:sp>
            <p:sp>
              <p:nvSpPr>
                <p:cNvPr id="169" name="Line 310"/>
                <p:cNvSpPr>
                  <a:spLocks noChangeShapeType="1"/>
                </p:cNvSpPr>
                <p:nvPr/>
              </p:nvSpPr>
              <p:spPr bwMode="auto">
                <a:xfrm>
                  <a:off x="1044" y="856"/>
                  <a:ext cx="13" cy="22"/>
                </a:xfrm>
                <a:prstGeom prst="line">
                  <a:avLst/>
                </a:prstGeom>
                <a:noFill/>
                <a:ln w="6350">
                  <a:solidFill>
                    <a:srgbClr val="000000"/>
                  </a:solidFill>
                  <a:round/>
                  <a:headEnd/>
                  <a:tailEnd/>
                </a:ln>
              </p:spPr>
              <p:txBody>
                <a:bodyPr/>
                <a:lstStyle/>
                <a:p>
                  <a:endParaRPr lang="ja-JP" altLang="en-US"/>
                </a:p>
              </p:txBody>
            </p:sp>
            <p:sp>
              <p:nvSpPr>
                <p:cNvPr id="170" name="Line 311"/>
                <p:cNvSpPr>
                  <a:spLocks noChangeShapeType="1"/>
                </p:cNvSpPr>
                <p:nvPr/>
              </p:nvSpPr>
              <p:spPr bwMode="auto">
                <a:xfrm>
                  <a:off x="1057" y="852"/>
                  <a:ext cx="4" cy="22"/>
                </a:xfrm>
                <a:prstGeom prst="line">
                  <a:avLst/>
                </a:prstGeom>
                <a:noFill/>
                <a:ln w="6350">
                  <a:solidFill>
                    <a:srgbClr val="000000"/>
                  </a:solidFill>
                  <a:round/>
                  <a:headEnd/>
                  <a:tailEnd/>
                </a:ln>
              </p:spPr>
              <p:txBody>
                <a:bodyPr/>
                <a:lstStyle/>
                <a:p>
                  <a:endParaRPr lang="ja-JP" altLang="en-US"/>
                </a:p>
              </p:txBody>
            </p:sp>
            <p:sp>
              <p:nvSpPr>
                <p:cNvPr id="171" name="Line 312"/>
                <p:cNvSpPr>
                  <a:spLocks noChangeShapeType="1"/>
                </p:cNvSpPr>
                <p:nvPr/>
              </p:nvSpPr>
              <p:spPr bwMode="auto">
                <a:xfrm>
                  <a:off x="1061" y="848"/>
                  <a:ext cx="13" cy="21"/>
                </a:xfrm>
                <a:prstGeom prst="line">
                  <a:avLst/>
                </a:prstGeom>
                <a:noFill/>
                <a:ln w="6350">
                  <a:solidFill>
                    <a:srgbClr val="000000"/>
                  </a:solidFill>
                  <a:round/>
                  <a:headEnd/>
                  <a:tailEnd/>
                </a:ln>
              </p:spPr>
              <p:txBody>
                <a:bodyPr/>
                <a:lstStyle/>
                <a:p>
                  <a:endParaRPr lang="ja-JP" altLang="en-US"/>
                </a:p>
              </p:txBody>
            </p:sp>
            <p:sp>
              <p:nvSpPr>
                <p:cNvPr id="172" name="Line 313"/>
                <p:cNvSpPr>
                  <a:spLocks noChangeShapeType="1"/>
                </p:cNvSpPr>
                <p:nvPr/>
              </p:nvSpPr>
              <p:spPr bwMode="auto">
                <a:xfrm>
                  <a:off x="1074" y="843"/>
                  <a:ext cx="5" cy="26"/>
                </a:xfrm>
                <a:prstGeom prst="line">
                  <a:avLst/>
                </a:prstGeom>
                <a:noFill/>
                <a:ln w="6350">
                  <a:solidFill>
                    <a:srgbClr val="000000"/>
                  </a:solidFill>
                  <a:round/>
                  <a:headEnd/>
                  <a:tailEnd/>
                </a:ln>
              </p:spPr>
              <p:txBody>
                <a:bodyPr/>
                <a:lstStyle/>
                <a:p>
                  <a:endParaRPr lang="ja-JP" altLang="en-US"/>
                </a:p>
              </p:txBody>
            </p:sp>
            <p:sp>
              <p:nvSpPr>
                <p:cNvPr id="173" name="Freeform 314"/>
                <p:cNvSpPr>
                  <a:spLocks/>
                </p:cNvSpPr>
                <p:nvPr/>
              </p:nvSpPr>
              <p:spPr bwMode="auto">
                <a:xfrm>
                  <a:off x="1048" y="861"/>
                  <a:ext cx="48" cy="30"/>
                </a:xfrm>
                <a:custGeom>
                  <a:avLst/>
                  <a:gdLst>
                    <a:gd name="T0" fmla="*/ 0 w 48"/>
                    <a:gd name="T1" fmla="*/ 21 h 30"/>
                    <a:gd name="T2" fmla="*/ 4 w 48"/>
                    <a:gd name="T3" fmla="*/ 30 h 30"/>
                    <a:gd name="T4" fmla="*/ 48 w 48"/>
                    <a:gd name="T5" fmla="*/ 8 h 30"/>
                    <a:gd name="T6" fmla="*/ 44 w 48"/>
                    <a:gd name="T7" fmla="*/ 0 h 30"/>
                    <a:gd name="T8" fmla="*/ 0 w 48"/>
                    <a:gd name="T9" fmla="*/ 21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21"/>
                      </a:moveTo>
                      <a:lnTo>
                        <a:pt x="4" y="30"/>
                      </a:lnTo>
                      <a:lnTo>
                        <a:pt x="48" y="8"/>
                      </a:lnTo>
                      <a:lnTo>
                        <a:pt x="44" y="0"/>
                      </a:lnTo>
                      <a:lnTo>
                        <a:pt x="0" y="21"/>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74" name="Freeform 315"/>
                <p:cNvSpPr>
                  <a:spLocks/>
                </p:cNvSpPr>
                <p:nvPr/>
              </p:nvSpPr>
              <p:spPr bwMode="auto">
                <a:xfrm>
                  <a:off x="1096" y="974"/>
                  <a:ext cx="22" cy="26"/>
                </a:xfrm>
                <a:custGeom>
                  <a:avLst/>
                  <a:gdLst>
                    <a:gd name="T0" fmla="*/ 9 w 22"/>
                    <a:gd name="T1" fmla="*/ 0 h 26"/>
                    <a:gd name="T2" fmla="*/ 0 w 22"/>
                    <a:gd name="T3" fmla="*/ 26 h 26"/>
                    <a:gd name="T4" fmla="*/ 18 w 22"/>
                    <a:gd name="T5" fmla="*/ 26 h 26"/>
                    <a:gd name="T6" fmla="*/ 22 w 22"/>
                    <a:gd name="T7" fmla="*/ 4 h 26"/>
                    <a:gd name="T8" fmla="*/ 9 w 22"/>
                    <a:gd name="T9" fmla="*/ 0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9" y="0"/>
                      </a:moveTo>
                      <a:lnTo>
                        <a:pt x="0" y="26"/>
                      </a:lnTo>
                      <a:lnTo>
                        <a:pt x="18" y="26"/>
                      </a:lnTo>
                      <a:lnTo>
                        <a:pt x="22" y="4"/>
                      </a:lnTo>
                      <a:lnTo>
                        <a:pt x="9"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75" name="Rectangle 316"/>
                <p:cNvSpPr>
                  <a:spLocks noChangeArrowheads="1"/>
                </p:cNvSpPr>
                <p:nvPr/>
              </p:nvSpPr>
              <p:spPr bwMode="auto">
                <a:xfrm>
                  <a:off x="1146" y="989"/>
                  <a:ext cx="5" cy="9"/>
                </a:xfrm>
                <a:prstGeom prst="rect">
                  <a:avLst/>
                </a:prstGeom>
                <a:solidFill>
                  <a:srgbClr val="000000"/>
                </a:solidFill>
                <a:ln w="6350">
                  <a:solidFill>
                    <a:srgbClr val="000000"/>
                  </a:solidFill>
                  <a:miter lim="800000"/>
                  <a:headEnd/>
                  <a:tailEnd/>
                </a:ln>
              </p:spPr>
              <p:txBody>
                <a:bodyPr/>
                <a:lstStyle/>
                <a:p>
                  <a:endParaRPr lang="ja-JP" altLang="en-US">
                    <a:latin typeface="Calibri" pitchFamily="34" charset="0"/>
                  </a:endParaRPr>
                </a:p>
              </p:txBody>
            </p:sp>
            <p:sp>
              <p:nvSpPr>
                <p:cNvPr id="176" name="Freeform 317"/>
                <p:cNvSpPr>
                  <a:spLocks/>
                </p:cNvSpPr>
                <p:nvPr/>
              </p:nvSpPr>
              <p:spPr bwMode="auto">
                <a:xfrm>
                  <a:off x="1157" y="787"/>
                  <a:ext cx="18" cy="30"/>
                </a:xfrm>
                <a:custGeom>
                  <a:avLst/>
                  <a:gdLst>
                    <a:gd name="T0" fmla="*/ 9 w 18"/>
                    <a:gd name="T1" fmla="*/ 0 h 30"/>
                    <a:gd name="T2" fmla="*/ 18 w 18"/>
                    <a:gd name="T3" fmla="*/ 17 h 30"/>
                    <a:gd name="T4" fmla="*/ 14 w 18"/>
                    <a:gd name="T5" fmla="*/ 26 h 30"/>
                    <a:gd name="T6" fmla="*/ 0 w 18"/>
                    <a:gd name="T7" fmla="*/ 30 h 30"/>
                    <a:gd name="T8" fmla="*/ 0 w 18"/>
                    <a:gd name="T9" fmla="*/ 4 h 30"/>
                    <a:gd name="T10" fmla="*/ 9 w 18"/>
                    <a:gd name="T11" fmla="*/ 0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9" y="0"/>
                      </a:moveTo>
                      <a:lnTo>
                        <a:pt x="18" y="17"/>
                      </a:lnTo>
                      <a:lnTo>
                        <a:pt x="14" y="26"/>
                      </a:lnTo>
                      <a:lnTo>
                        <a:pt x="0" y="30"/>
                      </a:lnTo>
                      <a:lnTo>
                        <a:pt x="0" y="4"/>
                      </a:lnTo>
                      <a:lnTo>
                        <a:pt x="9"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77" name="Freeform 318"/>
                <p:cNvSpPr>
                  <a:spLocks/>
                </p:cNvSpPr>
                <p:nvPr/>
              </p:nvSpPr>
              <p:spPr bwMode="auto">
                <a:xfrm>
                  <a:off x="1114" y="839"/>
                  <a:ext cx="22" cy="65"/>
                </a:xfrm>
                <a:custGeom>
                  <a:avLst/>
                  <a:gdLst>
                    <a:gd name="T0" fmla="*/ 17 w 22"/>
                    <a:gd name="T1" fmla="*/ 0 h 65"/>
                    <a:gd name="T2" fmla="*/ 22 w 22"/>
                    <a:gd name="T3" fmla="*/ 17 h 65"/>
                    <a:gd name="T4" fmla="*/ 17 w 22"/>
                    <a:gd name="T5" fmla="*/ 43 h 65"/>
                    <a:gd name="T6" fmla="*/ 8 w 22"/>
                    <a:gd name="T7" fmla="*/ 61 h 65"/>
                    <a:gd name="T8" fmla="*/ 4 w 22"/>
                    <a:gd name="T9" fmla="*/ 65 h 65"/>
                    <a:gd name="T10" fmla="*/ 0 w 22"/>
                    <a:gd name="T11" fmla="*/ 56 h 65"/>
                    <a:gd name="T12" fmla="*/ 8 w 22"/>
                    <a:gd name="T13" fmla="*/ 48 h 65"/>
                    <a:gd name="T14" fmla="*/ 17 w 22"/>
                    <a:gd name="T15" fmla="*/ 22 h 65"/>
                    <a:gd name="T16" fmla="*/ 8 w 22"/>
                    <a:gd name="T17" fmla="*/ 4 h 65"/>
                    <a:gd name="T18" fmla="*/ 17 w 22"/>
                    <a:gd name="T19" fmla="*/ 0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65"/>
                    <a:gd name="T32" fmla="*/ 22 w 22"/>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65">
                      <a:moveTo>
                        <a:pt x="17" y="0"/>
                      </a:moveTo>
                      <a:lnTo>
                        <a:pt x="22" y="17"/>
                      </a:lnTo>
                      <a:lnTo>
                        <a:pt x="17" y="43"/>
                      </a:lnTo>
                      <a:lnTo>
                        <a:pt x="8" y="61"/>
                      </a:lnTo>
                      <a:lnTo>
                        <a:pt x="4" y="65"/>
                      </a:lnTo>
                      <a:lnTo>
                        <a:pt x="0" y="56"/>
                      </a:lnTo>
                      <a:lnTo>
                        <a:pt x="8" y="48"/>
                      </a:lnTo>
                      <a:lnTo>
                        <a:pt x="17" y="22"/>
                      </a:lnTo>
                      <a:lnTo>
                        <a:pt x="8" y="4"/>
                      </a:lnTo>
                      <a:lnTo>
                        <a:pt x="17"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78" name="Freeform 319"/>
                <p:cNvSpPr>
                  <a:spLocks/>
                </p:cNvSpPr>
                <p:nvPr/>
              </p:nvSpPr>
              <p:spPr bwMode="auto">
                <a:xfrm>
                  <a:off x="1044" y="1008"/>
                  <a:ext cx="175" cy="39"/>
                </a:xfrm>
                <a:custGeom>
                  <a:avLst/>
                  <a:gdLst>
                    <a:gd name="T0" fmla="*/ 4 w 175"/>
                    <a:gd name="T1" fmla="*/ 39 h 39"/>
                    <a:gd name="T2" fmla="*/ 0 w 175"/>
                    <a:gd name="T3" fmla="*/ 22 h 39"/>
                    <a:gd name="T4" fmla="*/ 8 w 175"/>
                    <a:gd name="T5" fmla="*/ 0 h 39"/>
                    <a:gd name="T6" fmla="*/ 166 w 175"/>
                    <a:gd name="T7" fmla="*/ 9 h 39"/>
                    <a:gd name="T8" fmla="*/ 170 w 175"/>
                    <a:gd name="T9" fmla="*/ 13 h 39"/>
                    <a:gd name="T10" fmla="*/ 175 w 175"/>
                    <a:gd name="T11" fmla="*/ 39 h 39"/>
                    <a:gd name="T12" fmla="*/ 4 w 175"/>
                    <a:gd name="T13" fmla="*/ 39 h 39"/>
                    <a:gd name="T14" fmla="*/ 0 60000 65536"/>
                    <a:gd name="T15" fmla="*/ 0 60000 65536"/>
                    <a:gd name="T16" fmla="*/ 0 60000 65536"/>
                    <a:gd name="T17" fmla="*/ 0 60000 65536"/>
                    <a:gd name="T18" fmla="*/ 0 60000 65536"/>
                    <a:gd name="T19" fmla="*/ 0 60000 65536"/>
                    <a:gd name="T20" fmla="*/ 0 60000 65536"/>
                    <a:gd name="T21" fmla="*/ 0 w 175"/>
                    <a:gd name="T22" fmla="*/ 0 h 39"/>
                    <a:gd name="T23" fmla="*/ 175 w 175"/>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39">
                      <a:moveTo>
                        <a:pt x="4" y="39"/>
                      </a:moveTo>
                      <a:lnTo>
                        <a:pt x="0" y="22"/>
                      </a:lnTo>
                      <a:lnTo>
                        <a:pt x="8" y="0"/>
                      </a:lnTo>
                      <a:lnTo>
                        <a:pt x="166" y="9"/>
                      </a:lnTo>
                      <a:lnTo>
                        <a:pt x="170" y="13"/>
                      </a:lnTo>
                      <a:lnTo>
                        <a:pt x="175" y="39"/>
                      </a:lnTo>
                      <a:lnTo>
                        <a:pt x="4" y="39"/>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79" name="Line 320"/>
                <p:cNvSpPr>
                  <a:spLocks noChangeShapeType="1"/>
                </p:cNvSpPr>
                <p:nvPr/>
              </p:nvSpPr>
              <p:spPr bwMode="auto">
                <a:xfrm>
                  <a:off x="1048" y="1039"/>
                  <a:ext cx="171" cy="4"/>
                </a:xfrm>
                <a:prstGeom prst="line">
                  <a:avLst/>
                </a:prstGeom>
                <a:noFill/>
                <a:ln w="6350">
                  <a:solidFill>
                    <a:srgbClr val="000000"/>
                  </a:solidFill>
                  <a:round/>
                  <a:headEnd/>
                  <a:tailEnd/>
                </a:ln>
              </p:spPr>
              <p:txBody>
                <a:bodyPr/>
                <a:lstStyle/>
                <a:p>
                  <a:endParaRPr lang="ja-JP" altLang="en-US"/>
                </a:p>
              </p:txBody>
            </p:sp>
            <p:sp>
              <p:nvSpPr>
                <p:cNvPr id="180" name="Freeform 321"/>
                <p:cNvSpPr>
                  <a:spLocks/>
                </p:cNvSpPr>
                <p:nvPr/>
              </p:nvSpPr>
              <p:spPr bwMode="auto">
                <a:xfrm>
                  <a:off x="1052" y="1000"/>
                  <a:ext cx="158" cy="17"/>
                </a:xfrm>
                <a:custGeom>
                  <a:avLst/>
                  <a:gdLst>
                    <a:gd name="T0" fmla="*/ 0 w 158"/>
                    <a:gd name="T1" fmla="*/ 8 h 17"/>
                    <a:gd name="T2" fmla="*/ 9 w 158"/>
                    <a:gd name="T3" fmla="*/ 0 h 17"/>
                    <a:gd name="T4" fmla="*/ 154 w 158"/>
                    <a:gd name="T5" fmla="*/ 0 h 17"/>
                    <a:gd name="T6" fmla="*/ 158 w 158"/>
                    <a:gd name="T7" fmla="*/ 17 h 17"/>
                    <a:gd name="T8" fmla="*/ 0 w 158"/>
                    <a:gd name="T9" fmla="*/ 8 h 17"/>
                    <a:gd name="T10" fmla="*/ 0 60000 65536"/>
                    <a:gd name="T11" fmla="*/ 0 60000 65536"/>
                    <a:gd name="T12" fmla="*/ 0 60000 65536"/>
                    <a:gd name="T13" fmla="*/ 0 60000 65536"/>
                    <a:gd name="T14" fmla="*/ 0 60000 65536"/>
                    <a:gd name="T15" fmla="*/ 0 w 158"/>
                    <a:gd name="T16" fmla="*/ 0 h 17"/>
                    <a:gd name="T17" fmla="*/ 158 w 158"/>
                    <a:gd name="T18" fmla="*/ 17 h 17"/>
                  </a:gdLst>
                  <a:ahLst/>
                  <a:cxnLst>
                    <a:cxn ang="T10">
                      <a:pos x="T0" y="T1"/>
                    </a:cxn>
                    <a:cxn ang="T11">
                      <a:pos x="T2" y="T3"/>
                    </a:cxn>
                    <a:cxn ang="T12">
                      <a:pos x="T4" y="T5"/>
                    </a:cxn>
                    <a:cxn ang="T13">
                      <a:pos x="T6" y="T7"/>
                    </a:cxn>
                    <a:cxn ang="T14">
                      <a:pos x="T8" y="T9"/>
                    </a:cxn>
                  </a:cxnLst>
                  <a:rect l="T15" t="T16" r="T17" b="T18"/>
                  <a:pathLst>
                    <a:path w="158" h="17">
                      <a:moveTo>
                        <a:pt x="0" y="8"/>
                      </a:moveTo>
                      <a:lnTo>
                        <a:pt x="9" y="0"/>
                      </a:lnTo>
                      <a:lnTo>
                        <a:pt x="154" y="0"/>
                      </a:lnTo>
                      <a:lnTo>
                        <a:pt x="158" y="17"/>
                      </a:lnTo>
                      <a:lnTo>
                        <a:pt x="0" y="8"/>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81" name="Freeform 322"/>
                <p:cNvSpPr>
                  <a:spLocks/>
                </p:cNvSpPr>
                <p:nvPr/>
              </p:nvSpPr>
              <p:spPr bwMode="auto">
                <a:xfrm>
                  <a:off x="1153" y="843"/>
                  <a:ext cx="13" cy="35"/>
                </a:xfrm>
                <a:custGeom>
                  <a:avLst/>
                  <a:gdLst>
                    <a:gd name="T0" fmla="*/ 4 w 13"/>
                    <a:gd name="T1" fmla="*/ 35 h 35"/>
                    <a:gd name="T2" fmla="*/ 0 w 13"/>
                    <a:gd name="T3" fmla="*/ 13 h 35"/>
                    <a:gd name="T4" fmla="*/ 0 w 13"/>
                    <a:gd name="T5" fmla="*/ 0 h 35"/>
                    <a:gd name="T6" fmla="*/ 13 w 13"/>
                    <a:gd name="T7" fmla="*/ 18 h 35"/>
                    <a:gd name="T8" fmla="*/ 9 w 13"/>
                    <a:gd name="T9" fmla="*/ 31 h 35"/>
                    <a:gd name="T10" fmla="*/ 4 w 13"/>
                    <a:gd name="T11" fmla="*/ 35 h 35"/>
                    <a:gd name="T12" fmla="*/ 0 60000 65536"/>
                    <a:gd name="T13" fmla="*/ 0 60000 65536"/>
                    <a:gd name="T14" fmla="*/ 0 60000 65536"/>
                    <a:gd name="T15" fmla="*/ 0 60000 65536"/>
                    <a:gd name="T16" fmla="*/ 0 60000 65536"/>
                    <a:gd name="T17" fmla="*/ 0 60000 65536"/>
                    <a:gd name="T18" fmla="*/ 0 w 13"/>
                    <a:gd name="T19" fmla="*/ 0 h 35"/>
                    <a:gd name="T20" fmla="*/ 13 w 13"/>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3" h="35">
                      <a:moveTo>
                        <a:pt x="4" y="35"/>
                      </a:moveTo>
                      <a:lnTo>
                        <a:pt x="0" y="13"/>
                      </a:lnTo>
                      <a:lnTo>
                        <a:pt x="0" y="0"/>
                      </a:lnTo>
                      <a:lnTo>
                        <a:pt x="13" y="18"/>
                      </a:lnTo>
                      <a:lnTo>
                        <a:pt x="9" y="31"/>
                      </a:lnTo>
                      <a:lnTo>
                        <a:pt x="4" y="35"/>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82" name="Line 323"/>
                <p:cNvSpPr>
                  <a:spLocks noChangeShapeType="1"/>
                </p:cNvSpPr>
                <p:nvPr/>
              </p:nvSpPr>
              <p:spPr bwMode="auto">
                <a:xfrm flipV="1">
                  <a:off x="1013" y="856"/>
                  <a:ext cx="53" cy="5"/>
                </a:xfrm>
                <a:prstGeom prst="line">
                  <a:avLst/>
                </a:prstGeom>
                <a:noFill/>
                <a:ln w="6350">
                  <a:solidFill>
                    <a:srgbClr val="000000"/>
                  </a:solidFill>
                  <a:round/>
                  <a:headEnd/>
                  <a:tailEnd/>
                </a:ln>
              </p:spPr>
              <p:txBody>
                <a:bodyPr/>
                <a:lstStyle/>
                <a:p>
                  <a:endParaRPr lang="ja-JP" altLang="en-US"/>
                </a:p>
              </p:txBody>
            </p:sp>
            <p:sp>
              <p:nvSpPr>
                <p:cNvPr id="183" name="Line 324"/>
                <p:cNvSpPr>
                  <a:spLocks noChangeShapeType="1"/>
                </p:cNvSpPr>
                <p:nvPr/>
              </p:nvSpPr>
              <p:spPr bwMode="auto">
                <a:xfrm flipH="1">
                  <a:off x="1022" y="839"/>
                  <a:ext cx="35" cy="35"/>
                </a:xfrm>
                <a:prstGeom prst="line">
                  <a:avLst/>
                </a:prstGeom>
                <a:noFill/>
                <a:ln w="6350">
                  <a:solidFill>
                    <a:srgbClr val="000000"/>
                  </a:solidFill>
                  <a:round/>
                  <a:headEnd/>
                  <a:tailEnd/>
                </a:ln>
              </p:spPr>
              <p:txBody>
                <a:bodyPr/>
                <a:lstStyle/>
                <a:p>
                  <a:endParaRPr lang="ja-JP" altLang="en-US"/>
                </a:p>
              </p:txBody>
            </p:sp>
            <p:sp>
              <p:nvSpPr>
                <p:cNvPr id="184" name="Line 325"/>
                <p:cNvSpPr>
                  <a:spLocks noChangeShapeType="1"/>
                </p:cNvSpPr>
                <p:nvPr/>
              </p:nvSpPr>
              <p:spPr bwMode="auto">
                <a:xfrm flipV="1">
                  <a:off x="1035" y="843"/>
                  <a:ext cx="48" cy="18"/>
                </a:xfrm>
                <a:prstGeom prst="line">
                  <a:avLst/>
                </a:prstGeom>
                <a:noFill/>
                <a:ln w="6350">
                  <a:solidFill>
                    <a:srgbClr val="000000"/>
                  </a:solidFill>
                  <a:round/>
                  <a:headEnd/>
                  <a:tailEnd/>
                </a:ln>
              </p:spPr>
              <p:txBody>
                <a:bodyPr/>
                <a:lstStyle/>
                <a:p>
                  <a:endParaRPr lang="ja-JP" altLang="en-US"/>
                </a:p>
              </p:txBody>
            </p:sp>
            <p:sp>
              <p:nvSpPr>
                <p:cNvPr id="185" name="Freeform 326"/>
                <p:cNvSpPr>
                  <a:spLocks/>
                </p:cNvSpPr>
                <p:nvPr/>
              </p:nvSpPr>
              <p:spPr bwMode="auto">
                <a:xfrm>
                  <a:off x="1044" y="834"/>
                  <a:ext cx="26" cy="14"/>
                </a:xfrm>
                <a:custGeom>
                  <a:avLst/>
                  <a:gdLst>
                    <a:gd name="T0" fmla="*/ 0 w 26"/>
                    <a:gd name="T1" fmla="*/ 9 h 14"/>
                    <a:gd name="T2" fmla="*/ 4 w 26"/>
                    <a:gd name="T3" fmla="*/ 14 h 14"/>
                    <a:gd name="T4" fmla="*/ 26 w 26"/>
                    <a:gd name="T5" fmla="*/ 9 h 14"/>
                    <a:gd name="T6" fmla="*/ 22 w 26"/>
                    <a:gd name="T7" fmla="*/ 0 h 14"/>
                    <a:gd name="T8" fmla="*/ 0 w 26"/>
                    <a:gd name="T9" fmla="*/ 9 h 14"/>
                    <a:gd name="T10" fmla="*/ 0 60000 65536"/>
                    <a:gd name="T11" fmla="*/ 0 60000 65536"/>
                    <a:gd name="T12" fmla="*/ 0 60000 65536"/>
                    <a:gd name="T13" fmla="*/ 0 60000 65536"/>
                    <a:gd name="T14" fmla="*/ 0 60000 65536"/>
                    <a:gd name="T15" fmla="*/ 0 w 26"/>
                    <a:gd name="T16" fmla="*/ 0 h 14"/>
                    <a:gd name="T17" fmla="*/ 26 w 26"/>
                    <a:gd name="T18" fmla="*/ 14 h 14"/>
                  </a:gdLst>
                  <a:ahLst/>
                  <a:cxnLst>
                    <a:cxn ang="T10">
                      <a:pos x="T0" y="T1"/>
                    </a:cxn>
                    <a:cxn ang="T11">
                      <a:pos x="T2" y="T3"/>
                    </a:cxn>
                    <a:cxn ang="T12">
                      <a:pos x="T4" y="T5"/>
                    </a:cxn>
                    <a:cxn ang="T13">
                      <a:pos x="T6" y="T7"/>
                    </a:cxn>
                    <a:cxn ang="T14">
                      <a:pos x="T8" y="T9"/>
                    </a:cxn>
                  </a:cxnLst>
                  <a:rect l="T15" t="T16" r="T17" b="T18"/>
                  <a:pathLst>
                    <a:path w="26" h="14">
                      <a:moveTo>
                        <a:pt x="0" y="9"/>
                      </a:moveTo>
                      <a:lnTo>
                        <a:pt x="4" y="14"/>
                      </a:lnTo>
                      <a:lnTo>
                        <a:pt x="26" y="9"/>
                      </a:lnTo>
                      <a:lnTo>
                        <a:pt x="22" y="0"/>
                      </a:lnTo>
                      <a:lnTo>
                        <a:pt x="0" y="9"/>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86" name="Line 327"/>
                <p:cNvSpPr>
                  <a:spLocks noChangeShapeType="1"/>
                </p:cNvSpPr>
                <p:nvPr/>
              </p:nvSpPr>
              <p:spPr bwMode="auto">
                <a:xfrm>
                  <a:off x="1035" y="826"/>
                  <a:ext cx="9" cy="17"/>
                </a:xfrm>
                <a:prstGeom prst="line">
                  <a:avLst/>
                </a:prstGeom>
                <a:noFill/>
                <a:ln w="6350">
                  <a:solidFill>
                    <a:srgbClr val="000000"/>
                  </a:solidFill>
                  <a:round/>
                  <a:headEnd/>
                  <a:tailEnd/>
                </a:ln>
              </p:spPr>
              <p:txBody>
                <a:bodyPr/>
                <a:lstStyle/>
                <a:p>
                  <a:endParaRPr lang="ja-JP" altLang="en-US"/>
                </a:p>
              </p:txBody>
            </p:sp>
            <p:sp>
              <p:nvSpPr>
                <p:cNvPr id="187" name="Line 328"/>
                <p:cNvSpPr>
                  <a:spLocks noChangeShapeType="1"/>
                </p:cNvSpPr>
                <p:nvPr/>
              </p:nvSpPr>
              <p:spPr bwMode="auto">
                <a:xfrm flipV="1">
                  <a:off x="1035" y="817"/>
                  <a:ext cx="17" cy="9"/>
                </a:xfrm>
                <a:prstGeom prst="line">
                  <a:avLst/>
                </a:prstGeom>
                <a:noFill/>
                <a:ln w="6350">
                  <a:solidFill>
                    <a:srgbClr val="000000"/>
                  </a:solidFill>
                  <a:round/>
                  <a:headEnd/>
                  <a:tailEnd/>
                </a:ln>
              </p:spPr>
              <p:txBody>
                <a:bodyPr/>
                <a:lstStyle/>
                <a:p>
                  <a:endParaRPr lang="ja-JP" altLang="en-US"/>
                </a:p>
              </p:txBody>
            </p:sp>
            <p:sp>
              <p:nvSpPr>
                <p:cNvPr id="188" name="Line 329"/>
                <p:cNvSpPr>
                  <a:spLocks noChangeShapeType="1"/>
                </p:cNvSpPr>
                <p:nvPr/>
              </p:nvSpPr>
              <p:spPr bwMode="auto">
                <a:xfrm>
                  <a:off x="1039" y="821"/>
                  <a:ext cx="13" cy="18"/>
                </a:xfrm>
                <a:prstGeom prst="line">
                  <a:avLst/>
                </a:prstGeom>
                <a:noFill/>
                <a:ln w="6350">
                  <a:solidFill>
                    <a:srgbClr val="000000"/>
                  </a:solidFill>
                  <a:round/>
                  <a:headEnd/>
                  <a:tailEnd/>
                </a:ln>
              </p:spPr>
              <p:txBody>
                <a:bodyPr/>
                <a:lstStyle/>
                <a:p>
                  <a:endParaRPr lang="ja-JP" altLang="en-US"/>
                </a:p>
              </p:txBody>
            </p:sp>
            <p:sp>
              <p:nvSpPr>
                <p:cNvPr id="189" name="Freeform 330"/>
                <p:cNvSpPr>
                  <a:spLocks/>
                </p:cNvSpPr>
                <p:nvPr/>
              </p:nvSpPr>
              <p:spPr bwMode="auto">
                <a:xfrm>
                  <a:off x="1052" y="813"/>
                  <a:ext cx="14" cy="26"/>
                </a:xfrm>
                <a:custGeom>
                  <a:avLst/>
                  <a:gdLst>
                    <a:gd name="T0" fmla="*/ 9 w 14"/>
                    <a:gd name="T1" fmla="*/ 0 h 26"/>
                    <a:gd name="T2" fmla="*/ 0 w 14"/>
                    <a:gd name="T3" fmla="*/ 4 h 26"/>
                    <a:gd name="T4" fmla="*/ 9 w 14"/>
                    <a:gd name="T5" fmla="*/ 26 h 26"/>
                    <a:gd name="T6" fmla="*/ 14 w 14"/>
                    <a:gd name="T7" fmla="*/ 21 h 26"/>
                    <a:gd name="T8" fmla="*/ 9 w 14"/>
                    <a:gd name="T9" fmla="*/ 0 h 26"/>
                    <a:gd name="T10" fmla="*/ 0 60000 65536"/>
                    <a:gd name="T11" fmla="*/ 0 60000 65536"/>
                    <a:gd name="T12" fmla="*/ 0 60000 65536"/>
                    <a:gd name="T13" fmla="*/ 0 60000 65536"/>
                    <a:gd name="T14" fmla="*/ 0 60000 65536"/>
                    <a:gd name="T15" fmla="*/ 0 w 14"/>
                    <a:gd name="T16" fmla="*/ 0 h 26"/>
                    <a:gd name="T17" fmla="*/ 14 w 14"/>
                    <a:gd name="T18" fmla="*/ 26 h 26"/>
                  </a:gdLst>
                  <a:ahLst/>
                  <a:cxnLst>
                    <a:cxn ang="T10">
                      <a:pos x="T0" y="T1"/>
                    </a:cxn>
                    <a:cxn ang="T11">
                      <a:pos x="T2" y="T3"/>
                    </a:cxn>
                    <a:cxn ang="T12">
                      <a:pos x="T4" y="T5"/>
                    </a:cxn>
                    <a:cxn ang="T13">
                      <a:pos x="T6" y="T7"/>
                    </a:cxn>
                    <a:cxn ang="T14">
                      <a:pos x="T8" y="T9"/>
                    </a:cxn>
                  </a:cxnLst>
                  <a:rect l="T15" t="T16" r="T17" b="T18"/>
                  <a:pathLst>
                    <a:path w="14" h="26">
                      <a:moveTo>
                        <a:pt x="9" y="0"/>
                      </a:moveTo>
                      <a:lnTo>
                        <a:pt x="0" y="4"/>
                      </a:lnTo>
                      <a:lnTo>
                        <a:pt x="9" y="26"/>
                      </a:lnTo>
                      <a:lnTo>
                        <a:pt x="14" y="21"/>
                      </a:lnTo>
                      <a:lnTo>
                        <a:pt x="9" y="0"/>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190" name="Freeform 331"/>
                <p:cNvSpPr>
                  <a:spLocks/>
                </p:cNvSpPr>
                <p:nvPr/>
              </p:nvSpPr>
              <p:spPr bwMode="auto">
                <a:xfrm>
                  <a:off x="982" y="695"/>
                  <a:ext cx="219" cy="179"/>
                </a:xfrm>
                <a:custGeom>
                  <a:avLst/>
                  <a:gdLst>
                    <a:gd name="T0" fmla="*/ 5 w 219"/>
                    <a:gd name="T1" fmla="*/ 170 h 179"/>
                    <a:gd name="T2" fmla="*/ 0 w 219"/>
                    <a:gd name="T3" fmla="*/ 166 h 179"/>
                    <a:gd name="T4" fmla="*/ 0 w 219"/>
                    <a:gd name="T5" fmla="*/ 161 h 179"/>
                    <a:gd name="T6" fmla="*/ 0 w 219"/>
                    <a:gd name="T7" fmla="*/ 148 h 179"/>
                    <a:gd name="T8" fmla="*/ 9 w 219"/>
                    <a:gd name="T9" fmla="*/ 131 h 179"/>
                    <a:gd name="T10" fmla="*/ 14 w 219"/>
                    <a:gd name="T11" fmla="*/ 122 h 179"/>
                    <a:gd name="T12" fmla="*/ 18 w 219"/>
                    <a:gd name="T13" fmla="*/ 113 h 179"/>
                    <a:gd name="T14" fmla="*/ 31 w 219"/>
                    <a:gd name="T15" fmla="*/ 96 h 179"/>
                    <a:gd name="T16" fmla="*/ 49 w 219"/>
                    <a:gd name="T17" fmla="*/ 79 h 179"/>
                    <a:gd name="T18" fmla="*/ 70 w 219"/>
                    <a:gd name="T19" fmla="*/ 61 h 179"/>
                    <a:gd name="T20" fmla="*/ 79 w 219"/>
                    <a:gd name="T21" fmla="*/ 53 h 179"/>
                    <a:gd name="T22" fmla="*/ 92 w 219"/>
                    <a:gd name="T23" fmla="*/ 44 h 179"/>
                    <a:gd name="T24" fmla="*/ 110 w 219"/>
                    <a:gd name="T25" fmla="*/ 31 h 179"/>
                    <a:gd name="T26" fmla="*/ 132 w 219"/>
                    <a:gd name="T27" fmla="*/ 18 h 179"/>
                    <a:gd name="T28" fmla="*/ 149 w 219"/>
                    <a:gd name="T29" fmla="*/ 9 h 179"/>
                    <a:gd name="T30" fmla="*/ 162 w 219"/>
                    <a:gd name="T31" fmla="*/ 5 h 179"/>
                    <a:gd name="T32" fmla="*/ 175 w 219"/>
                    <a:gd name="T33" fmla="*/ 0 h 179"/>
                    <a:gd name="T34" fmla="*/ 189 w 219"/>
                    <a:gd name="T35" fmla="*/ 0 h 179"/>
                    <a:gd name="T36" fmla="*/ 202 w 219"/>
                    <a:gd name="T37" fmla="*/ 0 h 179"/>
                    <a:gd name="T38" fmla="*/ 210 w 219"/>
                    <a:gd name="T39" fmla="*/ 0 h 179"/>
                    <a:gd name="T40" fmla="*/ 215 w 219"/>
                    <a:gd name="T41" fmla="*/ 5 h 179"/>
                    <a:gd name="T42" fmla="*/ 219 w 219"/>
                    <a:gd name="T43" fmla="*/ 9 h 179"/>
                    <a:gd name="T44" fmla="*/ 219 w 219"/>
                    <a:gd name="T45" fmla="*/ 22 h 179"/>
                    <a:gd name="T46" fmla="*/ 215 w 219"/>
                    <a:gd name="T47" fmla="*/ 31 h 179"/>
                    <a:gd name="T48" fmla="*/ 206 w 219"/>
                    <a:gd name="T49" fmla="*/ 48 h 179"/>
                    <a:gd name="T50" fmla="*/ 202 w 219"/>
                    <a:gd name="T51" fmla="*/ 57 h 179"/>
                    <a:gd name="T52" fmla="*/ 197 w 219"/>
                    <a:gd name="T53" fmla="*/ 66 h 179"/>
                    <a:gd name="T54" fmla="*/ 184 w 219"/>
                    <a:gd name="T55" fmla="*/ 83 h 179"/>
                    <a:gd name="T56" fmla="*/ 167 w 219"/>
                    <a:gd name="T57" fmla="*/ 100 h 179"/>
                    <a:gd name="T58" fmla="*/ 149 w 219"/>
                    <a:gd name="T59" fmla="*/ 118 h 179"/>
                    <a:gd name="T60" fmla="*/ 136 w 219"/>
                    <a:gd name="T61" fmla="*/ 126 h 179"/>
                    <a:gd name="T62" fmla="*/ 127 w 219"/>
                    <a:gd name="T63" fmla="*/ 135 h 179"/>
                    <a:gd name="T64" fmla="*/ 110 w 219"/>
                    <a:gd name="T65" fmla="*/ 148 h 179"/>
                    <a:gd name="T66" fmla="*/ 88 w 219"/>
                    <a:gd name="T67" fmla="*/ 161 h 179"/>
                    <a:gd name="T68" fmla="*/ 70 w 219"/>
                    <a:gd name="T69" fmla="*/ 170 h 179"/>
                    <a:gd name="T70" fmla="*/ 57 w 219"/>
                    <a:gd name="T71" fmla="*/ 174 h 179"/>
                    <a:gd name="T72" fmla="*/ 44 w 219"/>
                    <a:gd name="T73" fmla="*/ 179 h 179"/>
                    <a:gd name="T74" fmla="*/ 31 w 219"/>
                    <a:gd name="T75" fmla="*/ 179 h 179"/>
                    <a:gd name="T76" fmla="*/ 18 w 219"/>
                    <a:gd name="T77" fmla="*/ 179 h 179"/>
                    <a:gd name="T78" fmla="*/ 9 w 219"/>
                    <a:gd name="T79" fmla="*/ 174 h 179"/>
                    <a:gd name="T80" fmla="*/ 5 w 219"/>
                    <a:gd name="T81" fmla="*/ 170 h 1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9"/>
                    <a:gd name="T124" fmla="*/ 0 h 179"/>
                    <a:gd name="T125" fmla="*/ 219 w 219"/>
                    <a:gd name="T126" fmla="*/ 179 h 1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9" h="179">
                      <a:moveTo>
                        <a:pt x="5" y="170"/>
                      </a:moveTo>
                      <a:lnTo>
                        <a:pt x="0" y="166"/>
                      </a:lnTo>
                      <a:lnTo>
                        <a:pt x="0" y="161"/>
                      </a:lnTo>
                      <a:lnTo>
                        <a:pt x="0" y="148"/>
                      </a:lnTo>
                      <a:lnTo>
                        <a:pt x="9" y="131"/>
                      </a:lnTo>
                      <a:lnTo>
                        <a:pt x="14" y="122"/>
                      </a:lnTo>
                      <a:lnTo>
                        <a:pt x="18" y="113"/>
                      </a:lnTo>
                      <a:lnTo>
                        <a:pt x="31" y="96"/>
                      </a:lnTo>
                      <a:lnTo>
                        <a:pt x="49" y="79"/>
                      </a:lnTo>
                      <a:lnTo>
                        <a:pt x="70" y="61"/>
                      </a:lnTo>
                      <a:lnTo>
                        <a:pt x="79" y="53"/>
                      </a:lnTo>
                      <a:lnTo>
                        <a:pt x="92" y="44"/>
                      </a:lnTo>
                      <a:lnTo>
                        <a:pt x="110" y="31"/>
                      </a:lnTo>
                      <a:lnTo>
                        <a:pt x="132" y="18"/>
                      </a:lnTo>
                      <a:lnTo>
                        <a:pt x="149" y="9"/>
                      </a:lnTo>
                      <a:lnTo>
                        <a:pt x="162" y="5"/>
                      </a:lnTo>
                      <a:lnTo>
                        <a:pt x="175" y="0"/>
                      </a:lnTo>
                      <a:lnTo>
                        <a:pt x="189" y="0"/>
                      </a:lnTo>
                      <a:lnTo>
                        <a:pt x="202" y="0"/>
                      </a:lnTo>
                      <a:lnTo>
                        <a:pt x="210" y="0"/>
                      </a:lnTo>
                      <a:lnTo>
                        <a:pt x="215" y="5"/>
                      </a:lnTo>
                      <a:lnTo>
                        <a:pt x="219" y="9"/>
                      </a:lnTo>
                      <a:lnTo>
                        <a:pt x="219" y="22"/>
                      </a:lnTo>
                      <a:lnTo>
                        <a:pt x="215" y="31"/>
                      </a:lnTo>
                      <a:lnTo>
                        <a:pt x="206" y="48"/>
                      </a:lnTo>
                      <a:lnTo>
                        <a:pt x="202" y="57"/>
                      </a:lnTo>
                      <a:lnTo>
                        <a:pt x="197" y="66"/>
                      </a:lnTo>
                      <a:lnTo>
                        <a:pt x="184" y="83"/>
                      </a:lnTo>
                      <a:lnTo>
                        <a:pt x="167" y="100"/>
                      </a:lnTo>
                      <a:lnTo>
                        <a:pt x="149" y="118"/>
                      </a:lnTo>
                      <a:lnTo>
                        <a:pt x="136" y="126"/>
                      </a:lnTo>
                      <a:lnTo>
                        <a:pt x="127" y="135"/>
                      </a:lnTo>
                      <a:lnTo>
                        <a:pt x="110" y="148"/>
                      </a:lnTo>
                      <a:lnTo>
                        <a:pt x="88" y="161"/>
                      </a:lnTo>
                      <a:lnTo>
                        <a:pt x="70" y="170"/>
                      </a:lnTo>
                      <a:lnTo>
                        <a:pt x="57" y="174"/>
                      </a:lnTo>
                      <a:lnTo>
                        <a:pt x="44" y="179"/>
                      </a:lnTo>
                      <a:lnTo>
                        <a:pt x="31" y="179"/>
                      </a:lnTo>
                      <a:lnTo>
                        <a:pt x="18" y="179"/>
                      </a:lnTo>
                      <a:lnTo>
                        <a:pt x="9" y="174"/>
                      </a:lnTo>
                      <a:lnTo>
                        <a:pt x="5" y="170"/>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191" name="Freeform 332"/>
                <p:cNvSpPr>
                  <a:spLocks/>
                </p:cNvSpPr>
                <p:nvPr/>
              </p:nvSpPr>
              <p:spPr bwMode="auto">
                <a:xfrm>
                  <a:off x="969" y="678"/>
                  <a:ext cx="219" cy="183"/>
                </a:xfrm>
                <a:custGeom>
                  <a:avLst/>
                  <a:gdLst>
                    <a:gd name="T0" fmla="*/ 5 w 219"/>
                    <a:gd name="T1" fmla="*/ 174 h 183"/>
                    <a:gd name="T2" fmla="*/ 0 w 219"/>
                    <a:gd name="T3" fmla="*/ 170 h 183"/>
                    <a:gd name="T4" fmla="*/ 0 w 219"/>
                    <a:gd name="T5" fmla="*/ 165 h 183"/>
                    <a:gd name="T6" fmla="*/ 0 w 219"/>
                    <a:gd name="T7" fmla="*/ 152 h 183"/>
                    <a:gd name="T8" fmla="*/ 9 w 219"/>
                    <a:gd name="T9" fmla="*/ 135 h 183"/>
                    <a:gd name="T10" fmla="*/ 13 w 219"/>
                    <a:gd name="T11" fmla="*/ 126 h 183"/>
                    <a:gd name="T12" fmla="*/ 22 w 219"/>
                    <a:gd name="T13" fmla="*/ 117 h 183"/>
                    <a:gd name="T14" fmla="*/ 35 w 219"/>
                    <a:gd name="T15" fmla="*/ 100 h 183"/>
                    <a:gd name="T16" fmla="*/ 53 w 219"/>
                    <a:gd name="T17" fmla="*/ 83 h 183"/>
                    <a:gd name="T18" fmla="*/ 75 w 219"/>
                    <a:gd name="T19" fmla="*/ 65 h 183"/>
                    <a:gd name="T20" fmla="*/ 83 w 219"/>
                    <a:gd name="T21" fmla="*/ 56 h 183"/>
                    <a:gd name="T22" fmla="*/ 97 w 219"/>
                    <a:gd name="T23" fmla="*/ 48 h 183"/>
                    <a:gd name="T24" fmla="*/ 114 w 219"/>
                    <a:gd name="T25" fmla="*/ 35 h 183"/>
                    <a:gd name="T26" fmla="*/ 136 w 219"/>
                    <a:gd name="T27" fmla="*/ 22 h 183"/>
                    <a:gd name="T28" fmla="*/ 153 w 219"/>
                    <a:gd name="T29" fmla="*/ 13 h 183"/>
                    <a:gd name="T30" fmla="*/ 167 w 219"/>
                    <a:gd name="T31" fmla="*/ 9 h 183"/>
                    <a:gd name="T32" fmla="*/ 175 w 219"/>
                    <a:gd name="T33" fmla="*/ 4 h 183"/>
                    <a:gd name="T34" fmla="*/ 193 w 219"/>
                    <a:gd name="T35" fmla="*/ 0 h 183"/>
                    <a:gd name="T36" fmla="*/ 206 w 219"/>
                    <a:gd name="T37" fmla="*/ 0 h 183"/>
                    <a:gd name="T38" fmla="*/ 215 w 219"/>
                    <a:gd name="T39" fmla="*/ 4 h 183"/>
                    <a:gd name="T40" fmla="*/ 215 w 219"/>
                    <a:gd name="T41" fmla="*/ 9 h 183"/>
                    <a:gd name="T42" fmla="*/ 219 w 219"/>
                    <a:gd name="T43" fmla="*/ 13 h 183"/>
                    <a:gd name="T44" fmla="*/ 219 w 219"/>
                    <a:gd name="T45" fmla="*/ 17 h 183"/>
                    <a:gd name="T46" fmla="*/ 219 w 219"/>
                    <a:gd name="T47" fmla="*/ 30 h 183"/>
                    <a:gd name="T48" fmla="*/ 210 w 219"/>
                    <a:gd name="T49" fmla="*/ 48 h 183"/>
                    <a:gd name="T50" fmla="*/ 206 w 219"/>
                    <a:gd name="T51" fmla="*/ 56 h 183"/>
                    <a:gd name="T52" fmla="*/ 202 w 219"/>
                    <a:gd name="T53" fmla="*/ 65 h 183"/>
                    <a:gd name="T54" fmla="*/ 188 w 219"/>
                    <a:gd name="T55" fmla="*/ 83 h 183"/>
                    <a:gd name="T56" fmla="*/ 171 w 219"/>
                    <a:gd name="T57" fmla="*/ 100 h 183"/>
                    <a:gd name="T58" fmla="*/ 153 w 219"/>
                    <a:gd name="T59" fmla="*/ 117 h 183"/>
                    <a:gd name="T60" fmla="*/ 140 w 219"/>
                    <a:gd name="T61" fmla="*/ 126 h 183"/>
                    <a:gd name="T62" fmla="*/ 132 w 219"/>
                    <a:gd name="T63" fmla="*/ 135 h 183"/>
                    <a:gd name="T64" fmla="*/ 110 w 219"/>
                    <a:gd name="T65" fmla="*/ 148 h 183"/>
                    <a:gd name="T66" fmla="*/ 88 w 219"/>
                    <a:gd name="T67" fmla="*/ 161 h 183"/>
                    <a:gd name="T68" fmla="*/ 70 w 219"/>
                    <a:gd name="T69" fmla="*/ 170 h 183"/>
                    <a:gd name="T70" fmla="*/ 57 w 219"/>
                    <a:gd name="T71" fmla="*/ 174 h 183"/>
                    <a:gd name="T72" fmla="*/ 48 w 219"/>
                    <a:gd name="T73" fmla="*/ 178 h 183"/>
                    <a:gd name="T74" fmla="*/ 31 w 219"/>
                    <a:gd name="T75" fmla="*/ 183 h 183"/>
                    <a:gd name="T76" fmla="*/ 18 w 219"/>
                    <a:gd name="T77" fmla="*/ 183 h 183"/>
                    <a:gd name="T78" fmla="*/ 9 w 219"/>
                    <a:gd name="T79" fmla="*/ 178 h 183"/>
                    <a:gd name="T80" fmla="*/ 5 w 219"/>
                    <a:gd name="T81" fmla="*/ 174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9"/>
                    <a:gd name="T124" fmla="*/ 0 h 183"/>
                    <a:gd name="T125" fmla="*/ 219 w 219"/>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9" h="183">
                      <a:moveTo>
                        <a:pt x="5" y="174"/>
                      </a:moveTo>
                      <a:lnTo>
                        <a:pt x="0" y="170"/>
                      </a:lnTo>
                      <a:lnTo>
                        <a:pt x="0" y="165"/>
                      </a:lnTo>
                      <a:lnTo>
                        <a:pt x="0" y="152"/>
                      </a:lnTo>
                      <a:lnTo>
                        <a:pt x="9" y="135"/>
                      </a:lnTo>
                      <a:lnTo>
                        <a:pt x="13" y="126"/>
                      </a:lnTo>
                      <a:lnTo>
                        <a:pt x="22" y="117"/>
                      </a:lnTo>
                      <a:lnTo>
                        <a:pt x="35" y="100"/>
                      </a:lnTo>
                      <a:lnTo>
                        <a:pt x="53" y="83"/>
                      </a:lnTo>
                      <a:lnTo>
                        <a:pt x="75" y="65"/>
                      </a:lnTo>
                      <a:lnTo>
                        <a:pt x="83" y="56"/>
                      </a:lnTo>
                      <a:lnTo>
                        <a:pt x="97" y="48"/>
                      </a:lnTo>
                      <a:lnTo>
                        <a:pt x="114" y="35"/>
                      </a:lnTo>
                      <a:lnTo>
                        <a:pt x="136" y="22"/>
                      </a:lnTo>
                      <a:lnTo>
                        <a:pt x="153" y="13"/>
                      </a:lnTo>
                      <a:lnTo>
                        <a:pt x="167" y="9"/>
                      </a:lnTo>
                      <a:lnTo>
                        <a:pt x="175" y="4"/>
                      </a:lnTo>
                      <a:lnTo>
                        <a:pt x="193" y="0"/>
                      </a:lnTo>
                      <a:lnTo>
                        <a:pt x="206" y="0"/>
                      </a:lnTo>
                      <a:lnTo>
                        <a:pt x="215" y="4"/>
                      </a:lnTo>
                      <a:lnTo>
                        <a:pt x="215" y="9"/>
                      </a:lnTo>
                      <a:lnTo>
                        <a:pt x="219" y="13"/>
                      </a:lnTo>
                      <a:lnTo>
                        <a:pt x="219" y="17"/>
                      </a:lnTo>
                      <a:lnTo>
                        <a:pt x="219" y="30"/>
                      </a:lnTo>
                      <a:lnTo>
                        <a:pt x="210" y="48"/>
                      </a:lnTo>
                      <a:lnTo>
                        <a:pt x="206" y="56"/>
                      </a:lnTo>
                      <a:lnTo>
                        <a:pt x="202" y="65"/>
                      </a:lnTo>
                      <a:lnTo>
                        <a:pt x="188" y="83"/>
                      </a:lnTo>
                      <a:lnTo>
                        <a:pt x="171" y="100"/>
                      </a:lnTo>
                      <a:lnTo>
                        <a:pt x="153" y="117"/>
                      </a:lnTo>
                      <a:lnTo>
                        <a:pt x="140" y="126"/>
                      </a:lnTo>
                      <a:lnTo>
                        <a:pt x="132" y="135"/>
                      </a:lnTo>
                      <a:lnTo>
                        <a:pt x="110" y="148"/>
                      </a:lnTo>
                      <a:lnTo>
                        <a:pt x="88" y="161"/>
                      </a:lnTo>
                      <a:lnTo>
                        <a:pt x="70" y="170"/>
                      </a:lnTo>
                      <a:lnTo>
                        <a:pt x="57" y="174"/>
                      </a:lnTo>
                      <a:lnTo>
                        <a:pt x="48" y="178"/>
                      </a:lnTo>
                      <a:lnTo>
                        <a:pt x="31" y="183"/>
                      </a:lnTo>
                      <a:lnTo>
                        <a:pt x="18" y="183"/>
                      </a:lnTo>
                      <a:lnTo>
                        <a:pt x="9" y="178"/>
                      </a:lnTo>
                      <a:lnTo>
                        <a:pt x="5" y="174"/>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92" name="Freeform 333"/>
                <p:cNvSpPr>
                  <a:spLocks/>
                </p:cNvSpPr>
                <p:nvPr/>
              </p:nvSpPr>
              <p:spPr bwMode="auto">
                <a:xfrm>
                  <a:off x="1004" y="700"/>
                  <a:ext cx="40" cy="91"/>
                </a:xfrm>
                <a:custGeom>
                  <a:avLst/>
                  <a:gdLst>
                    <a:gd name="T0" fmla="*/ 5 w 40"/>
                    <a:gd name="T1" fmla="*/ 0 h 91"/>
                    <a:gd name="T2" fmla="*/ 40 w 40"/>
                    <a:gd name="T3" fmla="*/ 87 h 91"/>
                    <a:gd name="T4" fmla="*/ 35 w 40"/>
                    <a:gd name="T5" fmla="*/ 91 h 91"/>
                    <a:gd name="T6" fmla="*/ 0 w 40"/>
                    <a:gd name="T7" fmla="*/ 0 h 91"/>
                    <a:gd name="T8" fmla="*/ 5 w 40"/>
                    <a:gd name="T9" fmla="*/ 0 h 91"/>
                    <a:gd name="T10" fmla="*/ 0 60000 65536"/>
                    <a:gd name="T11" fmla="*/ 0 60000 65536"/>
                    <a:gd name="T12" fmla="*/ 0 60000 65536"/>
                    <a:gd name="T13" fmla="*/ 0 60000 65536"/>
                    <a:gd name="T14" fmla="*/ 0 60000 65536"/>
                    <a:gd name="T15" fmla="*/ 0 w 40"/>
                    <a:gd name="T16" fmla="*/ 0 h 91"/>
                    <a:gd name="T17" fmla="*/ 40 w 40"/>
                    <a:gd name="T18" fmla="*/ 91 h 91"/>
                  </a:gdLst>
                  <a:ahLst/>
                  <a:cxnLst>
                    <a:cxn ang="T10">
                      <a:pos x="T0" y="T1"/>
                    </a:cxn>
                    <a:cxn ang="T11">
                      <a:pos x="T2" y="T3"/>
                    </a:cxn>
                    <a:cxn ang="T12">
                      <a:pos x="T4" y="T5"/>
                    </a:cxn>
                    <a:cxn ang="T13">
                      <a:pos x="T6" y="T7"/>
                    </a:cxn>
                    <a:cxn ang="T14">
                      <a:pos x="T8" y="T9"/>
                    </a:cxn>
                  </a:cxnLst>
                  <a:rect l="T15" t="T16" r="T17" b="T18"/>
                  <a:pathLst>
                    <a:path w="40" h="91">
                      <a:moveTo>
                        <a:pt x="5" y="0"/>
                      </a:moveTo>
                      <a:lnTo>
                        <a:pt x="40" y="87"/>
                      </a:lnTo>
                      <a:lnTo>
                        <a:pt x="35" y="91"/>
                      </a:lnTo>
                      <a:lnTo>
                        <a:pt x="0" y="0"/>
                      </a:lnTo>
                      <a:lnTo>
                        <a:pt x="5" y="0"/>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193" name="Line 334"/>
                <p:cNvSpPr>
                  <a:spLocks noChangeShapeType="1"/>
                </p:cNvSpPr>
                <p:nvPr/>
              </p:nvSpPr>
              <p:spPr bwMode="auto">
                <a:xfrm>
                  <a:off x="1044" y="730"/>
                  <a:ext cx="1" cy="22"/>
                </a:xfrm>
                <a:prstGeom prst="line">
                  <a:avLst/>
                </a:prstGeom>
                <a:noFill/>
                <a:ln w="20638">
                  <a:solidFill>
                    <a:srgbClr val="000000"/>
                  </a:solidFill>
                  <a:round/>
                  <a:headEnd/>
                  <a:tailEnd/>
                </a:ln>
              </p:spPr>
              <p:txBody>
                <a:bodyPr/>
                <a:lstStyle/>
                <a:p>
                  <a:endParaRPr lang="ja-JP" altLang="en-US"/>
                </a:p>
              </p:txBody>
            </p:sp>
            <p:sp>
              <p:nvSpPr>
                <p:cNvPr id="194" name="Line 335"/>
                <p:cNvSpPr>
                  <a:spLocks noChangeShapeType="1"/>
                </p:cNvSpPr>
                <p:nvPr/>
              </p:nvSpPr>
              <p:spPr bwMode="auto">
                <a:xfrm>
                  <a:off x="1048" y="730"/>
                  <a:ext cx="1" cy="22"/>
                </a:xfrm>
                <a:prstGeom prst="line">
                  <a:avLst/>
                </a:prstGeom>
                <a:noFill/>
                <a:ln w="20638">
                  <a:solidFill>
                    <a:srgbClr val="000000"/>
                  </a:solidFill>
                  <a:round/>
                  <a:headEnd/>
                  <a:tailEnd/>
                </a:ln>
              </p:spPr>
              <p:txBody>
                <a:bodyPr/>
                <a:lstStyle/>
                <a:p>
                  <a:endParaRPr lang="ja-JP" altLang="en-US"/>
                </a:p>
              </p:txBody>
            </p:sp>
            <p:sp>
              <p:nvSpPr>
                <p:cNvPr id="195" name="Line 336"/>
                <p:cNvSpPr>
                  <a:spLocks noChangeShapeType="1"/>
                </p:cNvSpPr>
                <p:nvPr/>
              </p:nvSpPr>
              <p:spPr bwMode="auto">
                <a:xfrm>
                  <a:off x="1052" y="730"/>
                  <a:ext cx="1" cy="22"/>
                </a:xfrm>
                <a:prstGeom prst="line">
                  <a:avLst/>
                </a:prstGeom>
                <a:noFill/>
                <a:ln w="20638">
                  <a:solidFill>
                    <a:srgbClr val="000000"/>
                  </a:solidFill>
                  <a:round/>
                  <a:headEnd/>
                  <a:tailEnd/>
                </a:ln>
              </p:spPr>
              <p:txBody>
                <a:bodyPr/>
                <a:lstStyle/>
                <a:p>
                  <a:endParaRPr lang="ja-JP" altLang="en-US"/>
                </a:p>
              </p:txBody>
            </p:sp>
            <p:sp>
              <p:nvSpPr>
                <p:cNvPr id="196" name="Line 337"/>
                <p:cNvSpPr>
                  <a:spLocks noChangeShapeType="1"/>
                </p:cNvSpPr>
                <p:nvPr/>
              </p:nvSpPr>
              <p:spPr bwMode="auto">
                <a:xfrm>
                  <a:off x="1057" y="730"/>
                  <a:ext cx="1" cy="22"/>
                </a:xfrm>
                <a:prstGeom prst="line">
                  <a:avLst/>
                </a:prstGeom>
                <a:noFill/>
                <a:ln w="20638">
                  <a:solidFill>
                    <a:srgbClr val="000000"/>
                  </a:solidFill>
                  <a:round/>
                  <a:headEnd/>
                  <a:tailEnd/>
                </a:ln>
              </p:spPr>
              <p:txBody>
                <a:bodyPr/>
                <a:lstStyle/>
                <a:p>
                  <a:endParaRPr lang="ja-JP" altLang="en-US"/>
                </a:p>
              </p:txBody>
            </p:sp>
            <p:sp>
              <p:nvSpPr>
                <p:cNvPr id="197" name="Line 338"/>
                <p:cNvSpPr>
                  <a:spLocks noChangeShapeType="1"/>
                </p:cNvSpPr>
                <p:nvPr/>
              </p:nvSpPr>
              <p:spPr bwMode="auto">
                <a:xfrm>
                  <a:off x="1061" y="730"/>
                  <a:ext cx="1" cy="22"/>
                </a:xfrm>
                <a:prstGeom prst="line">
                  <a:avLst/>
                </a:prstGeom>
                <a:noFill/>
                <a:ln w="20638">
                  <a:solidFill>
                    <a:srgbClr val="000000"/>
                  </a:solidFill>
                  <a:round/>
                  <a:headEnd/>
                  <a:tailEnd/>
                </a:ln>
              </p:spPr>
              <p:txBody>
                <a:bodyPr/>
                <a:lstStyle/>
                <a:p>
                  <a:endParaRPr lang="ja-JP" altLang="en-US"/>
                </a:p>
              </p:txBody>
            </p:sp>
            <p:sp>
              <p:nvSpPr>
                <p:cNvPr id="198" name="Line 339"/>
                <p:cNvSpPr>
                  <a:spLocks noChangeShapeType="1"/>
                </p:cNvSpPr>
                <p:nvPr/>
              </p:nvSpPr>
              <p:spPr bwMode="auto">
                <a:xfrm>
                  <a:off x="1066" y="730"/>
                  <a:ext cx="1" cy="22"/>
                </a:xfrm>
                <a:prstGeom prst="line">
                  <a:avLst/>
                </a:prstGeom>
                <a:noFill/>
                <a:ln w="20638">
                  <a:solidFill>
                    <a:srgbClr val="000000"/>
                  </a:solidFill>
                  <a:round/>
                  <a:headEnd/>
                  <a:tailEnd/>
                </a:ln>
              </p:spPr>
              <p:txBody>
                <a:bodyPr/>
                <a:lstStyle/>
                <a:p>
                  <a:endParaRPr lang="ja-JP" altLang="en-US"/>
                </a:p>
              </p:txBody>
            </p:sp>
            <p:sp>
              <p:nvSpPr>
                <p:cNvPr id="199" name="Line 340"/>
                <p:cNvSpPr>
                  <a:spLocks noChangeShapeType="1"/>
                </p:cNvSpPr>
                <p:nvPr/>
              </p:nvSpPr>
              <p:spPr bwMode="auto">
                <a:xfrm>
                  <a:off x="1070" y="730"/>
                  <a:ext cx="1" cy="22"/>
                </a:xfrm>
                <a:prstGeom prst="line">
                  <a:avLst/>
                </a:prstGeom>
                <a:noFill/>
                <a:ln w="20638">
                  <a:solidFill>
                    <a:srgbClr val="000000"/>
                  </a:solidFill>
                  <a:round/>
                  <a:headEnd/>
                  <a:tailEnd/>
                </a:ln>
              </p:spPr>
              <p:txBody>
                <a:bodyPr/>
                <a:lstStyle/>
                <a:p>
                  <a:endParaRPr lang="ja-JP" altLang="en-US"/>
                </a:p>
              </p:txBody>
            </p:sp>
            <p:sp>
              <p:nvSpPr>
                <p:cNvPr id="200" name="Freeform 341"/>
                <p:cNvSpPr>
                  <a:spLocks/>
                </p:cNvSpPr>
                <p:nvPr/>
              </p:nvSpPr>
              <p:spPr bwMode="auto">
                <a:xfrm>
                  <a:off x="1039" y="726"/>
                  <a:ext cx="31" cy="26"/>
                </a:xfrm>
                <a:custGeom>
                  <a:avLst/>
                  <a:gdLst>
                    <a:gd name="T0" fmla="*/ 13 w 31"/>
                    <a:gd name="T1" fmla="*/ 26 h 26"/>
                    <a:gd name="T2" fmla="*/ 0 w 31"/>
                    <a:gd name="T3" fmla="*/ 8 h 26"/>
                    <a:gd name="T4" fmla="*/ 18 w 31"/>
                    <a:gd name="T5" fmla="*/ 0 h 26"/>
                    <a:gd name="T6" fmla="*/ 31 w 31"/>
                    <a:gd name="T7" fmla="*/ 17 h 26"/>
                    <a:gd name="T8" fmla="*/ 13 w 31"/>
                    <a:gd name="T9" fmla="*/ 26 h 26"/>
                    <a:gd name="T10" fmla="*/ 0 60000 65536"/>
                    <a:gd name="T11" fmla="*/ 0 60000 65536"/>
                    <a:gd name="T12" fmla="*/ 0 60000 65536"/>
                    <a:gd name="T13" fmla="*/ 0 60000 65536"/>
                    <a:gd name="T14" fmla="*/ 0 60000 65536"/>
                    <a:gd name="T15" fmla="*/ 0 w 31"/>
                    <a:gd name="T16" fmla="*/ 0 h 26"/>
                    <a:gd name="T17" fmla="*/ 31 w 31"/>
                    <a:gd name="T18" fmla="*/ 26 h 26"/>
                  </a:gdLst>
                  <a:ahLst/>
                  <a:cxnLst>
                    <a:cxn ang="T10">
                      <a:pos x="T0" y="T1"/>
                    </a:cxn>
                    <a:cxn ang="T11">
                      <a:pos x="T2" y="T3"/>
                    </a:cxn>
                    <a:cxn ang="T12">
                      <a:pos x="T4" y="T5"/>
                    </a:cxn>
                    <a:cxn ang="T13">
                      <a:pos x="T6" y="T7"/>
                    </a:cxn>
                    <a:cxn ang="T14">
                      <a:pos x="T8" y="T9"/>
                    </a:cxn>
                  </a:cxnLst>
                  <a:rect l="T15" t="T16" r="T17" b="T18"/>
                  <a:pathLst>
                    <a:path w="31" h="26">
                      <a:moveTo>
                        <a:pt x="13" y="26"/>
                      </a:moveTo>
                      <a:lnTo>
                        <a:pt x="0" y="8"/>
                      </a:lnTo>
                      <a:lnTo>
                        <a:pt x="18" y="0"/>
                      </a:lnTo>
                      <a:lnTo>
                        <a:pt x="31" y="17"/>
                      </a:lnTo>
                      <a:lnTo>
                        <a:pt x="13" y="26"/>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201" name="Line 342"/>
                <p:cNvSpPr>
                  <a:spLocks noChangeShapeType="1"/>
                </p:cNvSpPr>
                <p:nvPr/>
              </p:nvSpPr>
              <p:spPr bwMode="auto">
                <a:xfrm>
                  <a:off x="1052" y="743"/>
                  <a:ext cx="1" cy="52"/>
                </a:xfrm>
                <a:prstGeom prst="line">
                  <a:avLst/>
                </a:prstGeom>
                <a:noFill/>
                <a:ln w="20638">
                  <a:solidFill>
                    <a:srgbClr val="000000"/>
                  </a:solidFill>
                  <a:round/>
                  <a:headEnd/>
                  <a:tailEnd/>
                </a:ln>
              </p:spPr>
              <p:txBody>
                <a:bodyPr/>
                <a:lstStyle/>
                <a:p>
                  <a:endParaRPr lang="ja-JP" altLang="en-US"/>
                </a:p>
              </p:txBody>
            </p:sp>
            <p:sp>
              <p:nvSpPr>
                <p:cNvPr id="202" name="Line 343"/>
                <p:cNvSpPr>
                  <a:spLocks noChangeShapeType="1"/>
                </p:cNvSpPr>
                <p:nvPr/>
              </p:nvSpPr>
              <p:spPr bwMode="auto">
                <a:xfrm>
                  <a:off x="1057" y="743"/>
                  <a:ext cx="1" cy="52"/>
                </a:xfrm>
                <a:prstGeom prst="line">
                  <a:avLst/>
                </a:prstGeom>
                <a:noFill/>
                <a:ln w="20638">
                  <a:solidFill>
                    <a:srgbClr val="000000"/>
                  </a:solidFill>
                  <a:round/>
                  <a:headEnd/>
                  <a:tailEnd/>
                </a:ln>
              </p:spPr>
              <p:txBody>
                <a:bodyPr/>
                <a:lstStyle/>
                <a:p>
                  <a:endParaRPr lang="ja-JP" altLang="en-US"/>
                </a:p>
              </p:txBody>
            </p:sp>
            <p:sp>
              <p:nvSpPr>
                <p:cNvPr id="203" name="Line 344"/>
                <p:cNvSpPr>
                  <a:spLocks noChangeShapeType="1"/>
                </p:cNvSpPr>
                <p:nvPr/>
              </p:nvSpPr>
              <p:spPr bwMode="auto">
                <a:xfrm>
                  <a:off x="1061" y="743"/>
                  <a:ext cx="1" cy="52"/>
                </a:xfrm>
                <a:prstGeom prst="line">
                  <a:avLst/>
                </a:prstGeom>
                <a:noFill/>
                <a:ln w="20638">
                  <a:solidFill>
                    <a:srgbClr val="000000"/>
                  </a:solidFill>
                  <a:round/>
                  <a:headEnd/>
                  <a:tailEnd/>
                </a:ln>
              </p:spPr>
              <p:txBody>
                <a:bodyPr/>
                <a:lstStyle/>
                <a:p>
                  <a:endParaRPr lang="ja-JP" altLang="en-US"/>
                </a:p>
              </p:txBody>
            </p:sp>
            <p:sp>
              <p:nvSpPr>
                <p:cNvPr id="204" name="Line 345"/>
                <p:cNvSpPr>
                  <a:spLocks noChangeShapeType="1"/>
                </p:cNvSpPr>
                <p:nvPr/>
              </p:nvSpPr>
              <p:spPr bwMode="auto">
                <a:xfrm>
                  <a:off x="1066" y="743"/>
                  <a:ext cx="1" cy="52"/>
                </a:xfrm>
                <a:prstGeom prst="line">
                  <a:avLst/>
                </a:prstGeom>
                <a:noFill/>
                <a:ln w="20638">
                  <a:solidFill>
                    <a:srgbClr val="000000"/>
                  </a:solidFill>
                  <a:round/>
                  <a:headEnd/>
                  <a:tailEnd/>
                </a:ln>
              </p:spPr>
              <p:txBody>
                <a:bodyPr/>
                <a:lstStyle/>
                <a:p>
                  <a:endParaRPr lang="ja-JP" altLang="en-US"/>
                </a:p>
              </p:txBody>
            </p:sp>
            <p:sp>
              <p:nvSpPr>
                <p:cNvPr id="205" name="Line 346"/>
                <p:cNvSpPr>
                  <a:spLocks noChangeShapeType="1"/>
                </p:cNvSpPr>
                <p:nvPr/>
              </p:nvSpPr>
              <p:spPr bwMode="auto">
                <a:xfrm>
                  <a:off x="1070" y="743"/>
                  <a:ext cx="1" cy="52"/>
                </a:xfrm>
                <a:prstGeom prst="line">
                  <a:avLst/>
                </a:prstGeom>
                <a:noFill/>
                <a:ln w="20638">
                  <a:solidFill>
                    <a:srgbClr val="000000"/>
                  </a:solidFill>
                  <a:round/>
                  <a:headEnd/>
                  <a:tailEnd/>
                </a:ln>
              </p:spPr>
              <p:txBody>
                <a:bodyPr/>
                <a:lstStyle/>
                <a:p>
                  <a:endParaRPr lang="ja-JP" altLang="en-US"/>
                </a:p>
              </p:txBody>
            </p:sp>
            <p:sp>
              <p:nvSpPr>
                <p:cNvPr id="206" name="Line 347"/>
                <p:cNvSpPr>
                  <a:spLocks noChangeShapeType="1"/>
                </p:cNvSpPr>
                <p:nvPr/>
              </p:nvSpPr>
              <p:spPr bwMode="auto">
                <a:xfrm>
                  <a:off x="1074" y="743"/>
                  <a:ext cx="1" cy="52"/>
                </a:xfrm>
                <a:prstGeom prst="line">
                  <a:avLst/>
                </a:prstGeom>
                <a:noFill/>
                <a:ln w="20638">
                  <a:solidFill>
                    <a:srgbClr val="000000"/>
                  </a:solidFill>
                  <a:round/>
                  <a:headEnd/>
                  <a:tailEnd/>
                </a:ln>
              </p:spPr>
              <p:txBody>
                <a:bodyPr/>
                <a:lstStyle/>
                <a:p>
                  <a:endParaRPr lang="ja-JP" altLang="en-US"/>
                </a:p>
              </p:txBody>
            </p:sp>
            <p:sp>
              <p:nvSpPr>
                <p:cNvPr id="207" name="Line 348"/>
                <p:cNvSpPr>
                  <a:spLocks noChangeShapeType="1"/>
                </p:cNvSpPr>
                <p:nvPr/>
              </p:nvSpPr>
              <p:spPr bwMode="auto">
                <a:xfrm>
                  <a:off x="1079" y="743"/>
                  <a:ext cx="1" cy="52"/>
                </a:xfrm>
                <a:prstGeom prst="line">
                  <a:avLst/>
                </a:prstGeom>
                <a:noFill/>
                <a:ln w="20638">
                  <a:solidFill>
                    <a:srgbClr val="000000"/>
                  </a:solidFill>
                  <a:round/>
                  <a:headEnd/>
                  <a:tailEnd/>
                </a:ln>
              </p:spPr>
              <p:txBody>
                <a:bodyPr/>
                <a:lstStyle/>
                <a:p>
                  <a:endParaRPr lang="ja-JP" altLang="en-US"/>
                </a:p>
              </p:txBody>
            </p:sp>
            <p:sp>
              <p:nvSpPr>
                <p:cNvPr id="208" name="Line 349"/>
                <p:cNvSpPr>
                  <a:spLocks noChangeShapeType="1"/>
                </p:cNvSpPr>
                <p:nvPr/>
              </p:nvSpPr>
              <p:spPr bwMode="auto">
                <a:xfrm>
                  <a:off x="1083" y="743"/>
                  <a:ext cx="1" cy="52"/>
                </a:xfrm>
                <a:prstGeom prst="line">
                  <a:avLst/>
                </a:prstGeom>
                <a:noFill/>
                <a:ln w="20638">
                  <a:solidFill>
                    <a:srgbClr val="000000"/>
                  </a:solidFill>
                  <a:round/>
                  <a:headEnd/>
                  <a:tailEnd/>
                </a:ln>
              </p:spPr>
              <p:txBody>
                <a:bodyPr/>
                <a:lstStyle/>
                <a:p>
                  <a:endParaRPr lang="ja-JP" altLang="en-US"/>
                </a:p>
              </p:txBody>
            </p:sp>
            <p:sp>
              <p:nvSpPr>
                <p:cNvPr id="209" name="Line 350"/>
                <p:cNvSpPr>
                  <a:spLocks noChangeShapeType="1"/>
                </p:cNvSpPr>
                <p:nvPr/>
              </p:nvSpPr>
              <p:spPr bwMode="auto">
                <a:xfrm>
                  <a:off x="1087" y="743"/>
                  <a:ext cx="1" cy="52"/>
                </a:xfrm>
                <a:prstGeom prst="line">
                  <a:avLst/>
                </a:prstGeom>
                <a:noFill/>
                <a:ln w="20638">
                  <a:solidFill>
                    <a:srgbClr val="000000"/>
                  </a:solidFill>
                  <a:round/>
                  <a:headEnd/>
                  <a:tailEnd/>
                </a:ln>
              </p:spPr>
              <p:txBody>
                <a:bodyPr/>
                <a:lstStyle/>
                <a:p>
                  <a:endParaRPr lang="ja-JP" altLang="en-US"/>
                </a:p>
              </p:txBody>
            </p:sp>
            <p:sp>
              <p:nvSpPr>
                <p:cNvPr id="210" name="Line 351"/>
                <p:cNvSpPr>
                  <a:spLocks noChangeShapeType="1"/>
                </p:cNvSpPr>
                <p:nvPr/>
              </p:nvSpPr>
              <p:spPr bwMode="auto">
                <a:xfrm>
                  <a:off x="1092" y="743"/>
                  <a:ext cx="1" cy="52"/>
                </a:xfrm>
                <a:prstGeom prst="line">
                  <a:avLst/>
                </a:prstGeom>
                <a:noFill/>
                <a:ln w="20638">
                  <a:solidFill>
                    <a:srgbClr val="000000"/>
                  </a:solidFill>
                  <a:round/>
                  <a:headEnd/>
                  <a:tailEnd/>
                </a:ln>
              </p:spPr>
              <p:txBody>
                <a:bodyPr/>
                <a:lstStyle/>
                <a:p>
                  <a:endParaRPr lang="ja-JP" altLang="en-US"/>
                </a:p>
              </p:txBody>
            </p:sp>
            <p:sp>
              <p:nvSpPr>
                <p:cNvPr id="211" name="Line 352"/>
                <p:cNvSpPr>
                  <a:spLocks noChangeShapeType="1"/>
                </p:cNvSpPr>
                <p:nvPr/>
              </p:nvSpPr>
              <p:spPr bwMode="auto">
                <a:xfrm>
                  <a:off x="1096" y="743"/>
                  <a:ext cx="1" cy="52"/>
                </a:xfrm>
                <a:prstGeom prst="line">
                  <a:avLst/>
                </a:prstGeom>
                <a:noFill/>
                <a:ln w="20638">
                  <a:solidFill>
                    <a:srgbClr val="000000"/>
                  </a:solidFill>
                  <a:round/>
                  <a:headEnd/>
                  <a:tailEnd/>
                </a:ln>
              </p:spPr>
              <p:txBody>
                <a:bodyPr/>
                <a:lstStyle/>
                <a:p>
                  <a:endParaRPr lang="ja-JP" altLang="en-US"/>
                </a:p>
              </p:txBody>
            </p:sp>
            <p:sp>
              <p:nvSpPr>
                <p:cNvPr id="212" name="Line 353"/>
                <p:cNvSpPr>
                  <a:spLocks noChangeShapeType="1"/>
                </p:cNvSpPr>
                <p:nvPr/>
              </p:nvSpPr>
              <p:spPr bwMode="auto">
                <a:xfrm>
                  <a:off x="1101" y="743"/>
                  <a:ext cx="1" cy="52"/>
                </a:xfrm>
                <a:prstGeom prst="line">
                  <a:avLst/>
                </a:prstGeom>
                <a:noFill/>
                <a:ln w="20638">
                  <a:solidFill>
                    <a:srgbClr val="000000"/>
                  </a:solidFill>
                  <a:round/>
                  <a:headEnd/>
                  <a:tailEnd/>
                </a:ln>
              </p:spPr>
              <p:txBody>
                <a:bodyPr/>
                <a:lstStyle/>
                <a:p>
                  <a:endParaRPr lang="ja-JP" altLang="en-US"/>
                </a:p>
              </p:txBody>
            </p:sp>
            <p:sp>
              <p:nvSpPr>
                <p:cNvPr id="213" name="Line 354"/>
                <p:cNvSpPr>
                  <a:spLocks noChangeShapeType="1"/>
                </p:cNvSpPr>
                <p:nvPr/>
              </p:nvSpPr>
              <p:spPr bwMode="auto">
                <a:xfrm>
                  <a:off x="1105" y="743"/>
                  <a:ext cx="1" cy="52"/>
                </a:xfrm>
                <a:prstGeom prst="line">
                  <a:avLst/>
                </a:prstGeom>
                <a:noFill/>
                <a:ln w="20638">
                  <a:solidFill>
                    <a:srgbClr val="000000"/>
                  </a:solidFill>
                  <a:round/>
                  <a:headEnd/>
                  <a:tailEnd/>
                </a:ln>
              </p:spPr>
              <p:txBody>
                <a:bodyPr/>
                <a:lstStyle/>
                <a:p>
                  <a:endParaRPr lang="ja-JP" altLang="en-US"/>
                </a:p>
              </p:txBody>
            </p:sp>
            <p:sp>
              <p:nvSpPr>
                <p:cNvPr id="214" name="Freeform 355"/>
                <p:cNvSpPr>
                  <a:spLocks/>
                </p:cNvSpPr>
                <p:nvPr/>
              </p:nvSpPr>
              <p:spPr bwMode="auto">
                <a:xfrm>
                  <a:off x="1048" y="739"/>
                  <a:ext cx="57" cy="56"/>
                </a:xfrm>
                <a:custGeom>
                  <a:avLst/>
                  <a:gdLst>
                    <a:gd name="T0" fmla="*/ 57 w 57"/>
                    <a:gd name="T1" fmla="*/ 35 h 56"/>
                    <a:gd name="T2" fmla="*/ 44 w 57"/>
                    <a:gd name="T3" fmla="*/ 52 h 56"/>
                    <a:gd name="T4" fmla="*/ 26 w 57"/>
                    <a:gd name="T5" fmla="*/ 56 h 56"/>
                    <a:gd name="T6" fmla="*/ 0 w 57"/>
                    <a:gd name="T7" fmla="*/ 13 h 56"/>
                    <a:gd name="T8" fmla="*/ 13 w 57"/>
                    <a:gd name="T9" fmla="*/ 9 h 56"/>
                    <a:gd name="T10" fmla="*/ 18 w 57"/>
                    <a:gd name="T11" fmla="*/ 0 h 56"/>
                    <a:gd name="T12" fmla="*/ 57 w 57"/>
                    <a:gd name="T13" fmla="*/ 35 h 56"/>
                    <a:gd name="T14" fmla="*/ 0 60000 65536"/>
                    <a:gd name="T15" fmla="*/ 0 60000 65536"/>
                    <a:gd name="T16" fmla="*/ 0 60000 65536"/>
                    <a:gd name="T17" fmla="*/ 0 60000 65536"/>
                    <a:gd name="T18" fmla="*/ 0 60000 65536"/>
                    <a:gd name="T19" fmla="*/ 0 60000 65536"/>
                    <a:gd name="T20" fmla="*/ 0 60000 65536"/>
                    <a:gd name="T21" fmla="*/ 0 w 57"/>
                    <a:gd name="T22" fmla="*/ 0 h 56"/>
                    <a:gd name="T23" fmla="*/ 57 w 57"/>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6">
                      <a:moveTo>
                        <a:pt x="57" y="35"/>
                      </a:moveTo>
                      <a:lnTo>
                        <a:pt x="44" y="52"/>
                      </a:lnTo>
                      <a:lnTo>
                        <a:pt x="26" y="56"/>
                      </a:lnTo>
                      <a:lnTo>
                        <a:pt x="0" y="13"/>
                      </a:lnTo>
                      <a:lnTo>
                        <a:pt x="13" y="9"/>
                      </a:lnTo>
                      <a:lnTo>
                        <a:pt x="18" y="0"/>
                      </a:lnTo>
                      <a:lnTo>
                        <a:pt x="57" y="35"/>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215" name="Freeform 356"/>
                <p:cNvSpPr>
                  <a:spLocks/>
                </p:cNvSpPr>
                <p:nvPr/>
              </p:nvSpPr>
              <p:spPr bwMode="auto">
                <a:xfrm>
                  <a:off x="1039" y="726"/>
                  <a:ext cx="18" cy="13"/>
                </a:xfrm>
                <a:custGeom>
                  <a:avLst/>
                  <a:gdLst>
                    <a:gd name="T0" fmla="*/ 0 w 18"/>
                    <a:gd name="T1" fmla="*/ 8 h 13"/>
                    <a:gd name="T2" fmla="*/ 0 w 18"/>
                    <a:gd name="T3" fmla="*/ 4 h 13"/>
                    <a:gd name="T4" fmla="*/ 5 w 18"/>
                    <a:gd name="T5" fmla="*/ 4 h 13"/>
                    <a:gd name="T6" fmla="*/ 5 w 18"/>
                    <a:gd name="T7" fmla="*/ 4 h 13"/>
                    <a:gd name="T8" fmla="*/ 5 w 18"/>
                    <a:gd name="T9" fmla="*/ 0 h 13"/>
                    <a:gd name="T10" fmla="*/ 9 w 18"/>
                    <a:gd name="T11" fmla="*/ 0 h 13"/>
                    <a:gd name="T12" fmla="*/ 13 w 18"/>
                    <a:gd name="T13" fmla="*/ 0 h 13"/>
                    <a:gd name="T14" fmla="*/ 13 w 18"/>
                    <a:gd name="T15" fmla="*/ 0 h 13"/>
                    <a:gd name="T16" fmla="*/ 18 w 18"/>
                    <a:gd name="T17" fmla="*/ 0 h 13"/>
                    <a:gd name="T18" fmla="*/ 18 w 18"/>
                    <a:gd name="T19" fmla="*/ 4 h 13"/>
                    <a:gd name="T20" fmla="*/ 13 w 18"/>
                    <a:gd name="T21" fmla="*/ 8 h 13"/>
                    <a:gd name="T22" fmla="*/ 13 w 18"/>
                    <a:gd name="T23" fmla="*/ 8 h 13"/>
                    <a:gd name="T24" fmla="*/ 9 w 18"/>
                    <a:gd name="T25" fmla="*/ 8 h 13"/>
                    <a:gd name="T26" fmla="*/ 9 w 18"/>
                    <a:gd name="T27" fmla="*/ 13 h 13"/>
                    <a:gd name="T28" fmla="*/ 9 w 18"/>
                    <a:gd name="T29" fmla="*/ 13 h 13"/>
                    <a:gd name="T30" fmla="*/ 5 w 18"/>
                    <a:gd name="T31" fmla="*/ 13 h 13"/>
                    <a:gd name="T32" fmla="*/ 5 w 18"/>
                    <a:gd name="T33" fmla="*/ 13 h 13"/>
                    <a:gd name="T34" fmla="*/ 0 w 18"/>
                    <a:gd name="T35" fmla="*/ 13 h 13"/>
                    <a:gd name="T36" fmla="*/ 0 w 18"/>
                    <a:gd name="T37" fmla="*/ 8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3"/>
                    <a:gd name="T59" fmla="*/ 18 w 1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3">
                      <a:moveTo>
                        <a:pt x="0" y="8"/>
                      </a:moveTo>
                      <a:lnTo>
                        <a:pt x="0" y="4"/>
                      </a:lnTo>
                      <a:lnTo>
                        <a:pt x="5" y="4"/>
                      </a:lnTo>
                      <a:lnTo>
                        <a:pt x="5" y="0"/>
                      </a:lnTo>
                      <a:lnTo>
                        <a:pt x="9" y="0"/>
                      </a:lnTo>
                      <a:lnTo>
                        <a:pt x="13" y="0"/>
                      </a:lnTo>
                      <a:lnTo>
                        <a:pt x="18" y="0"/>
                      </a:lnTo>
                      <a:lnTo>
                        <a:pt x="18" y="4"/>
                      </a:lnTo>
                      <a:lnTo>
                        <a:pt x="13" y="8"/>
                      </a:lnTo>
                      <a:lnTo>
                        <a:pt x="9" y="8"/>
                      </a:lnTo>
                      <a:lnTo>
                        <a:pt x="9" y="13"/>
                      </a:lnTo>
                      <a:lnTo>
                        <a:pt x="5" y="13"/>
                      </a:lnTo>
                      <a:lnTo>
                        <a:pt x="0" y="13"/>
                      </a:lnTo>
                      <a:lnTo>
                        <a:pt x="0" y="8"/>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216" name="Freeform 357"/>
                <p:cNvSpPr>
                  <a:spLocks/>
                </p:cNvSpPr>
                <p:nvPr/>
              </p:nvSpPr>
              <p:spPr bwMode="auto">
                <a:xfrm>
                  <a:off x="991" y="674"/>
                  <a:ext cx="18" cy="13"/>
                </a:xfrm>
                <a:custGeom>
                  <a:avLst/>
                  <a:gdLst>
                    <a:gd name="T0" fmla="*/ 0 w 18"/>
                    <a:gd name="T1" fmla="*/ 8 h 13"/>
                    <a:gd name="T2" fmla="*/ 0 w 18"/>
                    <a:gd name="T3" fmla="*/ 13 h 13"/>
                    <a:gd name="T4" fmla="*/ 0 w 18"/>
                    <a:gd name="T5" fmla="*/ 8 h 13"/>
                    <a:gd name="T6" fmla="*/ 0 w 18"/>
                    <a:gd name="T7" fmla="*/ 13 h 13"/>
                    <a:gd name="T8" fmla="*/ 5 w 18"/>
                    <a:gd name="T9" fmla="*/ 8 h 13"/>
                    <a:gd name="T10" fmla="*/ 5 w 18"/>
                    <a:gd name="T11" fmla="*/ 13 h 13"/>
                    <a:gd name="T12" fmla="*/ 5 w 18"/>
                    <a:gd name="T13" fmla="*/ 8 h 13"/>
                    <a:gd name="T14" fmla="*/ 9 w 18"/>
                    <a:gd name="T15" fmla="*/ 8 h 13"/>
                    <a:gd name="T16" fmla="*/ 13 w 18"/>
                    <a:gd name="T17" fmla="*/ 8 h 13"/>
                    <a:gd name="T18" fmla="*/ 13 w 18"/>
                    <a:gd name="T19" fmla="*/ 4 h 13"/>
                    <a:gd name="T20" fmla="*/ 18 w 18"/>
                    <a:gd name="T21" fmla="*/ 4 h 13"/>
                    <a:gd name="T22" fmla="*/ 18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0" y="8"/>
                      </a:moveTo>
                      <a:lnTo>
                        <a:pt x="0" y="13"/>
                      </a:lnTo>
                      <a:lnTo>
                        <a:pt x="0" y="8"/>
                      </a:lnTo>
                      <a:lnTo>
                        <a:pt x="0" y="13"/>
                      </a:lnTo>
                      <a:lnTo>
                        <a:pt x="5" y="8"/>
                      </a:lnTo>
                      <a:lnTo>
                        <a:pt x="5" y="13"/>
                      </a:lnTo>
                      <a:lnTo>
                        <a:pt x="5" y="8"/>
                      </a:lnTo>
                      <a:lnTo>
                        <a:pt x="9" y="8"/>
                      </a:lnTo>
                      <a:lnTo>
                        <a:pt x="13" y="8"/>
                      </a:lnTo>
                      <a:lnTo>
                        <a:pt x="13" y="4"/>
                      </a:lnTo>
                      <a:lnTo>
                        <a:pt x="18" y="4"/>
                      </a:lnTo>
                      <a:lnTo>
                        <a:pt x="18" y="0"/>
                      </a:lnTo>
                    </a:path>
                  </a:pathLst>
                </a:custGeom>
                <a:noFill/>
                <a:ln w="6350">
                  <a:solidFill>
                    <a:srgbClr val="000000"/>
                  </a:solidFill>
                  <a:round/>
                  <a:headEnd/>
                  <a:tailEnd/>
                </a:ln>
              </p:spPr>
              <p:txBody>
                <a:bodyPr/>
                <a:lstStyle/>
                <a:p>
                  <a:endParaRPr lang="ja-JP" altLang="en-US">
                    <a:latin typeface="Calibri" pitchFamily="34" charset="0"/>
                  </a:endParaRPr>
                </a:p>
              </p:txBody>
            </p:sp>
            <p:sp>
              <p:nvSpPr>
                <p:cNvPr id="217" name="Freeform 358"/>
                <p:cNvSpPr>
                  <a:spLocks/>
                </p:cNvSpPr>
                <p:nvPr/>
              </p:nvSpPr>
              <p:spPr bwMode="auto">
                <a:xfrm>
                  <a:off x="1000" y="678"/>
                  <a:ext cx="26" cy="17"/>
                </a:xfrm>
                <a:custGeom>
                  <a:avLst/>
                  <a:gdLst>
                    <a:gd name="T0" fmla="*/ 4 w 26"/>
                    <a:gd name="T1" fmla="*/ 17 h 17"/>
                    <a:gd name="T2" fmla="*/ 17 w 26"/>
                    <a:gd name="T3" fmla="*/ 17 h 17"/>
                    <a:gd name="T4" fmla="*/ 26 w 26"/>
                    <a:gd name="T5" fmla="*/ 4 h 17"/>
                    <a:gd name="T6" fmla="*/ 17 w 26"/>
                    <a:gd name="T7" fmla="*/ 0 h 17"/>
                    <a:gd name="T8" fmla="*/ 0 w 26"/>
                    <a:gd name="T9" fmla="*/ 13 h 17"/>
                    <a:gd name="T10" fmla="*/ 4 w 26"/>
                    <a:gd name="T11" fmla="*/ 17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4" y="17"/>
                      </a:moveTo>
                      <a:lnTo>
                        <a:pt x="17" y="17"/>
                      </a:lnTo>
                      <a:lnTo>
                        <a:pt x="26" y="4"/>
                      </a:lnTo>
                      <a:lnTo>
                        <a:pt x="17" y="0"/>
                      </a:lnTo>
                      <a:lnTo>
                        <a:pt x="0" y="13"/>
                      </a:lnTo>
                      <a:lnTo>
                        <a:pt x="4" y="17"/>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sp>
              <p:nvSpPr>
                <p:cNvPr id="218" name="Line 359"/>
                <p:cNvSpPr>
                  <a:spLocks noChangeShapeType="1"/>
                </p:cNvSpPr>
                <p:nvPr/>
              </p:nvSpPr>
              <p:spPr bwMode="auto">
                <a:xfrm>
                  <a:off x="1009" y="856"/>
                  <a:ext cx="8" cy="18"/>
                </a:xfrm>
                <a:prstGeom prst="line">
                  <a:avLst/>
                </a:prstGeom>
                <a:noFill/>
                <a:ln w="6350">
                  <a:solidFill>
                    <a:srgbClr val="000000"/>
                  </a:solidFill>
                  <a:round/>
                  <a:headEnd/>
                  <a:tailEnd/>
                </a:ln>
              </p:spPr>
              <p:txBody>
                <a:bodyPr/>
                <a:lstStyle/>
                <a:p>
                  <a:endParaRPr lang="ja-JP" altLang="en-US"/>
                </a:p>
              </p:txBody>
            </p:sp>
            <p:sp>
              <p:nvSpPr>
                <p:cNvPr id="219" name="Line 360"/>
                <p:cNvSpPr>
                  <a:spLocks noChangeShapeType="1"/>
                </p:cNvSpPr>
                <p:nvPr/>
              </p:nvSpPr>
              <p:spPr bwMode="auto">
                <a:xfrm>
                  <a:off x="1057" y="839"/>
                  <a:ext cx="9" cy="17"/>
                </a:xfrm>
                <a:prstGeom prst="line">
                  <a:avLst/>
                </a:prstGeom>
                <a:noFill/>
                <a:ln w="6350">
                  <a:solidFill>
                    <a:srgbClr val="000000"/>
                  </a:solidFill>
                  <a:round/>
                  <a:headEnd/>
                  <a:tailEnd/>
                </a:ln>
              </p:spPr>
              <p:txBody>
                <a:bodyPr/>
                <a:lstStyle/>
                <a:p>
                  <a:endParaRPr lang="ja-JP" altLang="en-US"/>
                </a:p>
              </p:txBody>
            </p:sp>
            <p:sp>
              <p:nvSpPr>
                <p:cNvPr id="220" name="Line 361"/>
                <p:cNvSpPr>
                  <a:spLocks noChangeShapeType="1"/>
                </p:cNvSpPr>
                <p:nvPr/>
              </p:nvSpPr>
              <p:spPr bwMode="auto">
                <a:xfrm>
                  <a:off x="1101" y="808"/>
                  <a:ext cx="13" cy="18"/>
                </a:xfrm>
                <a:prstGeom prst="line">
                  <a:avLst/>
                </a:prstGeom>
                <a:noFill/>
                <a:ln w="6350">
                  <a:solidFill>
                    <a:srgbClr val="000000"/>
                  </a:solidFill>
                  <a:round/>
                  <a:headEnd/>
                  <a:tailEnd/>
                </a:ln>
              </p:spPr>
              <p:txBody>
                <a:bodyPr/>
                <a:lstStyle/>
                <a:p>
                  <a:endParaRPr lang="ja-JP" altLang="en-US"/>
                </a:p>
              </p:txBody>
            </p:sp>
            <p:sp>
              <p:nvSpPr>
                <p:cNvPr id="221" name="Line 362"/>
                <p:cNvSpPr>
                  <a:spLocks noChangeShapeType="1"/>
                </p:cNvSpPr>
                <p:nvPr/>
              </p:nvSpPr>
              <p:spPr bwMode="auto">
                <a:xfrm>
                  <a:off x="1144" y="769"/>
                  <a:ext cx="9" cy="18"/>
                </a:xfrm>
                <a:prstGeom prst="line">
                  <a:avLst/>
                </a:prstGeom>
                <a:noFill/>
                <a:ln w="6350">
                  <a:solidFill>
                    <a:srgbClr val="000000"/>
                  </a:solidFill>
                  <a:round/>
                  <a:headEnd/>
                  <a:tailEnd/>
                </a:ln>
              </p:spPr>
              <p:txBody>
                <a:bodyPr/>
                <a:lstStyle/>
                <a:p>
                  <a:endParaRPr lang="ja-JP" altLang="en-US"/>
                </a:p>
              </p:txBody>
            </p:sp>
            <p:sp>
              <p:nvSpPr>
                <p:cNvPr id="222" name="Line 363"/>
                <p:cNvSpPr>
                  <a:spLocks noChangeShapeType="1"/>
                </p:cNvSpPr>
                <p:nvPr/>
              </p:nvSpPr>
              <p:spPr bwMode="auto">
                <a:xfrm>
                  <a:off x="1171" y="734"/>
                  <a:ext cx="8" cy="18"/>
                </a:xfrm>
                <a:prstGeom prst="line">
                  <a:avLst/>
                </a:prstGeom>
                <a:noFill/>
                <a:ln w="6350">
                  <a:solidFill>
                    <a:srgbClr val="000000"/>
                  </a:solidFill>
                  <a:round/>
                  <a:headEnd/>
                  <a:tailEnd/>
                </a:ln>
              </p:spPr>
              <p:txBody>
                <a:bodyPr/>
                <a:lstStyle/>
                <a:p>
                  <a:endParaRPr lang="ja-JP" altLang="en-US"/>
                </a:p>
              </p:txBody>
            </p:sp>
            <p:sp>
              <p:nvSpPr>
                <p:cNvPr id="223" name="Line 364"/>
                <p:cNvSpPr>
                  <a:spLocks noChangeShapeType="1"/>
                </p:cNvSpPr>
                <p:nvPr/>
              </p:nvSpPr>
              <p:spPr bwMode="auto">
                <a:xfrm>
                  <a:off x="1188" y="708"/>
                  <a:ext cx="9" cy="18"/>
                </a:xfrm>
                <a:prstGeom prst="line">
                  <a:avLst/>
                </a:prstGeom>
                <a:noFill/>
                <a:ln w="6350">
                  <a:solidFill>
                    <a:srgbClr val="000000"/>
                  </a:solidFill>
                  <a:round/>
                  <a:headEnd/>
                  <a:tailEnd/>
                </a:ln>
              </p:spPr>
              <p:txBody>
                <a:bodyPr/>
                <a:lstStyle/>
                <a:p>
                  <a:endParaRPr lang="ja-JP" altLang="en-US"/>
                </a:p>
              </p:txBody>
            </p:sp>
            <p:sp>
              <p:nvSpPr>
                <p:cNvPr id="224" name="Line 365"/>
                <p:cNvSpPr>
                  <a:spLocks noChangeShapeType="1"/>
                </p:cNvSpPr>
                <p:nvPr/>
              </p:nvSpPr>
              <p:spPr bwMode="auto">
                <a:xfrm>
                  <a:off x="982" y="861"/>
                  <a:ext cx="35" cy="13"/>
                </a:xfrm>
                <a:prstGeom prst="line">
                  <a:avLst/>
                </a:prstGeom>
                <a:noFill/>
                <a:ln w="6350">
                  <a:solidFill>
                    <a:srgbClr val="000000"/>
                  </a:solidFill>
                  <a:round/>
                  <a:headEnd/>
                  <a:tailEnd/>
                </a:ln>
              </p:spPr>
              <p:txBody>
                <a:bodyPr/>
                <a:lstStyle/>
                <a:p>
                  <a:endParaRPr lang="ja-JP" altLang="en-US"/>
                </a:p>
              </p:txBody>
            </p:sp>
            <p:sp>
              <p:nvSpPr>
                <p:cNvPr id="225" name="Line 366"/>
                <p:cNvSpPr>
                  <a:spLocks noChangeShapeType="1"/>
                </p:cNvSpPr>
                <p:nvPr/>
              </p:nvSpPr>
              <p:spPr bwMode="auto">
                <a:xfrm flipH="1">
                  <a:off x="991" y="856"/>
                  <a:ext cx="18" cy="18"/>
                </a:xfrm>
                <a:prstGeom prst="line">
                  <a:avLst/>
                </a:prstGeom>
                <a:noFill/>
                <a:ln w="6350">
                  <a:solidFill>
                    <a:srgbClr val="000000"/>
                  </a:solidFill>
                  <a:round/>
                  <a:headEnd/>
                  <a:tailEnd/>
                </a:ln>
              </p:spPr>
              <p:txBody>
                <a:bodyPr/>
                <a:lstStyle/>
                <a:p>
                  <a:endParaRPr lang="ja-JP" altLang="en-US"/>
                </a:p>
              </p:txBody>
            </p:sp>
            <p:sp>
              <p:nvSpPr>
                <p:cNvPr id="226" name="Line 367"/>
                <p:cNvSpPr>
                  <a:spLocks noChangeShapeType="1"/>
                </p:cNvSpPr>
                <p:nvPr/>
              </p:nvSpPr>
              <p:spPr bwMode="auto">
                <a:xfrm flipV="1">
                  <a:off x="1057" y="826"/>
                  <a:ext cx="57" cy="13"/>
                </a:xfrm>
                <a:prstGeom prst="line">
                  <a:avLst/>
                </a:prstGeom>
                <a:noFill/>
                <a:ln w="6350">
                  <a:solidFill>
                    <a:srgbClr val="000000"/>
                  </a:solidFill>
                  <a:round/>
                  <a:headEnd/>
                  <a:tailEnd/>
                </a:ln>
              </p:spPr>
              <p:txBody>
                <a:bodyPr/>
                <a:lstStyle/>
                <a:p>
                  <a:endParaRPr lang="ja-JP" altLang="en-US"/>
                </a:p>
              </p:txBody>
            </p:sp>
            <p:sp>
              <p:nvSpPr>
                <p:cNvPr id="227" name="Line 368"/>
                <p:cNvSpPr>
                  <a:spLocks noChangeShapeType="1"/>
                </p:cNvSpPr>
                <p:nvPr/>
              </p:nvSpPr>
              <p:spPr bwMode="auto">
                <a:xfrm flipH="1">
                  <a:off x="1070" y="808"/>
                  <a:ext cx="31" cy="48"/>
                </a:xfrm>
                <a:prstGeom prst="line">
                  <a:avLst/>
                </a:prstGeom>
                <a:noFill/>
                <a:ln w="6350">
                  <a:solidFill>
                    <a:srgbClr val="000000"/>
                  </a:solidFill>
                  <a:round/>
                  <a:headEnd/>
                  <a:tailEnd/>
                </a:ln>
              </p:spPr>
              <p:txBody>
                <a:bodyPr/>
                <a:lstStyle/>
                <a:p>
                  <a:endParaRPr lang="ja-JP" altLang="en-US"/>
                </a:p>
              </p:txBody>
            </p:sp>
            <p:sp>
              <p:nvSpPr>
                <p:cNvPr id="228" name="Line 369"/>
                <p:cNvSpPr>
                  <a:spLocks noChangeShapeType="1"/>
                </p:cNvSpPr>
                <p:nvPr/>
              </p:nvSpPr>
              <p:spPr bwMode="auto">
                <a:xfrm flipV="1">
                  <a:off x="1105" y="791"/>
                  <a:ext cx="48" cy="17"/>
                </a:xfrm>
                <a:prstGeom prst="line">
                  <a:avLst/>
                </a:prstGeom>
                <a:noFill/>
                <a:ln w="6350">
                  <a:solidFill>
                    <a:srgbClr val="000000"/>
                  </a:solidFill>
                  <a:round/>
                  <a:headEnd/>
                  <a:tailEnd/>
                </a:ln>
              </p:spPr>
              <p:txBody>
                <a:bodyPr/>
                <a:lstStyle/>
                <a:p>
                  <a:endParaRPr lang="ja-JP" altLang="en-US"/>
                </a:p>
              </p:txBody>
            </p:sp>
            <p:sp>
              <p:nvSpPr>
                <p:cNvPr id="229" name="Line 370"/>
                <p:cNvSpPr>
                  <a:spLocks noChangeShapeType="1"/>
                </p:cNvSpPr>
                <p:nvPr/>
              </p:nvSpPr>
              <p:spPr bwMode="auto">
                <a:xfrm flipH="1">
                  <a:off x="1114" y="769"/>
                  <a:ext cx="30" cy="52"/>
                </a:xfrm>
                <a:prstGeom prst="line">
                  <a:avLst/>
                </a:prstGeom>
                <a:noFill/>
                <a:ln w="6350">
                  <a:solidFill>
                    <a:srgbClr val="000000"/>
                  </a:solidFill>
                  <a:round/>
                  <a:headEnd/>
                  <a:tailEnd/>
                </a:ln>
              </p:spPr>
              <p:txBody>
                <a:bodyPr/>
                <a:lstStyle/>
                <a:p>
                  <a:endParaRPr lang="ja-JP" altLang="en-US"/>
                </a:p>
              </p:txBody>
            </p:sp>
            <p:sp>
              <p:nvSpPr>
                <p:cNvPr id="230" name="Line 371"/>
                <p:cNvSpPr>
                  <a:spLocks noChangeShapeType="1"/>
                </p:cNvSpPr>
                <p:nvPr/>
              </p:nvSpPr>
              <p:spPr bwMode="auto">
                <a:xfrm flipV="1">
                  <a:off x="1144" y="752"/>
                  <a:ext cx="35" cy="17"/>
                </a:xfrm>
                <a:prstGeom prst="line">
                  <a:avLst/>
                </a:prstGeom>
                <a:noFill/>
                <a:ln w="6350">
                  <a:solidFill>
                    <a:srgbClr val="000000"/>
                  </a:solidFill>
                  <a:round/>
                  <a:headEnd/>
                  <a:tailEnd/>
                </a:ln>
              </p:spPr>
              <p:txBody>
                <a:bodyPr/>
                <a:lstStyle/>
                <a:p>
                  <a:endParaRPr lang="ja-JP" altLang="en-US"/>
                </a:p>
              </p:txBody>
            </p:sp>
            <p:sp>
              <p:nvSpPr>
                <p:cNvPr id="231" name="Line 372"/>
                <p:cNvSpPr>
                  <a:spLocks noChangeShapeType="1"/>
                </p:cNvSpPr>
                <p:nvPr/>
              </p:nvSpPr>
              <p:spPr bwMode="auto">
                <a:xfrm flipH="1">
                  <a:off x="1157" y="734"/>
                  <a:ext cx="18" cy="53"/>
                </a:xfrm>
                <a:prstGeom prst="line">
                  <a:avLst/>
                </a:prstGeom>
                <a:noFill/>
                <a:ln w="6350">
                  <a:solidFill>
                    <a:srgbClr val="000000"/>
                  </a:solidFill>
                  <a:round/>
                  <a:headEnd/>
                  <a:tailEnd/>
                </a:ln>
              </p:spPr>
              <p:txBody>
                <a:bodyPr/>
                <a:lstStyle/>
                <a:p>
                  <a:endParaRPr lang="ja-JP" altLang="en-US"/>
                </a:p>
              </p:txBody>
            </p:sp>
            <p:sp>
              <p:nvSpPr>
                <p:cNvPr id="232" name="Line 373"/>
                <p:cNvSpPr>
                  <a:spLocks noChangeShapeType="1"/>
                </p:cNvSpPr>
                <p:nvPr/>
              </p:nvSpPr>
              <p:spPr bwMode="auto">
                <a:xfrm flipV="1">
                  <a:off x="1175" y="726"/>
                  <a:ext cx="22" cy="8"/>
                </a:xfrm>
                <a:prstGeom prst="line">
                  <a:avLst/>
                </a:prstGeom>
                <a:noFill/>
                <a:ln w="6350">
                  <a:solidFill>
                    <a:srgbClr val="000000"/>
                  </a:solidFill>
                  <a:round/>
                  <a:headEnd/>
                  <a:tailEnd/>
                </a:ln>
              </p:spPr>
              <p:txBody>
                <a:bodyPr/>
                <a:lstStyle/>
                <a:p>
                  <a:endParaRPr lang="ja-JP" altLang="en-US"/>
                </a:p>
              </p:txBody>
            </p:sp>
            <p:sp>
              <p:nvSpPr>
                <p:cNvPr id="233" name="Line 374"/>
                <p:cNvSpPr>
                  <a:spLocks noChangeShapeType="1"/>
                </p:cNvSpPr>
                <p:nvPr/>
              </p:nvSpPr>
              <p:spPr bwMode="auto">
                <a:xfrm flipH="1">
                  <a:off x="1184" y="713"/>
                  <a:ext cx="4" cy="39"/>
                </a:xfrm>
                <a:prstGeom prst="line">
                  <a:avLst/>
                </a:prstGeom>
                <a:noFill/>
                <a:ln w="6350">
                  <a:solidFill>
                    <a:srgbClr val="000000"/>
                  </a:solidFill>
                  <a:round/>
                  <a:headEnd/>
                  <a:tailEnd/>
                </a:ln>
              </p:spPr>
              <p:txBody>
                <a:bodyPr/>
                <a:lstStyle/>
                <a:p>
                  <a:endParaRPr lang="ja-JP" altLang="en-US"/>
                </a:p>
              </p:txBody>
            </p:sp>
            <p:sp>
              <p:nvSpPr>
                <p:cNvPr id="234" name="Line 375"/>
                <p:cNvSpPr>
                  <a:spLocks noChangeShapeType="1"/>
                </p:cNvSpPr>
                <p:nvPr/>
              </p:nvSpPr>
              <p:spPr bwMode="auto">
                <a:xfrm flipV="1">
                  <a:off x="1184" y="704"/>
                  <a:ext cx="13" cy="4"/>
                </a:xfrm>
                <a:prstGeom prst="line">
                  <a:avLst/>
                </a:prstGeom>
                <a:noFill/>
                <a:ln w="6350">
                  <a:solidFill>
                    <a:srgbClr val="000000"/>
                  </a:solidFill>
                  <a:round/>
                  <a:headEnd/>
                  <a:tailEnd/>
                </a:ln>
              </p:spPr>
              <p:txBody>
                <a:bodyPr/>
                <a:lstStyle/>
                <a:p>
                  <a:endParaRPr lang="ja-JP" altLang="en-US"/>
                </a:p>
              </p:txBody>
            </p:sp>
            <p:sp>
              <p:nvSpPr>
                <p:cNvPr id="235" name="Freeform 376"/>
                <p:cNvSpPr>
                  <a:spLocks/>
                </p:cNvSpPr>
                <p:nvPr/>
              </p:nvSpPr>
              <p:spPr bwMode="auto">
                <a:xfrm>
                  <a:off x="978" y="643"/>
                  <a:ext cx="153" cy="178"/>
                </a:xfrm>
                <a:custGeom>
                  <a:avLst/>
                  <a:gdLst>
                    <a:gd name="T0" fmla="*/ 74 w 153"/>
                    <a:gd name="T1" fmla="*/ 174 h 178"/>
                    <a:gd name="T2" fmla="*/ 66 w 153"/>
                    <a:gd name="T3" fmla="*/ 178 h 178"/>
                    <a:gd name="T4" fmla="*/ 13 w 153"/>
                    <a:gd name="T5" fmla="*/ 39 h 178"/>
                    <a:gd name="T6" fmla="*/ 13 w 153"/>
                    <a:gd name="T7" fmla="*/ 31 h 178"/>
                    <a:gd name="T8" fmla="*/ 0 w 153"/>
                    <a:gd name="T9" fmla="*/ 9 h 178"/>
                    <a:gd name="T10" fmla="*/ 4 w 153"/>
                    <a:gd name="T11" fmla="*/ 0 h 178"/>
                    <a:gd name="T12" fmla="*/ 13 w 153"/>
                    <a:gd name="T13" fmla="*/ 0 h 178"/>
                    <a:gd name="T14" fmla="*/ 22 w 153"/>
                    <a:gd name="T15" fmla="*/ 22 h 178"/>
                    <a:gd name="T16" fmla="*/ 35 w 153"/>
                    <a:gd name="T17" fmla="*/ 18 h 178"/>
                    <a:gd name="T18" fmla="*/ 136 w 153"/>
                    <a:gd name="T19" fmla="*/ 87 h 178"/>
                    <a:gd name="T20" fmla="*/ 136 w 153"/>
                    <a:gd name="T21" fmla="*/ 91 h 178"/>
                    <a:gd name="T22" fmla="*/ 44 w 153"/>
                    <a:gd name="T23" fmla="*/ 31 h 178"/>
                    <a:gd name="T24" fmla="*/ 153 w 153"/>
                    <a:gd name="T25" fmla="*/ 109 h 178"/>
                    <a:gd name="T26" fmla="*/ 149 w 153"/>
                    <a:gd name="T27" fmla="*/ 118 h 178"/>
                    <a:gd name="T28" fmla="*/ 39 w 153"/>
                    <a:gd name="T29" fmla="*/ 35 h 178"/>
                    <a:gd name="T30" fmla="*/ 22 w 153"/>
                    <a:gd name="T31" fmla="*/ 48 h 178"/>
                    <a:gd name="T32" fmla="*/ 74 w 153"/>
                    <a:gd name="T33" fmla="*/ 174 h 1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3"/>
                    <a:gd name="T52" fmla="*/ 0 h 178"/>
                    <a:gd name="T53" fmla="*/ 153 w 153"/>
                    <a:gd name="T54" fmla="*/ 178 h 1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3" h="178">
                      <a:moveTo>
                        <a:pt x="74" y="174"/>
                      </a:moveTo>
                      <a:lnTo>
                        <a:pt x="66" y="178"/>
                      </a:lnTo>
                      <a:lnTo>
                        <a:pt x="13" y="39"/>
                      </a:lnTo>
                      <a:lnTo>
                        <a:pt x="13" y="31"/>
                      </a:lnTo>
                      <a:lnTo>
                        <a:pt x="0" y="9"/>
                      </a:lnTo>
                      <a:lnTo>
                        <a:pt x="4" y="0"/>
                      </a:lnTo>
                      <a:lnTo>
                        <a:pt x="13" y="0"/>
                      </a:lnTo>
                      <a:lnTo>
                        <a:pt x="22" y="22"/>
                      </a:lnTo>
                      <a:lnTo>
                        <a:pt x="35" y="18"/>
                      </a:lnTo>
                      <a:lnTo>
                        <a:pt x="136" y="87"/>
                      </a:lnTo>
                      <a:lnTo>
                        <a:pt x="136" y="91"/>
                      </a:lnTo>
                      <a:lnTo>
                        <a:pt x="44" y="31"/>
                      </a:lnTo>
                      <a:lnTo>
                        <a:pt x="153" y="109"/>
                      </a:lnTo>
                      <a:lnTo>
                        <a:pt x="149" y="118"/>
                      </a:lnTo>
                      <a:lnTo>
                        <a:pt x="39" y="35"/>
                      </a:lnTo>
                      <a:lnTo>
                        <a:pt x="22" y="48"/>
                      </a:lnTo>
                      <a:lnTo>
                        <a:pt x="74" y="174"/>
                      </a:lnTo>
                      <a:close/>
                    </a:path>
                  </a:pathLst>
                </a:custGeom>
                <a:solidFill>
                  <a:srgbClr val="000000"/>
                </a:solidFill>
                <a:ln w="6350">
                  <a:solidFill>
                    <a:srgbClr val="000000"/>
                  </a:solidFill>
                  <a:round/>
                  <a:headEnd/>
                  <a:tailEnd/>
                </a:ln>
              </p:spPr>
              <p:txBody>
                <a:bodyPr/>
                <a:lstStyle/>
                <a:p>
                  <a:endParaRPr lang="ja-JP" altLang="en-US">
                    <a:latin typeface="Calibri" pitchFamily="34" charset="0"/>
                  </a:endParaRPr>
                </a:p>
              </p:txBody>
            </p:sp>
          </p:grpSp>
          <p:sp>
            <p:nvSpPr>
              <p:cNvPr id="10" name="Line 377"/>
              <p:cNvSpPr>
                <a:spLocks noChangeShapeType="1"/>
              </p:cNvSpPr>
              <p:nvPr/>
            </p:nvSpPr>
            <p:spPr bwMode="auto">
              <a:xfrm>
                <a:off x="1002" y="728"/>
                <a:ext cx="1" cy="134"/>
              </a:xfrm>
              <a:prstGeom prst="line">
                <a:avLst/>
              </a:prstGeom>
              <a:noFill/>
              <a:ln w="20638">
                <a:solidFill>
                  <a:srgbClr val="404040"/>
                </a:solidFill>
                <a:round/>
                <a:headEnd/>
                <a:tailEnd/>
              </a:ln>
            </p:spPr>
            <p:txBody>
              <a:bodyPr/>
              <a:lstStyle/>
              <a:p>
                <a:endParaRPr lang="ja-JP" altLang="en-US"/>
              </a:p>
            </p:txBody>
          </p:sp>
          <p:sp>
            <p:nvSpPr>
              <p:cNvPr id="11" name="Line 378"/>
              <p:cNvSpPr>
                <a:spLocks noChangeShapeType="1"/>
              </p:cNvSpPr>
              <p:nvPr/>
            </p:nvSpPr>
            <p:spPr bwMode="auto">
              <a:xfrm>
                <a:off x="1007" y="728"/>
                <a:ext cx="1" cy="134"/>
              </a:xfrm>
              <a:prstGeom prst="line">
                <a:avLst/>
              </a:prstGeom>
              <a:noFill/>
              <a:ln w="20638">
                <a:solidFill>
                  <a:srgbClr val="494949"/>
                </a:solidFill>
                <a:round/>
                <a:headEnd/>
                <a:tailEnd/>
              </a:ln>
            </p:spPr>
            <p:txBody>
              <a:bodyPr/>
              <a:lstStyle/>
              <a:p>
                <a:endParaRPr lang="ja-JP" altLang="en-US"/>
              </a:p>
            </p:txBody>
          </p:sp>
          <p:sp>
            <p:nvSpPr>
              <p:cNvPr id="12" name="Line 379"/>
              <p:cNvSpPr>
                <a:spLocks noChangeShapeType="1"/>
              </p:cNvSpPr>
              <p:nvPr/>
            </p:nvSpPr>
            <p:spPr bwMode="auto">
              <a:xfrm>
                <a:off x="1011" y="728"/>
                <a:ext cx="1" cy="134"/>
              </a:xfrm>
              <a:prstGeom prst="line">
                <a:avLst/>
              </a:prstGeom>
              <a:noFill/>
              <a:ln w="20638">
                <a:solidFill>
                  <a:srgbClr val="525252"/>
                </a:solidFill>
                <a:round/>
                <a:headEnd/>
                <a:tailEnd/>
              </a:ln>
            </p:spPr>
            <p:txBody>
              <a:bodyPr/>
              <a:lstStyle/>
              <a:p>
                <a:endParaRPr lang="ja-JP" altLang="en-US"/>
              </a:p>
            </p:txBody>
          </p:sp>
          <p:sp>
            <p:nvSpPr>
              <p:cNvPr id="13" name="Line 380"/>
              <p:cNvSpPr>
                <a:spLocks noChangeShapeType="1"/>
              </p:cNvSpPr>
              <p:nvPr/>
            </p:nvSpPr>
            <p:spPr bwMode="auto">
              <a:xfrm>
                <a:off x="1015" y="728"/>
                <a:ext cx="1" cy="134"/>
              </a:xfrm>
              <a:prstGeom prst="line">
                <a:avLst/>
              </a:prstGeom>
              <a:noFill/>
              <a:ln w="20638">
                <a:solidFill>
                  <a:srgbClr val="5B5B5B"/>
                </a:solidFill>
                <a:round/>
                <a:headEnd/>
                <a:tailEnd/>
              </a:ln>
            </p:spPr>
            <p:txBody>
              <a:bodyPr/>
              <a:lstStyle/>
              <a:p>
                <a:endParaRPr lang="ja-JP" altLang="en-US"/>
              </a:p>
            </p:txBody>
          </p:sp>
          <p:sp>
            <p:nvSpPr>
              <p:cNvPr id="14" name="Line 381"/>
              <p:cNvSpPr>
                <a:spLocks noChangeShapeType="1"/>
              </p:cNvSpPr>
              <p:nvPr/>
            </p:nvSpPr>
            <p:spPr bwMode="auto">
              <a:xfrm>
                <a:off x="1020" y="728"/>
                <a:ext cx="1" cy="134"/>
              </a:xfrm>
              <a:prstGeom prst="line">
                <a:avLst/>
              </a:prstGeom>
              <a:noFill/>
              <a:ln w="20638">
                <a:solidFill>
                  <a:srgbClr val="656565"/>
                </a:solidFill>
                <a:round/>
                <a:headEnd/>
                <a:tailEnd/>
              </a:ln>
            </p:spPr>
            <p:txBody>
              <a:bodyPr/>
              <a:lstStyle/>
              <a:p>
                <a:endParaRPr lang="ja-JP" altLang="en-US"/>
              </a:p>
            </p:txBody>
          </p:sp>
          <p:sp>
            <p:nvSpPr>
              <p:cNvPr id="15" name="Line 382"/>
              <p:cNvSpPr>
                <a:spLocks noChangeShapeType="1"/>
              </p:cNvSpPr>
              <p:nvPr/>
            </p:nvSpPr>
            <p:spPr bwMode="auto">
              <a:xfrm>
                <a:off x="1024" y="728"/>
                <a:ext cx="1" cy="134"/>
              </a:xfrm>
              <a:prstGeom prst="line">
                <a:avLst/>
              </a:prstGeom>
              <a:noFill/>
              <a:ln w="20638">
                <a:solidFill>
                  <a:srgbClr val="6E6E6E"/>
                </a:solidFill>
                <a:round/>
                <a:headEnd/>
                <a:tailEnd/>
              </a:ln>
            </p:spPr>
            <p:txBody>
              <a:bodyPr/>
              <a:lstStyle/>
              <a:p>
                <a:endParaRPr lang="ja-JP" altLang="en-US"/>
              </a:p>
            </p:txBody>
          </p:sp>
          <p:sp>
            <p:nvSpPr>
              <p:cNvPr id="16" name="Line 383"/>
              <p:cNvSpPr>
                <a:spLocks noChangeShapeType="1"/>
              </p:cNvSpPr>
              <p:nvPr/>
            </p:nvSpPr>
            <p:spPr bwMode="auto">
              <a:xfrm>
                <a:off x="1028" y="728"/>
                <a:ext cx="1" cy="134"/>
              </a:xfrm>
              <a:prstGeom prst="line">
                <a:avLst/>
              </a:prstGeom>
              <a:noFill/>
              <a:ln w="20638">
                <a:solidFill>
                  <a:srgbClr val="777777"/>
                </a:solidFill>
                <a:round/>
                <a:headEnd/>
                <a:tailEnd/>
              </a:ln>
            </p:spPr>
            <p:txBody>
              <a:bodyPr/>
              <a:lstStyle/>
              <a:p>
                <a:endParaRPr lang="ja-JP" altLang="en-US"/>
              </a:p>
            </p:txBody>
          </p:sp>
          <p:sp>
            <p:nvSpPr>
              <p:cNvPr id="18" name="Line 384"/>
              <p:cNvSpPr>
                <a:spLocks noChangeShapeType="1"/>
              </p:cNvSpPr>
              <p:nvPr/>
            </p:nvSpPr>
            <p:spPr bwMode="auto">
              <a:xfrm>
                <a:off x="1033" y="728"/>
                <a:ext cx="1" cy="134"/>
              </a:xfrm>
              <a:prstGeom prst="line">
                <a:avLst/>
              </a:prstGeom>
              <a:noFill/>
              <a:ln w="20638">
                <a:solidFill>
                  <a:srgbClr val="818181"/>
                </a:solidFill>
                <a:round/>
                <a:headEnd/>
                <a:tailEnd/>
              </a:ln>
            </p:spPr>
            <p:txBody>
              <a:bodyPr/>
              <a:lstStyle/>
              <a:p>
                <a:endParaRPr lang="ja-JP" altLang="en-US"/>
              </a:p>
            </p:txBody>
          </p:sp>
          <p:sp>
            <p:nvSpPr>
              <p:cNvPr id="19" name="Line 385"/>
              <p:cNvSpPr>
                <a:spLocks noChangeShapeType="1"/>
              </p:cNvSpPr>
              <p:nvPr/>
            </p:nvSpPr>
            <p:spPr bwMode="auto">
              <a:xfrm>
                <a:off x="1037" y="728"/>
                <a:ext cx="1" cy="134"/>
              </a:xfrm>
              <a:prstGeom prst="line">
                <a:avLst/>
              </a:prstGeom>
              <a:noFill/>
              <a:ln w="20638">
                <a:solidFill>
                  <a:srgbClr val="8A8A8A"/>
                </a:solidFill>
                <a:round/>
                <a:headEnd/>
                <a:tailEnd/>
              </a:ln>
            </p:spPr>
            <p:txBody>
              <a:bodyPr/>
              <a:lstStyle/>
              <a:p>
                <a:endParaRPr lang="ja-JP" altLang="en-US"/>
              </a:p>
            </p:txBody>
          </p:sp>
          <p:sp>
            <p:nvSpPr>
              <p:cNvPr id="20" name="Line 386"/>
              <p:cNvSpPr>
                <a:spLocks noChangeShapeType="1"/>
              </p:cNvSpPr>
              <p:nvPr/>
            </p:nvSpPr>
            <p:spPr bwMode="auto">
              <a:xfrm>
                <a:off x="1041" y="728"/>
                <a:ext cx="1" cy="134"/>
              </a:xfrm>
              <a:prstGeom prst="line">
                <a:avLst/>
              </a:prstGeom>
              <a:noFill/>
              <a:ln w="20638">
                <a:solidFill>
                  <a:srgbClr val="939393"/>
                </a:solidFill>
                <a:round/>
                <a:headEnd/>
                <a:tailEnd/>
              </a:ln>
            </p:spPr>
            <p:txBody>
              <a:bodyPr/>
              <a:lstStyle/>
              <a:p>
                <a:endParaRPr lang="ja-JP" altLang="en-US"/>
              </a:p>
            </p:txBody>
          </p:sp>
          <p:sp>
            <p:nvSpPr>
              <p:cNvPr id="21" name="Line 387"/>
              <p:cNvSpPr>
                <a:spLocks noChangeShapeType="1"/>
              </p:cNvSpPr>
              <p:nvPr/>
            </p:nvSpPr>
            <p:spPr bwMode="auto">
              <a:xfrm>
                <a:off x="1046" y="728"/>
                <a:ext cx="1" cy="134"/>
              </a:xfrm>
              <a:prstGeom prst="line">
                <a:avLst/>
              </a:prstGeom>
              <a:noFill/>
              <a:ln w="20638">
                <a:solidFill>
                  <a:srgbClr val="9D9D9D"/>
                </a:solidFill>
                <a:round/>
                <a:headEnd/>
                <a:tailEnd/>
              </a:ln>
            </p:spPr>
            <p:txBody>
              <a:bodyPr/>
              <a:lstStyle/>
              <a:p>
                <a:endParaRPr lang="ja-JP" altLang="en-US"/>
              </a:p>
            </p:txBody>
          </p:sp>
          <p:sp>
            <p:nvSpPr>
              <p:cNvPr id="22" name="Line 388"/>
              <p:cNvSpPr>
                <a:spLocks noChangeShapeType="1"/>
              </p:cNvSpPr>
              <p:nvPr/>
            </p:nvSpPr>
            <p:spPr bwMode="auto">
              <a:xfrm>
                <a:off x="1050" y="728"/>
                <a:ext cx="1" cy="134"/>
              </a:xfrm>
              <a:prstGeom prst="line">
                <a:avLst/>
              </a:prstGeom>
              <a:noFill/>
              <a:ln w="20638">
                <a:solidFill>
                  <a:srgbClr val="A6A6A6"/>
                </a:solidFill>
                <a:round/>
                <a:headEnd/>
                <a:tailEnd/>
              </a:ln>
            </p:spPr>
            <p:txBody>
              <a:bodyPr/>
              <a:lstStyle/>
              <a:p>
                <a:endParaRPr lang="ja-JP" altLang="en-US"/>
              </a:p>
            </p:txBody>
          </p:sp>
          <p:sp>
            <p:nvSpPr>
              <p:cNvPr id="23" name="Line 389"/>
              <p:cNvSpPr>
                <a:spLocks noChangeShapeType="1"/>
              </p:cNvSpPr>
              <p:nvPr/>
            </p:nvSpPr>
            <p:spPr bwMode="auto">
              <a:xfrm>
                <a:off x="1054" y="728"/>
                <a:ext cx="1" cy="134"/>
              </a:xfrm>
              <a:prstGeom prst="line">
                <a:avLst/>
              </a:prstGeom>
              <a:noFill/>
              <a:ln w="20638">
                <a:solidFill>
                  <a:srgbClr val="A6A6A6"/>
                </a:solidFill>
                <a:round/>
                <a:headEnd/>
                <a:tailEnd/>
              </a:ln>
            </p:spPr>
            <p:txBody>
              <a:bodyPr/>
              <a:lstStyle/>
              <a:p>
                <a:endParaRPr lang="ja-JP" altLang="en-US"/>
              </a:p>
            </p:txBody>
          </p:sp>
          <p:sp>
            <p:nvSpPr>
              <p:cNvPr id="24" name="Line 390"/>
              <p:cNvSpPr>
                <a:spLocks noChangeShapeType="1"/>
              </p:cNvSpPr>
              <p:nvPr/>
            </p:nvSpPr>
            <p:spPr bwMode="auto">
              <a:xfrm>
                <a:off x="1059" y="728"/>
                <a:ext cx="1" cy="134"/>
              </a:xfrm>
              <a:prstGeom prst="line">
                <a:avLst/>
              </a:prstGeom>
              <a:noFill/>
              <a:ln w="20638">
                <a:solidFill>
                  <a:srgbClr val="9E9E9E"/>
                </a:solidFill>
                <a:round/>
                <a:headEnd/>
                <a:tailEnd/>
              </a:ln>
            </p:spPr>
            <p:txBody>
              <a:bodyPr/>
              <a:lstStyle/>
              <a:p>
                <a:endParaRPr lang="ja-JP" altLang="en-US"/>
              </a:p>
            </p:txBody>
          </p:sp>
          <p:sp>
            <p:nvSpPr>
              <p:cNvPr id="26" name="Line 391"/>
              <p:cNvSpPr>
                <a:spLocks noChangeShapeType="1"/>
              </p:cNvSpPr>
              <p:nvPr/>
            </p:nvSpPr>
            <p:spPr bwMode="auto">
              <a:xfrm>
                <a:off x="1063" y="728"/>
                <a:ext cx="1" cy="134"/>
              </a:xfrm>
              <a:prstGeom prst="line">
                <a:avLst/>
              </a:prstGeom>
              <a:noFill/>
              <a:ln w="20638">
                <a:solidFill>
                  <a:srgbClr val="969696"/>
                </a:solidFill>
                <a:round/>
                <a:headEnd/>
                <a:tailEnd/>
              </a:ln>
            </p:spPr>
            <p:txBody>
              <a:bodyPr/>
              <a:lstStyle/>
              <a:p>
                <a:endParaRPr lang="ja-JP" altLang="en-US"/>
              </a:p>
            </p:txBody>
          </p:sp>
          <p:sp>
            <p:nvSpPr>
              <p:cNvPr id="27" name="Line 392"/>
              <p:cNvSpPr>
                <a:spLocks noChangeShapeType="1"/>
              </p:cNvSpPr>
              <p:nvPr/>
            </p:nvSpPr>
            <p:spPr bwMode="auto">
              <a:xfrm>
                <a:off x="1067" y="728"/>
                <a:ext cx="1" cy="134"/>
              </a:xfrm>
              <a:prstGeom prst="line">
                <a:avLst/>
              </a:prstGeom>
              <a:noFill/>
              <a:ln w="20638">
                <a:solidFill>
                  <a:srgbClr val="8E8E8E"/>
                </a:solidFill>
                <a:round/>
                <a:headEnd/>
                <a:tailEnd/>
              </a:ln>
            </p:spPr>
            <p:txBody>
              <a:bodyPr/>
              <a:lstStyle/>
              <a:p>
                <a:endParaRPr lang="ja-JP" altLang="en-US"/>
              </a:p>
            </p:txBody>
          </p:sp>
          <p:sp>
            <p:nvSpPr>
              <p:cNvPr id="28" name="Line 393"/>
              <p:cNvSpPr>
                <a:spLocks noChangeShapeType="1"/>
              </p:cNvSpPr>
              <p:nvPr/>
            </p:nvSpPr>
            <p:spPr bwMode="auto">
              <a:xfrm>
                <a:off x="1072" y="728"/>
                <a:ext cx="1" cy="134"/>
              </a:xfrm>
              <a:prstGeom prst="line">
                <a:avLst/>
              </a:prstGeom>
              <a:noFill/>
              <a:ln w="20638">
                <a:solidFill>
                  <a:srgbClr val="868686"/>
                </a:solidFill>
                <a:round/>
                <a:headEnd/>
                <a:tailEnd/>
              </a:ln>
            </p:spPr>
            <p:txBody>
              <a:bodyPr/>
              <a:lstStyle/>
              <a:p>
                <a:endParaRPr lang="ja-JP" altLang="en-US"/>
              </a:p>
            </p:txBody>
          </p:sp>
          <p:sp>
            <p:nvSpPr>
              <p:cNvPr id="29" name="Line 394"/>
              <p:cNvSpPr>
                <a:spLocks noChangeShapeType="1"/>
              </p:cNvSpPr>
              <p:nvPr/>
            </p:nvSpPr>
            <p:spPr bwMode="auto">
              <a:xfrm>
                <a:off x="1076" y="728"/>
                <a:ext cx="1" cy="134"/>
              </a:xfrm>
              <a:prstGeom prst="line">
                <a:avLst/>
              </a:prstGeom>
              <a:noFill/>
              <a:ln w="20638">
                <a:solidFill>
                  <a:srgbClr val="7F7F7F"/>
                </a:solidFill>
                <a:round/>
                <a:headEnd/>
                <a:tailEnd/>
              </a:ln>
            </p:spPr>
            <p:txBody>
              <a:bodyPr/>
              <a:lstStyle/>
              <a:p>
                <a:endParaRPr lang="ja-JP" altLang="en-US"/>
              </a:p>
            </p:txBody>
          </p:sp>
          <p:sp>
            <p:nvSpPr>
              <p:cNvPr id="30" name="Line 395"/>
              <p:cNvSpPr>
                <a:spLocks noChangeShapeType="1"/>
              </p:cNvSpPr>
              <p:nvPr/>
            </p:nvSpPr>
            <p:spPr bwMode="auto">
              <a:xfrm>
                <a:off x="1080" y="728"/>
                <a:ext cx="1" cy="134"/>
              </a:xfrm>
              <a:prstGeom prst="line">
                <a:avLst/>
              </a:prstGeom>
              <a:noFill/>
              <a:ln w="20638">
                <a:solidFill>
                  <a:srgbClr val="777777"/>
                </a:solidFill>
                <a:round/>
                <a:headEnd/>
                <a:tailEnd/>
              </a:ln>
            </p:spPr>
            <p:txBody>
              <a:bodyPr/>
              <a:lstStyle/>
              <a:p>
                <a:endParaRPr lang="ja-JP" altLang="en-US"/>
              </a:p>
            </p:txBody>
          </p:sp>
          <p:sp>
            <p:nvSpPr>
              <p:cNvPr id="31" name="Line 396"/>
              <p:cNvSpPr>
                <a:spLocks noChangeShapeType="1"/>
              </p:cNvSpPr>
              <p:nvPr/>
            </p:nvSpPr>
            <p:spPr bwMode="auto">
              <a:xfrm>
                <a:off x="1085" y="728"/>
                <a:ext cx="1" cy="134"/>
              </a:xfrm>
              <a:prstGeom prst="line">
                <a:avLst/>
              </a:prstGeom>
              <a:noFill/>
              <a:ln w="20638">
                <a:solidFill>
                  <a:srgbClr val="6F6F6F"/>
                </a:solidFill>
                <a:round/>
                <a:headEnd/>
                <a:tailEnd/>
              </a:ln>
            </p:spPr>
            <p:txBody>
              <a:bodyPr/>
              <a:lstStyle/>
              <a:p>
                <a:endParaRPr lang="ja-JP" altLang="en-US"/>
              </a:p>
            </p:txBody>
          </p:sp>
          <p:sp>
            <p:nvSpPr>
              <p:cNvPr id="32" name="Line 397"/>
              <p:cNvSpPr>
                <a:spLocks noChangeShapeType="1"/>
              </p:cNvSpPr>
              <p:nvPr/>
            </p:nvSpPr>
            <p:spPr bwMode="auto">
              <a:xfrm>
                <a:off x="1089" y="728"/>
                <a:ext cx="1" cy="134"/>
              </a:xfrm>
              <a:prstGeom prst="line">
                <a:avLst/>
              </a:prstGeom>
              <a:noFill/>
              <a:ln w="20638">
                <a:solidFill>
                  <a:srgbClr val="676767"/>
                </a:solidFill>
                <a:round/>
                <a:headEnd/>
                <a:tailEnd/>
              </a:ln>
            </p:spPr>
            <p:txBody>
              <a:bodyPr/>
              <a:lstStyle/>
              <a:p>
                <a:endParaRPr lang="ja-JP" altLang="en-US"/>
              </a:p>
            </p:txBody>
          </p:sp>
          <p:sp>
            <p:nvSpPr>
              <p:cNvPr id="33" name="Line 398"/>
              <p:cNvSpPr>
                <a:spLocks noChangeShapeType="1"/>
              </p:cNvSpPr>
              <p:nvPr/>
            </p:nvSpPr>
            <p:spPr bwMode="auto">
              <a:xfrm>
                <a:off x="1093" y="728"/>
                <a:ext cx="1" cy="134"/>
              </a:xfrm>
              <a:prstGeom prst="line">
                <a:avLst/>
              </a:prstGeom>
              <a:noFill/>
              <a:ln w="20638">
                <a:solidFill>
                  <a:srgbClr val="5F5F5F"/>
                </a:solidFill>
                <a:round/>
                <a:headEnd/>
                <a:tailEnd/>
              </a:ln>
            </p:spPr>
            <p:txBody>
              <a:bodyPr/>
              <a:lstStyle/>
              <a:p>
                <a:endParaRPr lang="ja-JP" altLang="en-US"/>
              </a:p>
            </p:txBody>
          </p:sp>
          <p:sp>
            <p:nvSpPr>
              <p:cNvPr id="34" name="Line 399"/>
              <p:cNvSpPr>
                <a:spLocks noChangeShapeType="1"/>
              </p:cNvSpPr>
              <p:nvPr/>
            </p:nvSpPr>
            <p:spPr bwMode="auto">
              <a:xfrm>
                <a:off x="1098" y="728"/>
                <a:ext cx="1" cy="134"/>
              </a:xfrm>
              <a:prstGeom prst="line">
                <a:avLst/>
              </a:prstGeom>
              <a:noFill/>
              <a:ln w="20638">
                <a:solidFill>
                  <a:srgbClr val="575757"/>
                </a:solidFill>
                <a:round/>
                <a:headEnd/>
                <a:tailEnd/>
              </a:ln>
            </p:spPr>
            <p:txBody>
              <a:bodyPr/>
              <a:lstStyle/>
              <a:p>
                <a:endParaRPr lang="ja-JP" altLang="en-US"/>
              </a:p>
            </p:txBody>
          </p:sp>
          <p:sp>
            <p:nvSpPr>
              <p:cNvPr id="35" name="Line 400"/>
              <p:cNvSpPr>
                <a:spLocks noChangeShapeType="1"/>
              </p:cNvSpPr>
              <p:nvPr/>
            </p:nvSpPr>
            <p:spPr bwMode="auto">
              <a:xfrm>
                <a:off x="1102" y="728"/>
                <a:ext cx="1" cy="134"/>
              </a:xfrm>
              <a:prstGeom prst="line">
                <a:avLst/>
              </a:prstGeom>
              <a:noFill/>
              <a:ln w="20638">
                <a:solidFill>
                  <a:srgbClr val="4F4F4F"/>
                </a:solidFill>
                <a:round/>
                <a:headEnd/>
                <a:tailEnd/>
              </a:ln>
            </p:spPr>
            <p:txBody>
              <a:bodyPr/>
              <a:lstStyle/>
              <a:p>
                <a:endParaRPr lang="ja-JP" altLang="en-US"/>
              </a:p>
            </p:txBody>
          </p:sp>
          <p:sp>
            <p:nvSpPr>
              <p:cNvPr id="36" name="Line 401"/>
              <p:cNvSpPr>
                <a:spLocks noChangeShapeType="1"/>
              </p:cNvSpPr>
              <p:nvPr/>
            </p:nvSpPr>
            <p:spPr bwMode="auto">
              <a:xfrm>
                <a:off x="1106" y="728"/>
                <a:ext cx="1" cy="134"/>
              </a:xfrm>
              <a:prstGeom prst="line">
                <a:avLst/>
              </a:prstGeom>
              <a:noFill/>
              <a:ln w="20638">
                <a:solidFill>
                  <a:srgbClr val="474747"/>
                </a:solidFill>
                <a:round/>
                <a:headEnd/>
                <a:tailEnd/>
              </a:ln>
            </p:spPr>
            <p:txBody>
              <a:bodyPr/>
              <a:lstStyle/>
              <a:p>
                <a:endParaRPr lang="ja-JP" altLang="en-US"/>
              </a:p>
            </p:txBody>
          </p:sp>
          <p:sp>
            <p:nvSpPr>
              <p:cNvPr id="37" name="Line 402"/>
              <p:cNvSpPr>
                <a:spLocks noChangeShapeType="1"/>
              </p:cNvSpPr>
              <p:nvPr/>
            </p:nvSpPr>
            <p:spPr bwMode="auto">
              <a:xfrm>
                <a:off x="1110" y="728"/>
                <a:ext cx="1" cy="134"/>
              </a:xfrm>
              <a:prstGeom prst="line">
                <a:avLst/>
              </a:prstGeom>
              <a:noFill/>
              <a:ln w="20638">
                <a:solidFill>
                  <a:srgbClr val="404040"/>
                </a:solidFill>
                <a:round/>
                <a:headEnd/>
                <a:tailEnd/>
              </a:ln>
            </p:spPr>
            <p:txBody>
              <a:bodyPr/>
              <a:lstStyle/>
              <a:p>
                <a:endParaRPr lang="ja-JP" altLang="en-US"/>
              </a:p>
            </p:txBody>
          </p:sp>
          <p:sp>
            <p:nvSpPr>
              <p:cNvPr id="38" name="Freeform 403"/>
              <p:cNvSpPr>
                <a:spLocks/>
              </p:cNvSpPr>
              <p:nvPr/>
            </p:nvSpPr>
            <p:spPr bwMode="auto">
              <a:xfrm>
                <a:off x="998" y="724"/>
                <a:ext cx="112" cy="138"/>
              </a:xfrm>
              <a:custGeom>
                <a:avLst/>
                <a:gdLst>
                  <a:gd name="T0" fmla="*/ 0 w 112"/>
                  <a:gd name="T1" fmla="*/ 17 h 138"/>
                  <a:gd name="T2" fmla="*/ 17 w 112"/>
                  <a:gd name="T3" fmla="*/ 81 h 138"/>
                  <a:gd name="T4" fmla="*/ 65 w 112"/>
                  <a:gd name="T5" fmla="*/ 138 h 138"/>
                  <a:gd name="T6" fmla="*/ 100 w 112"/>
                  <a:gd name="T7" fmla="*/ 116 h 138"/>
                  <a:gd name="T8" fmla="*/ 112 w 112"/>
                  <a:gd name="T9" fmla="*/ 51 h 138"/>
                  <a:gd name="T10" fmla="*/ 108 w 112"/>
                  <a:gd name="T11" fmla="*/ 0 h 138"/>
                  <a:gd name="T12" fmla="*/ 0 w 112"/>
                  <a:gd name="T13" fmla="*/ 17 h 138"/>
                  <a:gd name="T14" fmla="*/ 0 60000 65536"/>
                  <a:gd name="T15" fmla="*/ 0 60000 65536"/>
                  <a:gd name="T16" fmla="*/ 0 60000 65536"/>
                  <a:gd name="T17" fmla="*/ 0 60000 65536"/>
                  <a:gd name="T18" fmla="*/ 0 60000 65536"/>
                  <a:gd name="T19" fmla="*/ 0 60000 65536"/>
                  <a:gd name="T20" fmla="*/ 0 60000 65536"/>
                  <a:gd name="T21" fmla="*/ 0 w 112"/>
                  <a:gd name="T22" fmla="*/ 0 h 138"/>
                  <a:gd name="T23" fmla="*/ 112 w 112"/>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38">
                    <a:moveTo>
                      <a:pt x="0" y="17"/>
                    </a:moveTo>
                    <a:lnTo>
                      <a:pt x="17" y="81"/>
                    </a:lnTo>
                    <a:lnTo>
                      <a:pt x="65" y="138"/>
                    </a:lnTo>
                    <a:lnTo>
                      <a:pt x="100" y="116"/>
                    </a:lnTo>
                    <a:lnTo>
                      <a:pt x="112" y="51"/>
                    </a:lnTo>
                    <a:lnTo>
                      <a:pt x="108" y="0"/>
                    </a:lnTo>
                    <a:lnTo>
                      <a:pt x="0" y="17"/>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39" name="Freeform 404"/>
              <p:cNvSpPr>
                <a:spLocks/>
              </p:cNvSpPr>
              <p:nvPr/>
            </p:nvSpPr>
            <p:spPr bwMode="auto">
              <a:xfrm>
                <a:off x="1037" y="775"/>
                <a:ext cx="108" cy="125"/>
              </a:xfrm>
              <a:custGeom>
                <a:avLst/>
                <a:gdLst>
                  <a:gd name="T0" fmla="*/ 73 w 108"/>
                  <a:gd name="T1" fmla="*/ 0 h 125"/>
                  <a:gd name="T2" fmla="*/ 108 w 108"/>
                  <a:gd name="T3" fmla="*/ 39 h 125"/>
                  <a:gd name="T4" fmla="*/ 108 w 108"/>
                  <a:gd name="T5" fmla="*/ 74 h 125"/>
                  <a:gd name="T6" fmla="*/ 104 w 108"/>
                  <a:gd name="T7" fmla="*/ 95 h 125"/>
                  <a:gd name="T8" fmla="*/ 52 w 108"/>
                  <a:gd name="T9" fmla="*/ 125 h 125"/>
                  <a:gd name="T10" fmla="*/ 30 w 108"/>
                  <a:gd name="T11" fmla="*/ 121 h 125"/>
                  <a:gd name="T12" fmla="*/ 13 w 108"/>
                  <a:gd name="T13" fmla="*/ 95 h 125"/>
                  <a:gd name="T14" fmla="*/ 0 w 108"/>
                  <a:gd name="T15" fmla="*/ 52 h 125"/>
                  <a:gd name="T16" fmla="*/ 9 w 108"/>
                  <a:gd name="T17" fmla="*/ 48 h 125"/>
                  <a:gd name="T18" fmla="*/ 35 w 108"/>
                  <a:gd name="T19" fmla="*/ 82 h 125"/>
                  <a:gd name="T20" fmla="*/ 78 w 108"/>
                  <a:gd name="T21" fmla="*/ 52 h 125"/>
                  <a:gd name="T22" fmla="*/ 82 w 108"/>
                  <a:gd name="T23" fmla="*/ 43 h 125"/>
                  <a:gd name="T24" fmla="*/ 65 w 108"/>
                  <a:gd name="T25" fmla="*/ 9 h 125"/>
                  <a:gd name="T26" fmla="*/ 73 w 108"/>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8"/>
                  <a:gd name="T43" fmla="*/ 0 h 125"/>
                  <a:gd name="T44" fmla="*/ 108 w 108"/>
                  <a:gd name="T45" fmla="*/ 125 h 1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8" h="125">
                    <a:moveTo>
                      <a:pt x="73" y="0"/>
                    </a:moveTo>
                    <a:lnTo>
                      <a:pt x="108" y="39"/>
                    </a:lnTo>
                    <a:lnTo>
                      <a:pt x="108" y="74"/>
                    </a:lnTo>
                    <a:lnTo>
                      <a:pt x="104" y="95"/>
                    </a:lnTo>
                    <a:lnTo>
                      <a:pt x="52" y="125"/>
                    </a:lnTo>
                    <a:lnTo>
                      <a:pt x="30" y="121"/>
                    </a:lnTo>
                    <a:lnTo>
                      <a:pt x="13" y="95"/>
                    </a:lnTo>
                    <a:lnTo>
                      <a:pt x="0" y="52"/>
                    </a:lnTo>
                    <a:lnTo>
                      <a:pt x="9" y="48"/>
                    </a:lnTo>
                    <a:lnTo>
                      <a:pt x="35" y="82"/>
                    </a:lnTo>
                    <a:lnTo>
                      <a:pt x="78" y="52"/>
                    </a:lnTo>
                    <a:lnTo>
                      <a:pt x="82" y="43"/>
                    </a:lnTo>
                    <a:lnTo>
                      <a:pt x="65" y="9"/>
                    </a:lnTo>
                    <a:lnTo>
                      <a:pt x="73" y="0"/>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40" name="Freeform 405"/>
              <p:cNvSpPr>
                <a:spLocks/>
              </p:cNvSpPr>
              <p:nvPr/>
            </p:nvSpPr>
            <p:spPr bwMode="auto">
              <a:xfrm>
                <a:off x="1028" y="827"/>
                <a:ext cx="61" cy="82"/>
              </a:xfrm>
              <a:custGeom>
                <a:avLst/>
                <a:gdLst>
                  <a:gd name="T0" fmla="*/ 9 w 61"/>
                  <a:gd name="T1" fmla="*/ 0 h 82"/>
                  <a:gd name="T2" fmla="*/ 0 w 61"/>
                  <a:gd name="T3" fmla="*/ 4 h 82"/>
                  <a:gd name="T4" fmla="*/ 13 w 61"/>
                  <a:gd name="T5" fmla="*/ 65 h 82"/>
                  <a:gd name="T6" fmla="*/ 26 w 61"/>
                  <a:gd name="T7" fmla="*/ 82 h 82"/>
                  <a:gd name="T8" fmla="*/ 57 w 61"/>
                  <a:gd name="T9" fmla="*/ 82 h 82"/>
                  <a:gd name="T10" fmla="*/ 61 w 61"/>
                  <a:gd name="T11" fmla="*/ 73 h 82"/>
                  <a:gd name="T12" fmla="*/ 35 w 61"/>
                  <a:gd name="T13" fmla="*/ 69 h 82"/>
                  <a:gd name="T14" fmla="*/ 22 w 61"/>
                  <a:gd name="T15" fmla="*/ 39 h 82"/>
                  <a:gd name="T16" fmla="*/ 9 w 61"/>
                  <a:gd name="T17" fmla="*/ 0 h 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82"/>
                  <a:gd name="T29" fmla="*/ 61 w 61"/>
                  <a:gd name="T30" fmla="*/ 82 h 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82">
                    <a:moveTo>
                      <a:pt x="9" y="0"/>
                    </a:moveTo>
                    <a:lnTo>
                      <a:pt x="0" y="4"/>
                    </a:lnTo>
                    <a:lnTo>
                      <a:pt x="13" y="65"/>
                    </a:lnTo>
                    <a:lnTo>
                      <a:pt x="26" y="82"/>
                    </a:lnTo>
                    <a:lnTo>
                      <a:pt x="57" y="82"/>
                    </a:lnTo>
                    <a:lnTo>
                      <a:pt x="61" y="73"/>
                    </a:lnTo>
                    <a:lnTo>
                      <a:pt x="35" y="69"/>
                    </a:lnTo>
                    <a:lnTo>
                      <a:pt x="22" y="39"/>
                    </a:lnTo>
                    <a:lnTo>
                      <a:pt x="9" y="0"/>
                    </a:lnTo>
                    <a:close/>
                  </a:path>
                </a:pathLst>
              </a:custGeom>
              <a:solidFill>
                <a:srgbClr val="4C4C4C"/>
              </a:solidFill>
              <a:ln w="6350">
                <a:solidFill>
                  <a:srgbClr val="000000"/>
                </a:solidFill>
                <a:round/>
                <a:headEnd/>
                <a:tailEnd/>
              </a:ln>
            </p:spPr>
            <p:txBody>
              <a:bodyPr/>
              <a:lstStyle/>
              <a:p>
                <a:endParaRPr lang="ja-JP" altLang="en-US">
                  <a:latin typeface="Calibri" pitchFamily="34" charset="0"/>
                </a:endParaRPr>
              </a:p>
            </p:txBody>
          </p:sp>
          <p:sp>
            <p:nvSpPr>
              <p:cNvPr id="41" name="Freeform 406"/>
              <p:cNvSpPr>
                <a:spLocks/>
              </p:cNvSpPr>
              <p:nvPr/>
            </p:nvSpPr>
            <p:spPr bwMode="auto">
              <a:xfrm>
                <a:off x="1028" y="836"/>
                <a:ext cx="117" cy="99"/>
              </a:xfrm>
              <a:custGeom>
                <a:avLst/>
                <a:gdLst>
                  <a:gd name="T0" fmla="*/ 0 w 117"/>
                  <a:gd name="T1" fmla="*/ 0 h 99"/>
                  <a:gd name="T2" fmla="*/ 9 w 117"/>
                  <a:gd name="T3" fmla="*/ 60 h 99"/>
                  <a:gd name="T4" fmla="*/ 22 w 117"/>
                  <a:gd name="T5" fmla="*/ 82 h 99"/>
                  <a:gd name="T6" fmla="*/ 44 w 117"/>
                  <a:gd name="T7" fmla="*/ 95 h 99"/>
                  <a:gd name="T8" fmla="*/ 74 w 117"/>
                  <a:gd name="T9" fmla="*/ 99 h 99"/>
                  <a:gd name="T10" fmla="*/ 104 w 117"/>
                  <a:gd name="T11" fmla="*/ 69 h 99"/>
                  <a:gd name="T12" fmla="*/ 117 w 117"/>
                  <a:gd name="T13" fmla="*/ 47 h 99"/>
                  <a:gd name="T14" fmla="*/ 117 w 117"/>
                  <a:gd name="T15" fmla="*/ 39 h 99"/>
                  <a:gd name="T16" fmla="*/ 100 w 117"/>
                  <a:gd name="T17" fmla="*/ 30 h 99"/>
                  <a:gd name="T18" fmla="*/ 95 w 117"/>
                  <a:gd name="T19" fmla="*/ 47 h 99"/>
                  <a:gd name="T20" fmla="*/ 61 w 117"/>
                  <a:gd name="T21" fmla="*/ 64 h 99"/>
                  <a:gd name="T22" fmla="*/ 57 w 117"/>
                  <a:gd name="T23" fmla="*/ 73 h 99"/>
                  <a:gd name="T24" fmla="*/ 22 w 117"/>
                  <a:gd name="T25" fmla="*/ 69 h 99"/>
                  <a:gd name="T26" fmla="*/ 13 w 117"/>
                  <a:gd name="T27" fmla="*/ 56 h 99"/>
                  <a:gd name="T28" fmla="*/ 0 w 117"/>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7"/>
                  <a:gd name="T46" fmla="*/ 0 h 99"/>
                  <a:gd name="T47" fmla="*/ 117 w 117"/>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7" h="99">
                    <a:moveTo>
                      <a:pt x="0" y="0"/>
                    </a:moveTo>
                    <a:lnTo>
                      <a:pt x="9" y="60"/>
                    </a:lnTo>
                    <a:lnTo>
                      <a:pt x="22" y="82"/>
                    </a:lnTo>
                    <a:lnTo>
                      <a:pt x="44" y="95"/>
                    </a:lnTo>
                    <a:lnTo>
                      <a:pt x="74" y="99"/>
                    </a:lnTo>
                    <a:lnTo>
                      <a:pt x="104" y="69"/>
                    </a:lnTo>
                    <a:lnTo>
                      <a:pt x="117" y="47"/>
                    </a:lnTo>
                    <a:lnTo>
                      <a:pt x="117" y="39"/>
                    </a:lnTo>
                    <a:lnTo>
                      <a:pt x="100" y="30"/>
                    </a:lnTo>
                    <a:lnTo>
                      <a:pt x="95" y="47"/>
                    </a:lnTo>
                    <a:lnTo>
                      <a:pt x="61" y="64"/>
                    </a:lnTo>
                    <a:lnTo>
                      <a:pt x="57" y="73"/>
                    </a:lnTo>
                    <a:lnTo>
                      <a:pt x="22" y="69"/>
                    </a:lnTo>
                    <a:lnTo>
                      <a:pt x="13" y="56"/>
                    </a:lnTo>
                    <a:lnTo>
                      <a:pt x="0" y="0"/>
                    </a:lnTo>
                    <a:close/>
                  </a:path>
                </a:pathLst>
              </a:custGeom>
              <a:solidFill>
                <a:srgbClr val="FFD34C"/>
              </a:solidFill>
              <a:ln w="6350">
                <a:solidFill>
                  <a:srgbClr val="000000"/>
                </a:solidFill>
                <a:round/>
                <a:headEnd/>
                <a:tailEnd/>
              </a:ln>
            </p:spPr>
            <p:txBody>
              <a:bodyPr/>
              <a:lstStyle/>
              <a:p>
                <a:endParaRPr lang="ja-JP" altLang="en-US">
                  <a:latin typeface="Calibri" pitchFamily="34" charset="0"/>
                </a:endParaRPr>
              </a:p>
            </p:txBody>
          </p:sp>
          <p:sp>
            <p:nvSpPr>
              <p:cNvPr id="42" name="Freeform 407"/>
              <p:cNvSpPr>
                <a:spLocks/>
              </p:cNvSpPr>
              <p:nvPr/>
            </p:nvSpPr>
            <p:spPr bwMode="auto">
              <a:xfrm>
                <a:off x="1015" y="831"/>
                <a:ext cx="70" cy="100"/>
              </a:xfrm>
              <a:custGeom>
                <a:avLst/>
                <a:gdLst>
                  <a:gd name="T0" fmla="*/ 13 w 70"/>
                  <a:gd name="T1" fmla="*/ 0 h 100"/>
                  <a:gd name="T2" fmla="*/ 0 w 70"/>
                  <a:gd name="T3" fmla="*/ 9 h 100"/>
                  <a:gd name="T4" fmla="*/ 5 w 70"/>
                  <a:gd name="T5" fmla="*/ 56 h 100"/>
                  <a:gd name="T6" fmla="*/ 31 w 70"/>
                  <a:gd name="T7" fmla="*/ 95 h 100"/>
                  <a:gd name="T8" fmla="*/ 70 w 70"/>
                  <a:gd name="T9" fmla="*/ 100 h 100"/>
                  <a:gd name="T10" fmla="*/ 52 w 70"/>
                  <a:gd name="T11" fmla="*/ 95 h 100"/>
                  <a:gd name="T12" fmla="*/ 35 w 70"/>
                  <a:gd name="T13" fmla="*/ 87 h 100"/>
                  <a:gd name="T14" fmla="*/ 22 w 70"/>
                  <a:gd name="T15" fmla="*/ 65 h 100"/>
                  <a:gd name="T16" fmla="*/ 13 w 70"/>
                  <a:gd name="T17" fmla="*/ 0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100"/>
                  <a:gd name="T29" fmla="*/ 70 w 70"/>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100">
                    <a:moveTo>
                      <a:pt x="13" y="0"/>
                    </a:moveTo>
                    <a:lnTo>
                      <a:pt x="0" y="9"/>
                    </a:lnTo>
                    <a:lnTo>
                      <a:pt x="5" y="56"/>
                    </a:lnTo>
                    <a:lnTo>
                      <a:pt x="31" y="95"/>
                    </a:lnTo>
                    <a:lnTo>
                      <a:pt x="70" y="100"/>
                    </a:lnTo>
                    <a:lnTo>
                      <a:pt x="52" y="95"/>
                    </a:lnTo>
                    <a:lnTo>
                      <a:pt x="35" y="87"/>
                    </a:lnTo>
                    <a:lnTo>
                      <a:pt x="22" y="65"/>
                    </a:lnTo>
                    <a:lnTo>
                      <a:pt x="13" y="0"/>
                    </a:lnTo>
                    <a:close/>
                  </a:path>
                </a:pathLst>
              </a:custGeom>
              <a:solidFill>
                <a:srgbClr val="4C4C4C"/>
              </a:solidFill>
              <a:ln w="6350">
                <a:solidFill>
                  <a:srgbClr val="000000"/>
                </a:solidFill>
                <a:round/>
                <a:headEnd/>
                <a:tailEnd/>
              </a:ln>
            </p:spPr>
            <p:txBody>
              <a:bodyPr/>
              <a:lstStyle/>
              <a:p>
                <a:endParaRPr lang="ja-JP" altLang="en-US">
                  <a:latin typeface="Calibri" pitchFamily="34" charset="0"/>
                </a:endParaRPr>
              </a:p>
            </p:txBody>
          </p:sp>
          <p:sp>
            <p:nvSpPr>
              <p:cNvPr id="43" name="Freeform 408"/>
              <p:cNvSpPr>
                <a:spLocks/>
              </p:cNvSpPr>
              <p:nvPr/>
            </p:nvSpPr>
            <p:spPr bwMode="auto">
              <a:xfrm>
                <a:off x="1080" y="892"/>
                <a:ext cx="65" cy="60"/>
              </a:xfrm>
              <a:custGeom>
                <a:avLst/>
                <a:gdLst>
                  <a:gd name="T0" fmla="*/ 65 w 65"/>
                  <a:gd name="T1" fmla="*/ 60 h 60"/>
                  <a:gd name="T2" fmla="*/ 43 w 65"/>
                  <a:gd name="T3" fmla="*/ 0 h 60"/>
                  <a:gd name="T4" fmla="*/ 13 w 65"/>
                  <a:gd name="T5" fmla="*/ 0 h 60"/>
                  <a:gd name="T6" fmla="*/ 0 w 65"/>
                  <a:gd name="T7" fmla="*/ 60 h 60"/>
                  <a:gd name="T8" fmla="*/ 18 w 65"/>
                  <a:gd name="T9" fmla="*/ 60 h 60"/>
                  <a:gd name="T10" fmla="*/ 30 w 65"/>
                  <a:gd name="T11" fmla="*/ 4 h 60"/>
                  <a:gd name="T12" fmla="*/ 43 w 65"/>
                  <a:gd name="T13" fmla="*/ 60 h 60"/>
                  <a:gd name="T14" fmla="*/ 65 w 65"/>
                  <a:gd name="T15" fmla="*/ 60 h 60"/>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60"/>
                  <a:gd name="T26" fmla="*/ 65 w 6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60">
                    <a:moveTo>
                      <a:pt x="65" y="60"/>
                    </a:moveTo>
                    <a:lnTo>
                      <a:pt x="43" y="0"/>
                    </a:lnTo>
                    <a:lnTo>
                      <a:pt x="13" y="0"/>
                    </a:lnTo>
                    <a:lnTo>
                      <a:pt x="0" y="60"/>
                    </a:lnTo>
                    <a:lnTo>
                      <a:pt x="18" y="60"/>
                    </a:lnTo>
                    <a:lnTo>
                      <a:pt x="30" y="4"/>
                    </a:lnTo>
                    <a:lnTo>
                      <a:pt x="43" y="60"/>
                    </a:lnTo>
                    <a:lnTo>
                      <a:pt x="65" y="60"/>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44" name="Freeform 409"/>
              <p:cNvSpPr>
                <a:spLocks/>
              </p:cNvSpPr>
              <p:nvPr/>
            </p:nvSpPr>
            <p:spPr bwMode="auto">
              <a:xfrm>
                <a:off x="1102" y="896"/>
                <a:ext cx="21" cy="56"/>
              </a:xfrm>
              <a:custGeom>
                <a:avLst/>
                <a:gdLst>
                  <a:gd name="T0" fmla="*/ 21 w 21"/>
                  <a:gd name="T1" fmla="*/ 56 h 56"/>
                  <a:gd name="T2" fmla="*/ 13 w 21"/>
                  <a:gd name="T3" fmla="*/ 56 h 56"/>
                  <a:gd name="T4" fmla="*/ 0 w 21"/>
                  <a:gd name="T5" fmla="*/ 22 h 56"/>
                  <a:gd name="T6" fmla="*/ 4 w 21"/>
                  <a:gd name="T7" fmla="*/ 0 h 56"/>
                  <a:gd name="T8" fmla="*/ 21 w 21"/>
                  <a:gd name="T9" fmla="*/ 56 h 56"/>
                  <a:gd name="T10" fmla="*/ 0 60000 65536"/>
                  <a:gd name="T11" fmla="*/ 0 60000 65536"/>
                  <a:gd name="T12" fmla="*/ 0 60000 65536"/>
                  <a:gd name="T13" fmla="*/ 0 60000 65536"/>
                  <a:gd name="T14" fmla="*/ 0 60000 65536"/>
                  <a:gd name="T15" fmla="*/ 0 w 21"/>
                  <a:gd name="T16" fmla="*/ 0 h 56"/>
                  <a:gd name="T17" fmla="*/ 21 w 21"/>
                  <a:gd name="T18" fmla="*/ 56 h 56"/>
                </a:gdLst>
                <a:ahLst/>
                <a:cxnLst>
                  <a:cxn ang="T10">
                    <a:pos x="T0" y="T1"/>
                  </a:cxn>
                  <a:cxn ang="T11">
                    <a:pos x="T2" y="T3"/>
                  </a:cxn>
                  <a:cxn ang="T12">
                    <a:pos x="T4" y="T5"/>
                  </a:cxn>
                  <a:cxn ang="T13">
                    <a:pos x="T6" y="T7"/>
                  </a:cxn>
                  <a:cxn ang="T14">
                    <a:pos x="T8" y="T9"/>
                  </a:cxn>
                </a:cxnLst>
                <a:rect l="T15" t="T16" r="T17" b="T18"/>
                <a:pathLst>
                  <a:path w="21" h="56">
                    <a:moveTo>
                      <a:pt x="21" y="56"/>
                    </a:moveTo>
                    <a:lnTo>
                      <a:pt x="13" y="56"/>
                    </a:lnTo>
                    <a:lnTo>
                      <a:pt x="0" y="22"/>
                    </a:lnTo>
                    <a:lnTo>
                      <a:pt x="4" y="0"/>
                    </a:lnTo>
                    <a:lnTo>
                      <a:pt x="21" y="56"/>
                    </a:lnTo>
                    <a:close/>
                  </a:path>
                </a:pathLst>
              </a:custGeom>
              <a:solidFill>
                <a:srgbClr val="999999"/>
              </a:solidFill>
              <a:ln w="6350">
                <a:solidFill>
                  <a:srgbClr val="000000"/>
                </a:solidFill>
                <a:round/>
                <a:headEnd/>
                <a:tailEnd/>
              </a:ln>
            </p:spPr>
            <p:txBody>
              <a:bodyPr/>
              <a:lstStyle/>
              <a:p>
                <a:endParaRPr lang="ja-JP" altLang="en-US">
                  <a:latin typeface="Calibri" pitchFamily="34" charset="0"/>
                </a:endParaRPr>
              </a:p>
            </p:txBody>
          </p:sp>
          <p:sp>
            <p:nvSpPr>
              <p:cNvPr id="45" name="Freeform 410"/>
              <p:cNvSpPr>
                <a:spLocks/>
              </p:cNvSpPr>
              <p:nvPr/>
            </p:nvSpPr>
            <p:spPr bwMode="auto">
              <a:xfrm>
                <a:off x="1033" y="922"/>
                <a:ext cx="26" cy="30"/>
              </a:xfrm>
              <a:custGeom>
                <a:avLst/>
                <a:gdLst>
                  <a:gd name="T0" fmla="*/ 26 w 26"/>
                  <a:gd name="T1" fmla="*/ 4 h 30"/>
                  <a:gd name="T2" fmla="*/ 17 w 26"/>
                  <a:gd name="T3" fmla="*/ 30 h 30"/>
                  <a:gd name="T4" fmla="*/ 0 w 26"/>
                  <a:gd name="T5" fmla="*/ 30 h 30"/>
                  <a:gd name="T6" fmla="*/ 13 w 26"/>
                  <a:gd name="T7" fmla="*/ 0 h 30"/>
                  <a:gd name="T8" fmla="*/ 26 w 26"/>
                  <a:gd name="T9" fmla="*/ 4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26" y="4"/>
                    </a:moveTo>
                    <a:lnTo>
                      <a:pt x="17" y="30"/>
                    </a:lnTo>
                    <a:lnTo>
                      <a:pt x="0" y="30"/>
                    </a:lnTo>
                    <a:lnTo>
                      <a:pt x="13" y="0"/>
                    </a:lnTo>
                    <a:lnTo>
                      <a:pt x="26" y="4"/>
                    </a:lnTo>
                    <a:close/>
                  </a:path>
                </a:pathLst>
              </a:custGeom>
              <a:solidFill>
                <a:srgbClr val="B3B3B3"/>
              </a:solidFill>
              <a:ln w="6350">
                <a:solidFill>
                  <a:srgbClr val="000000"/>
                </a:solidFill>
                <a:round/>
                <a:headEnd/>
                <a:tailEnd/>
              </a:ln>
            </p:spPr>
            <p:txBody>
              <a:bodyPr/>
              <a:lstStyle/>
              <a:p>
                <a:endParaRPr lang="ja-JP" altLang="en-US">
                  <a:latin typeface="Calibri" pitchFamily="34" charset="0"/>
                </a:endParaRPr>
              </a:p>
            </p:txBody>
          </p:sp>
          <p:sp>
            <p:nvSpPr>
              <p:cNvPr id="46" name="Freeform 411"/>
              <p:cNvSpPr>
                <a:spLocks/>
              </p:cNvSpPr>
              <p:nvPr/>
            </p:nvSpPr>
            <p:spPr bwMode="auto">
              <a:xfrm>
                <a:off x="1072" y="887"/>
                <a:ext cx="21" cy="65"/>
              </a:xfrm>
              <a:custGeom>
                <a:avLst/>
                <a:gdLst>
                  <a:gd name="T0" fmla="*/ 8 w 21"/>
                  <a:gd name="T1" fmla="*/ 65 h 65"/>
                  <a:gd name="T2" fmla="*/ 21 w 21"/>
                  <a:gd name="T3" fmla="*/ 0 h 65"/>
                  <a:gd name="T4" fmla="*/ 17 w 21"/>
                  <a:gd name="T5" fmla="*/ 0 h 65"/>
                  <a:gd name="T6" fmla="*/ 0 w 21"/>
                  <a:gd name="T7" fmla="*/ 65 h 65"/>
                  <a:gd name="T8" fmla="*/ 8 w 21"/>
                  <a:gd name="T9" fmla="*/ 65 h 65"/>
                  <a:gd name="T10" fmla="*/ 0 60000 65536"/>
                  <a:gd name="T11" fmla="*/ 0 60000 65536"/>
                  <a:gd name="T12" fmla="*/ 0 60000 65536"/>
                  <a:gd name="T13" fmla="*/ 0 60000 65536"/>
                  <a:gd name="T14" fmla="*/ 0 60000 65536"/>
                  <a:gd name="T15" fmla="*/ 0 w 21"/>
                  <a:gd name="T16" fmla="*/ 0 h 65"/>
                  <a:gd name="T17" fmla="*/ 21 w 21"/>
                  <a:gd name="T18" fmla="*/ 65 h 65"/>
                </a:gdLst>
                <a:ahLst/>
                <a:cxnLst>
                  <a:cxn ang="T10">
                    <a:pos x="T0" y="T1"/>
                  </a:cxn>
                  <a:cxn ang="T11">
                    <a:pos x="T2" y="T3"/>
                  </a:cxn>
                  <a:cxn ang="T12">
                    <a:pos x="T4" y="T5"/>
                  </a:cxn>
                  <a:cxn ang="T13">
                    <a:pos x="T6" y="T7"/>
                  </a:cxn>
                  <a:cxn ang="T14">
                    <a:pos x="T8" y="T9"/>
                  </a:cxn>
                </a:cxnLst>
                <a:rect l="T15" t="T16" r="T17" b="T18"/>
                <a:pathLst>
                  <a:path w="21" h="65">
                    <a:moveTo>
                      <a:pt x="8" y="65"/>
                    </a:moveTo>
                    <a:lnTo>
                      <a:pt x="21" y="0"/>
                    </a:lnTo>
                    <a:lnTo>
                      <a:pt x="17" y="0"/>
                    </a:lnTo>
                    <a:lnTo>
                      <a:pt x="0" y="65"/>
                    </a:lnTo>
                    <a:lnTo>
                      <a:pt x="8" y="65"/>
                    </a:lnTo>
                    <a:close/>
                  </a:path>
                </a:pathLst>
              </a:custGeom>
              <a:solidFill>
                <a:srgbClr val="B3B3B3"/>
              </a:solidFill>
              <a:ln w="6350">
                <a:solidFill>
                  <a:srgbClr val="000000"/>
                </a:solidFill>
                <a:round/>
                <a:headEnd/>
                <a:tailEnd/>
              </a:ln>
            </p:spPr>
            <p:txBody>
              <a:bodyPr/>
              <a:lstStyle/>
              <a:p>
                <a:endParaRPr lang="ja-JP" altLang="en-US">
                  <a:latin typeface="Calibri" pitchFamily="34" charset="0"/>
                </a:endParaRPr>
              </a:p>
            </p:txBody>
          </p:sp>
          <p:sp>
            <p:nvSpPr>
              <p:cNvPr id="47" name="Freeform 412"/>
              <p:cNvSpPr>
                <a:spLocks/>
              </p:cNvSpPr>
              <p:nvPr/>
            </p:nvSpPr>
            <p:spPr bwMode="auto">
              <a:xfrm>
                <a:off x="1085" y="870"/>
                <a:ext cx="47" cy="22"/>
              </a:xfrm>
              <a:custGeom>
                <a:avLst/>
                <a:gdLst>
                  <a:gd name="T0" fmla="*/ 0 w 47"/>
                  <a:gd name="T1" fmla="*/ 5 h 22"/>
                  <a:gd name="T2" fmla="*/ 0 w 47"/>
                  <a:gd name="T3" fmla="*/ 17 h 22"/>
                  <a:gd name="T4" fmla="*/ 38 w 47"/>
                  <a:gd name="T5" fmla="*/ 22 h 22"/>
                  <a:gd name="T6" fmla="*/ 47 w 47"/>
                  <a:gd name="T7" fmla="*/ 13 h 22"/>
                  <a:gd name="T8" fmla="*/ 47 w 47"/>
                  <a:gd name="T9" fmla="*/ 5 h 22"/>
                  <a:gd name="T10" fmla="*/ 43 w 47"/>
                  <a:gd name="T11" fmla="*/ 0 h 22"/>
                  <a:gd name="T12" fmla="*/ 0 w 47"/>
                  <a:gd name="T13" fmla="*/ 5 h 22"/>
                  <a:gd name="T14" fmla="*/ 0 60000 65536"/>
                  <a:gd name="T15" fmla="*/ 0 60000 65536"/>
                  <a:gd name="T16" fmla="*/ 0 60000 65536"/>
                  <a:gd name="T17" fmla="*/ 0 60000 65536"/>
                  <a:gd name="T18" fmla="*/ 0 60000 65536"/>
                  <a:gd name="T19" fmla="*/ 0 60000 65536"/>
                  <a:gd name="T20" fmla="*/ 0 60000 65536"/>
                  <a:gd name="T21" fmla="*/ 0 w 47"/>
                  <a:gd name="T22" fmla="*/ 0 h 22"/>
                  <a:gd name="T23" fmla="*/ 47 w 47"/>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2">
                    <a:moveTo>
                      <a:pt x="0" y="5"/>
                    </a:moveTo>
                    <a:lnTo>
                      <a:pt x="0" y="17"/>
                    </a:lnTo>
                    <a:lnTo>
                      <a:pt x="38" y="22"/>
                    </a:lnTo>
                    <a:lnTo>
                      <a:pt x="47" y="13"/>
                    </a:lnTo>
                    <a:lnTo>
                      <a:pt x="47" y="5"/>
                    </a:lnTo>
                    <a:lnTo>
                      <a:pt x="43" y="0"/>
                    </a:lnTo>
                    <a:lnTo>
                      <a:pt x="0" y="5"/>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48" name="Line 413"/>
              <p:cNvSpPr>
                <a:spLocks noChangeShapeType="1"/>
              </p:cNvSpPr>
              <p:nvPr/>
            </p:nvSpPr>
            <p:spPr bwMode="auto">
              <a:xfrm>
                <a:off x="1089" y="840"/>
                <a:ext cx="4" cy="35"/>
              </a:xfrm>
              <a:prstGeom prst="line">
                <a:avLst/>
              </a:prstGeom>
              <a:noFill/>
              <a:ln w="6350">
                <a:solidFill>
                  <a:srgbClr val="000000"/>
                </a:solidFill>
                <a:round/>
                <a:headEnd/>
                <a:tailEnd/>
              </a:ln>
            </p:spPr>
            <p:txBody>
              <a:bodyPr/>
              <a:lstStyle/>
              <a:p>
                <a:endParaRPr lang="ja-JP" altLang="en-US"/>
              </a:p>
            </p:txBody>
          </p:sp>
          <p:sp>
            <p:nvSpPr>
              <p:cNvPr id="49" name="Line 414"/>
              <p:cNvSpPr>
                <a:spLocks noChangeShapeType="1"/>
              </p:cNvSpPr>
              <p:nvPr/>
            </p:nvSpPr>
            <p:spPr bwMode="auto">
              <a:xfrm>
                <a:off x="1089" y="840"/>
                <a:ext cx="39" cy="1"/>
              </a:xfrm>
              <a:prstGeom prst="line">
                <a:avLst/>
              </a:prstGeom>
              <a:noFill/>
              <a:ln w="6350">
                <a:solidFill>
                  <a:srgbClr val="000000"/>
                </a:solidFill>
                <a:round/>
                <a:headEnd/>
                <a:tailEnd/>
              </a:ln>
            </p:spPr>
            <p:txBody>
              <a:bodyPr/>
              <a:lstStyle/>
              <a:p>
                <a:endParaRPr lang="ja-JP" altLang="en-US"/>
              </a:p>
            </p:txBody>
          </p:sp>
          <p:sp>
            <p:nvSpPr>
              <p:cNvPr id="50" name="Line 415"/>
              <p:cNvSpPr>
                <a:spLocks noChangeShapeType="1"/>
              </p:cNvSpPr>
              <p:nvPr/>
            </p:nvSpPr>
            <p:spPr bwMode="auto">
              <a:xfrm>
                <a:off x="1128" y="840"/>
                <a:ext cx="1" cy="35"/>
              </a:xfrm>
              <a:prstGeom prst="line">
                <a:avLst/>
              </a:prstGeom>
              <a:noFill/>
              <a:ln w="6350">
                <a:solidFill>
                  <a:srgbClr val="000000"/>
                </a:solidFill>
                <a:round/>
                <a:headEnd/>
                <a:tailEnd/>
              </a:ln>
            </p:spPr>
            <p:txBody>
              <a:bodyPr/>
              <a:lstStyle/>
              <a:p>
                <a:endParaRPr lang="ja-JP" altLang="en-US"/>
              </a:p>
            </p:txBody>
          </p:sp>
          <p:sp>
            <p:nvSpPr>
              <p:cNvPr id="51" name="Line 416"/>
              <p:cNvSpPr>
                <a:spLocks noChangeShapeType="1"/>
              </p:cNvSpPr>
              <p:nvPr/>
            </p:nvSpPr>
            <p:spPr bwMode="auto">
              <a:xfrm>
                <a:off x="1119" y="840"/>
                <a:ext cx="1" cy="35"/>
              </a:xfrm>
              <a:prstGeom prst="line">
                <a:avLst/>
              </a:prstGeom>
              <a:noFill/>
              <a:ln w="6350">
                <a:solidFill>
                  <a:srgbClr val="000000"/>
                </a:solidFill>
                <a:round/>
                <a:headEnd/>
                <a:tailEnd/>
              </a:ln>
            </p:spPr>
            <p:txBody>
              <a:bodyPr/>
              <a:lstStyle/>
              <a:p>
                <a:endParaRPr lang="ja-JP" altLang="en-US"/>
              </a:p>
            </p:txBody>
          </p:sp>
          <p:sp>
            <p:nvSpPr>
              <p:cNvPr id="52" name="Line 417"/>
              <p:cNvSpPr>
                <a:spLocks noChangeShapeType="1"/>
              </p:cNvSpPr>
              <p:nvPr/>
            </p:nvSpPr>
            <p:spPr bwMode="auto">
              <a:xfrm>
                <a:off x="1110" y="840"/>
                <a:ext cx="1" cy="35"/>
              </a:xfrm>
              <a:prstGeom prst="line">
                <a:avLst/>
              </a:prstGeom>
              <a:noFill/>
              <a:ln w="6350">
                <a:solidFill>
                  <a:srgbClr val="000000"/>
                </a:solidFill>
                <a:round/>
                <a:headEnd/>
                <a:tailEnd/>
              </a:ln>
            </p:spPr>
            <p:txBody>
              <a:bodyPr/>
              <a:lstStyle/>
              <a:p>
                <a:endParaRPr lang="ja-JP" altLang="en-US"/>
              </a:p>
            </p:txBody>
          </p:sp>
          <p:sp>
            <p:nvSpPr>
              <p:cNvPr id="53" name="Line 418"/>
              <p:cNvSpPr>
                <a:spLocks noChangeShapeType="1"/>
              </p:cNvSpPr>
              <p:nvPr/>
            </p:nvSpPr>
            <p:spPr bwMode="auto">
              <a:xfrm flipH="1">
                <a:off x="1102" y="840"/>
                <a:ext cx="4" cy="35"/>
              </a:xfrm>
              <a:prstGeom prst="line">
                <a:avLst/>
              </a:prstGeom>
              <a:noFill/>
              <a:ln w="6350">
                <a:solidFill>
                  <a:srgbClr val="000000"/>
                </a:solidFill>
                <a:round/>
                <a:headEnd/>
                <a:tailEnd/>
              </a:ln>
            </p:spPr>
            <p:txBody>
              <a:bodyPr/>
              <a:lstStyle/>
              <a:p>
                <a:endParaRPr lang="ja-JP" altLang="en-US"/>
              </a:p>
            </p:txBody>
          </p:sp>
          <p:sp>
            <p:nvSpPr>
              <p:cNvPr id="54" name="Line 419"/>
              <p:cNvSpPr>
                <a:spLocks noChangeShapeType="1"/>
              </p:cNvSpPr>
              <p:nvPr/>
            </p:nvSpPr>
            <p:spPr bwMode="auto">
              <a:xfrm>
                <a:off x="1098" y="840"/>
                <a:ext cx="4" cy="30"/>
              </a:xfrm>
              <a:prstGeom prst="line">
                <a:avLst/>
              </a:prstGeom>
              <a:noFill/>
              <a:ln w="6350">
                <a:solidFill>
                  <a:srgbClr val="000000"/>
                </a:solidFill>
                <a:round/>
                <a:headEnd/>
                <a:tailEnd/>
              </a:ln>
            </p:spPr>
            <p:txBody>
              <a:bodyPr/>
              <a:lstStyle/>
              <a:p>
                <a:endParaRPr lang="ja-JP" altLang="en-US"/>
              </a:p>
            </p:txBody>
          </p:sp>
          <p:sp>
            <p:nvSpPr>
              <p:cNvPr id="55" name="Line 420"/>
              <p:cNvSpPr>
                <a:spLocks noChangeShapeType="1"/>
              </p:cNvSpPr>
              <p:nvPr/>
            </p:nvSpPr>
            <p:spPr bwMode="auto">
              <a:xfrm>
                <a:off x="1037" y="797"/>
                <a:ext cx="4" cy="21"/>
              </a:xfrm>
              <a:prstGeom prst="line">
                <a:avLst/>
              </a:prstGeom>
              <a:noFill/>
              <a:ln w="6350">
                <a:solidFill>
                  <a:srgbClr val="000000"/>
                </a:solidFill>
                <a:round/>
                <a:headEnd/>
                <a:tailEnd/>
              </a:ln>
            </p:spPr>
            <p:txBody>
              <a:bodyPr/>
              <a:lstStyle/>
              <a:p>
                <a:endParaRPr lang="ja-JP" altLang="en-US"/>
              </a:p>
            </p:txBody>
          </p:sp>
          <p:sp>
            <p:nvSpPr>
              <p:cNvPr id="56" name="Line 421"/>
              <p:cNvSpPr>
                <a:spLocks noChangeShapeType="1"/>
              </p:cNvSpPr>
              <p:nvPr/>
            </p:nvSpPr>
            <p:spPr bwMode="auto">
              <a:xfrm>
                <a:off x="989" y="814"/>
                <a:ext cx="13" cy="22"/>
              </a:xfrm>
              <a:prstGeom prst="line">
                <a:avLst/>
              </a:prstGeom>
              <a:noFill/>
              <a:ln w="6350">
                <a:solidFill>
                  <a:srgbClr val="000000"/>
                </a:solidFill>
                <a:round/>
                <a:headEnd/>
                <a:tailEnd/>
              </a:ln>
            </p:spPr>
            <p:txBody>
              <a:bodyPr/>
              <a:lstStyle/>
              <a:p>
                <a:endParaRPr lang="ja-JP" altLang="en-US"/>
              </a:p>
            </p:txBody>
          </p:sp>
          <p:sp>
            <p:nvSpPr>
              <p:cNvPr id="57" name="Line 422"/>
              <p:cNvSpPr>
                <a:spLocks noChangeShapeType="1"/>
              </p:cNvSpPr>
              <p:nvPr/>
            </p:nvSpPr>
            <p:spPr bwMode="auto">
              <a:xfrm>
                <a:off x="998" y="810"/>
                <a:ext cx="13" cy="21"/>
              </a:xfrm>
              <a:prstGeom prst="line">
                <a:avLst/>
              </a:prstGeom>
              <a:noFill/>
              <a:ln w="6350">
                <a:solidFill>
                  <a:srgbClr val="000000"/>
                </a:solidFill>
                <a:round/>
                <a:headEnd/>
                <a:tailEnd/>
              </a:ln>
            </p:spPr>
            <p:txBody>
              <a:bodyPr/>
              <a:lstStyle/>
              <a:p>
                <a:endParaRPr lang="ja-JP" altLang="en-US"/>
              </a:p>
            </p:txBody>
          </p:sp>
          <p:sp>
            <p:nvSpPr>
              <p:cNvPr id="58" name="Line 423"/>
              <p:cNvSpPr>
                <a:spLocks noChangeShapeType="1"/>
              </p:cNvSpPr>
              <p:nvPr/>
            </p:nvSpPr>
            <p:spPr bwMode="auto">
              <a:xfrm>
                <a:off x="1011" y="805"/>
                <a:ext cx="4" cy="22"/>
              </a:xfrm>
              <a:prstGeom prst="line">
                <a:avLst/>
              </a:prstGeom>
              <a:noFill/>
              <a:ln w="6350">
                <a:solidFill>
                  <a:srgbClr val="000000"/>
                </a:solidFill>
                <a:round/>
                <a:headEnd/>
                <a:tailEnd/>
              </a:ln>
            </p:spPr>
            <p:txBody>
              <a:bodyPr/>
              <a:lstStyle/>
              <a:p>
                <a:endParaRPr lang="ja-JP" altLang="en-US"/>
              </a:p>
            </p:txBody>
          </p:sp>
          <p:sp>
            <p:nvSpPr>
              <p:cNvPr id="59" name="Line 424"/>
              <p:cNvSpPr>
                <a:spLocks noChangeShapeType="1"/>
              </p:cNvSpPr>
              <p:nvPr/>
            </p:nvSpPr>
            <p:spPr bwMode="auto">
              <a:xfrm>
                <a:off x="1015" y="801"/>
                <a:ext cx="13" cy="22"/>
              </a:xfrm>
              <a:prstGeom prst="line">
                <a:avLst/>
              </a:prstGeom>
              <a:noFill/>
              <a:ln w="6350">
                <a:solidFill>
                  <a:srgbClr val="000000"/>
                </a:solidFill>
                <a:round/>
                <a:headEnd/>
                <a:tailEnd/>
              </a:ln>
            </p:spPr>
            <p:txBody>
              <a:bodyPr/>
              <a:lstStyle/>
              <a:p>
                <a:endParaRPr lang="ja-JP" altLang="en-US"/>
              </a:p>
            </p:txBody>
          </p:sp>
          <p:sp>
            <p:nvSpPr>
              <p:cNvPr id="60" name="Line 425"/>
              <p:cNvSpPr>
                <a:spLocks noChangeShapeType="1"/>
              </p:cNvSpPr>
              <p:nvPr/>
            </p:nvSpPr>
            <p:spPr bwMode="auto">
              <a:xfrm>
                <a:off x="1028" y="797"/>
                <a:ext cx="5" cy="26"/>
              </a:xfrm>
              <a:prstGeom prst="line">
                <a:avLst/>
              </a:prstGeom>
              <a:noFill/>
              <a:ln w="6350">
                <a:solidFill>
                  <a:srgbClr val="000000"/>
                </a:solidFill>
                <a:round/>
                <a:headEnd/>
                <a:tailEnd/>
              </a:ln>
            </p:spPr>
            <p:txBody>
              <a:bodyPr/>
              <a:lstStyle/>
              <a:p>
                <a:endParaRPr lang="ja-JP" altLang="en-US"/>
              </a:p>
            </p:txBody>
          </p:sp>
          <p:sp>
            <p:nvSpPr>
              <p:cNvPr id="61" name="Freeform 426"/>
              <p:cNvSpPr>
                <a:spLocks/>
              </p:cNvSpPr>
              <p:nvPr/>
            </p:nvSpPr>
            <p:spPr bwMode="auto">
              <a:xfrm>
                <a:off x="1002" y="814"/>
                <a:ext cx="48" cy="30"/>
              </a:xfrm>
              <a:custGeom>
                <a:avLst/>
                <a:gdLst>
                  <a:gd name="T0" fmla="*/ 0 w 48"/>
                  <a:gd name="T1" fmla="*/ 22 h 30"/>
                  <a:gd name="T2" fmla="*/ 5 w 48"/>
                  <a:gd name="T3" fmla="*/ 30 h 30"/>
                  <a:gd name="T4" fmla="*/ 48 w 48"/>
                  <a:gd name="T5" fmla="*/ 9 h 30"/>
                  <a:gd name="T6" fmla="*/ 44 w 48"/>
                  <a:gd name="T7" fmla="*/ 0 h 30"/>
                  <a:gd name="T8" fmla="*/ 0 w 48"/>
                  <a:gd name="T9" fmla="*/ 22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0" y="22"/>
                    </a:moveTo>
                    <a:lnTo>
                      <a:pt x="5" y="30"/>
                    </a:lnTo>
                    <a:lnTo>
                      <a:pt x="48" y="9"/>
                    </a:lnTo>
                    <a:lnTo>
                      <a:pt x="44" y="0"/>
                    </a:lnTo>
                    <a:lnTo>
                      <a:pt x="0" y="22"/>
                    </a:lnTo>
                    <a:close/>
                  </a:path>
                </a:pathLst>
              </a:custGeom>
              <a:solidFill>
                <a:srgbClr val="CCCCCC"/>
              </a:solidFill>
              <a:ln w="6350">
                <a:solidFill>
                  <a:srgbClr val="000000"/>
                </a:solidFill>
                <a:round/>
                <a:headEnd/>
                <a:tailEnd/>
              </a:ln>
            </p:spPr>
            <p:txBody>
              <a:bodyPr/>
              <a:lstStyle/>
              <a:p>
                <a:endParaRPr lang="ja-JP" altLang="en-US">
                  <a:latin typeface="Calibri" pitchFamily="34" charset="0"/>
                </a:endParaRPr>
              </a:p>
            </p:txBody>
          </p:sp>
          <p:sp>
            <p:nvSpPr>
              <p:cNvPr id="62" name="Freeform 427"/>
              <p:cNvSpPr>
                <a:spLocks/>
              </p:cNvSpPr>
              <p:nvPr/>
            </p:nvSpPr>
            <p:spPr bwMode="auto">
              <a:xfrm>
                <a:off x="1050" y="926"/>
                <a:ext cx="22" cy="26"/>
              </a:xfrm>
              <a:custGeom>
                <a:avLst/>
                <a:gdLst>
                  <a:gd name="T0" fmla="*/ 9 w 22"/>
                  <a:gd name="T1" fmla="*/ 0 h 26"/>
                  <a:gd name="T2" fmla="*/ 0 w 22"/>
                  <a:gd name="T3" fmla="*/ 26 h 26"/>
                  <a:gd name="T4" fmla="*/ 17 w 22"/>
                  <a:gd name="T5" fmla="*/ 26 h 26"/>
                  <a:gd name="T6" fmla="*/ 22 w 22"/>
                  <a:gd name="T7" fmla="*/ 5 h 26"/>
                  <a:gd name="T8" fmla="*/ 9 w 22"/>
                  <a:gd name="T9" fmla="*/ 0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9" y="0"/>
                    </a:moveTo>
                    <a:lnTo>
                      <a:pt x="0" y="26"/>
                    </a:lnTo>
                    <a:lnTo>
                      <a:pt x="17" y="26"/>
                    </a:lnTo>
                    <a:lnTo>
                      <a:pt x="22" y="5"/>
                    </a:lnTo>
                    <a:lnTo>
                      <a:pt x="9" y="0"/>
                    </a:lnTo>
                    <a:close/>
                  </a:path>
                </a:pathLst>
              </a:custGeom>
              <a:solidFill>
                <a:srgbClr val="4C4C4C"/>
              </a:solidFill>
              <a:ln w="6350">
                <a:solidFill>
                  <a:srgbClr val="000000"/>
                </a:solidFill>
                <a:round/>
                <a:headEnd/>
                <a:tailEnd/>
              </a:ln>
            </p:spPr>
            <p:txBody>
              <a:bodyPr/>
              <a:lstStyle/>
              <a:p>
                <a:endParaRPr lang="ja-JP" altLang="en-US">
                  <a:latin typeface="Calibri" pitchFamily="34" charset="0"/>
                </a:endParaRPr>
              </a:p>
            </p:txBody>
          </p:sp>
          <p:sp>
            <p:nvSpPr>
              <p:cNvPr id="63" name="Rectangle 428"/>
              <p:cNvSpPr>
                <a:spLocks noChangeArrowheads="1"/>
              </p:cNvSpPr>
              <p:nvPr/>
            </p:nvSpPr>
            <p:spPr bwMode="auto">
              <a:xfrm>
                <a:off x="1100" y="941"/>
                <a:ext cx="4" cy="9"/>
              </a:xfrm>
              <a:prstGeom prst="rect">
                <a:avLst/>
              </a:prstGeom>
              <a:solidFill>
                <a:srgbClr val="E6E6E6"/>
              </a:solidFill>
              <a:ln w="6350">
                <a:solidFill>
                  <a:srgbClr val="000000"/>
                </a:solidFill>
                <a:miter lim="800000"/>
                <a:headEnd/>
                <a:tailEnd/>
              </a:ln>
            </p:spPr>
            <p:txBody>
              <a:bodyPr/>
              <a:lstStyle/>
              <a:p>
                <a:endParaRPr lang="ja-JP" altLang="en-US">
                  <a:latin typeface="Calibri" pitchFamily="34" charset="0"/>
                </a:endParaRPr>
              </a:p>
            </p:txBody>
          </p:sp>
          <p:sp>
            <p:nvSpPr>
              <p:cNvPr id="64" name="Freeform 429"/>
              <p:cNvSpPr>
                <a:spLocks/>
              </p:cNvSpPr>
              <p:nvPr/>
            </p:nvSpPr>
            <p:spPr bwMode="auto">
              <a:xfrm>
                <a:off x="1110" y="741"/>
                <a:ext cx="18" cy="30"/>
              </a:xfrm>
              <a:custGeom>
                <a:avLst/>
                <a:gdLst>
                  <a:gd name="T0" fmla="*/ 9 w 18"/>
                  <a:gd name="T1" fmla="*/ 0 h 30"/>
                  <a:gd name="T2" fmla="*/ 18 w 18"/>
                  <a:gd name="T3" fmla="*/ 17 h 30"/>
                  <a:gd name="T4" fmla="*/ 13 w 18"/>
                  <a:gd name="T5" fmla="*/ 26 h 30"/>
                  <a:gd name="T6" fmla="*/ 0 w 18"/>
                  <a:gd name="T7" fmla="*/ 30 h 30"/>
                  <a:gd name="T8" fmla="*/ 0 w 18"/>
                  <a:gd name="T9" fmla="*/ 4 h 30"/>
                  <a:gd name="T10" fmla="*/ 9 w 18"/>
                  <a:gd name="T11" fmla="*/ 0 h 30"/>
                  <a:gd name="T12" fmla="*/ 0 60000 65536"/>
                  <a:gd name="T13" fmla="*/ 0 60000 65536"/>
                  <a:gd name="T14" fmla="*/ 0 60000 65536"/>
                  <a:gd name="T15" fmla="*/ 0 60000 65536"/>
                  <a:gd name="T16" fmla="*/ 0 60000 65536"/>
                  <a:gd name="T17" fmla="*/ 0 60000 65536"/>
                  <a:gd name="T18" fmla="*/ 0 w 18"/>
                  <a:gd name="T19" fmla="*/ 0 h 30"/>
                  <a:gd name="T20" fmla="*/ 18 w 18"/>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8" h="30">
                    <a:moveTo>
                      <a:pt x="9" y="0"/>
                    </a:moveTo>
                    <a:lnTo>
                      <a:pt x="18" y="17"/>
                    </a:lnTo>
                    <a:lnTo>
                      <a:pt x="13" y="26"/>
                    </a:lnTo>
                    <a:lnTo>
                      <a:pt x="0" y="30"/>
                    </a:lnTo>
                    <a:lnTo>
                      <a:pt x="0" y="4"/>
                    </a:lnTo>
                    <a:lnTo>
                      <a:pt x="9" y="0"/>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65" name="Freeform 430"/>
              <p:cNvSpPr>
                <a:spLocks/>
              </p:cNvSpPr>
              <p:nvPr/>
            </p:nvSpPr>
            <p:spPr bwMode="auto">
              <a:xfrm>
                <a:off x="1067" y="793"/>
                <a:ext cx="22" cy="64"/>
              </a:xfrm>
              <a:custGeom>
                <a:avLst/>
                <a:gdLst>
                  <a:gd name="T0" fmla="*/ 18 w 22"/>
                  <a:gd name="T1" fmla="*/ 0 h 64"/>
                  <a:gd name="T2" fmla="*/ 22 w 22"/>
                  <a:gd name="T3" fmla="*/ 17 h 64"/>
                  <a:gd name="T4" fmla="*/ 18 w 22"/>
                  <a:gd name="T5" fmla="*/ 43 h 64"/>
                  <a:gd name="T6" fmla="*/ 9 w 22"/>
                  <a:gd name="T7" fmla="*/ 60 h 64"/>
                  <a:gd name="T8" fmla="*/ 5 w 22"/>
                  <a:gd name="T9" fmla="*/ 64 h 64"/>
                  <a:gd name="T10" fmla="*/ 0 w 22"/>
                  <a:gd name="T11" fmla="*/ 56 h 64"/>
                  <a:gd name="T12" fmla="*/ 9 w 22"/>
                  <a:gd name="T13" fmla="*/ 47 h 64"/>
                  <a:gd name="T14" fmla="*/ 18 w 22"/>
                  <a:gd name="T15" fmla="*/ 21 h 64"/>
                  <a:gd name="T16" fmla="*/ 9 w 22"/>
                  <a:gd name="T17" fmla="*/ 4 h 64"/>
                  <a:gd name="T18" fmla="*/ 18 w 22"/>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64"/>
                  <a:gd name="T32" fmla="*/ 22 w 22"/>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64">
                    <a:moveTo>
                      <a:pt x="18" y="0"/>
                    </a:moveTo>
                    <a:lnTo>
                      <a:pt x="22" y="17"/>
                    </a:lnTo>
                    <a:lnTo>
                      <a:pt x="18" y="43"/>
                    </a:lnTo>
                    <a:lnTo>
                      <a:pt x="9" y="60"/>
                    </a:lnTo>
                    <a:lnTo>
                      <a:pt x="5" y="64"/>
                    </a:lnTo>
                    <a:lnTo>
                      <a:pt x="0" y="56"/>
                    </a:lnTo>
                    <a:lnTo>
                      <a:pt x="9" y="47"/>
                    </a:lnTo>
                    <a:lnTo>
                      <a:pt x="18" y="21"/>
                    </a:lnTo>
                    <a:lnTo>
                      <a:pt x="9" y="4"/>
                    </a:lnTo>
                    <a:lnTo>
                      <a:pt x="18" y="0"/>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66" name="Freeform 431"/>
              <p:cNvSpPr>
                <a:spLocks/>
              </p:cNvSpPr>
              <p:nvPr/>
            </p:nvSpPr>
            <p:spPr bwMode="auto">
              <a:xfrm>
                <a:off x="998" y="961"/>
                <a:ext cx="173" cy="39"/>
              </a:xfrm>
              <a:custGeom>
                <a:avLst/>
                <a:gdLst>
                  <a:gd name="T0" fmla="*/ 4 w 173"/>
                  <a:gd name="T1" fmla="*/ 39 h 39"/>
                  <a:gd name="T2" fmla="*/ 0 w 173"/>
                  <a:gd name="T3" fmla="*/ 21 h 39"/>
                  <a:gd name="T4" fmla="*/ 9 w 173"/>
                  <a:gd name="T5" fmla="*/ 0 h 39"/>
                  <a:gd name="T6" fmla="*/ 164 w 173"/>
                  <a:gd name="T7" fmla="*/ 8 h 39"/>
                  <a:gd name="T8" fmla="*/ 169 w 173"/>
                  <a:gd name="T9" fmla="*/ 13 h 39"/>
                  <a:gd name="T10" fmla="*/ 173 w 173"/>
                  <a:gd name="T11" fmla="*/ 39 h 39"/>
                  <a:gd name="T12" fmla="*/ 4 w 173"/>
                  <a:gd name="T13" fmla="*/ 39 h 39"/>
                  <a:gd name="T14" fmla="*/ 0 60000 65536"/>
                  <a:gd name="T15" fmla="*/ 0 60000 65536"/>
                  <a:gd name="T16" fmla="*/ 0 60000 65536"/>
                  <a:gd name="T17" fmla="*/ 0 60000 65536"/>
                  <a:gd name="T18" fmla="*/ 0 60000 65536"/>
                  <a:gd name="T19" fmla="*/ 0 60000 65536"/>
                  <a:gd name="T20" fmla="*/ 0 60000 65536"/>
                  <a:gd name="T21" fmla="*/ 0 w 173"/>
                  <a:gd name="T22" fmla="*/ 0 h 39"/>
                  <a:gd name="T23" fmla="*/ 173 w 173"/>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3" h="39">
                    <a:moveTo>
                      <a:pt x="4" y="39"/>
                    </a:moveTo>
                    <a:lnTo>
                      <a:pt x="0" y="21"/>
                    </a:lnTo>
                    <a:lnTo>
                      <a:pt x="9" y="0"/>
                    </a:lnTo>
                    <a:lnTo>
                      <a:pt x="164" y="8"/>
                    </a:lnTo>
                    <a:lnTo>
                      <a:pt x="169" y="13"/>
                    </a:lnTo>
                    <a:lnTo>
                      <a:pt x="173" y="39"/>
                    </a:lnTo>
                    <a:lnTo>
                      <a:pt x="4" y="39"/>
                    </a:lnTo>
                    <a:close/>
                  </a:path>
                </a:pathLst>
              </a:custGeom>
              <a:solidFill>
                <a:srgbClr val="CCCCCC"/>
              </a:solidFill>
              <a:ln w="6350">
                <a:solidFill>
                  <a:srgbClr val="000000"/>
                </a:solidFill>
                <a:round/>
                <a:headEnd/>
                <a:tailEnd/>
              </a:ln>
            </p:spPr>
            <p:txBody>
              <a:bodyPr/>
              <a:lstStyle/>
              <a:p>
                <a:endParaRPr lang="ja-JP" altLang="en-US">
                  <a:latin typeface="Calibri" pitchFamily="34" charset="0"/>
                </a:endParaRPr>
              </a:p>
            </p:txBody>
          </p:sp>
          <p:sp>
            <p:nvSpPr>
              <p:cNvPr id="67" name="Line 432"/>
              <p:cNvSpPr>
                <a:spLocks noChangeShapeType="1"/>
              </p:cNvSpPr>
              <p:nvPr/>
            </p:nvSpPr>
            <p:spPr bwMode="auto">
              <a:xfrm>
                <a:off x="1002" y="991"/>
                <a:ext cx="169" cy="4"/>
              </a:xfrm>
              <a:prstGeom prst="line">
                <a:avLst/>
              </a:prstGeom>
              <a:noFill/>
              <a:ln w="6350">
                <a:solidFill>
                  <a:srgbClr val="000000"/>
                </a:solidFill>
                <a:round/>
                <a:headEnd/>
                <a:tailEnd/>
              </a:ln>
            </p:spPr>
            <p:txBody>
              <a:bodyPr/>
              <a:lstStyle/>
              <a:p>
                <a:endParaRPr lang="ja-JP" altLang="en-US"/>
              </a:p>
            </p:txBody>
          </p:sp>
          <p:sp>
            <p:nvSpPr>
              <p:cNvPr id="68" name="Freeform 433"/>
              <p:cNvSpPr>
                <a:spLocks/>
              </p:cNvSpPr>
              <p:nvPr/>
            </p:nvSpPr>
            <p:spPr bwMode="auto">
              <a:xfrm>
                <a:off x="1007" y="952"/>
                <a:ext cx="155" cy="17"/>
              </a:xfrm>
              <a:custGeom>
                <a:avLst/>
                <a:gdLst>
                  <a:gd name="T0" fmla="*/ 0 w 155"/>
                  <a:gd name="T1" fmla="*/ 9 h 17"/>
                  <a:gd name="T2" fmla="*/ 8 w 155"/>
                  <a:gd name="T3" fmla="*/ 0 h 17"/>
                  <a:gd name="T4" fmla="*/ 151 w 155"/>
                  <a:gd name="T5" fmla="*/ 0 h 17"/>
                  <a:gd name="T6" fmla="*/ 155 w 155"/>
                  <a:gd name="T7" fmla="*/ 17 h 17"/>
                  <a:gd name="T8" fmla="*/ 0 w 155"/>
                  <a:gd name="T9" fmla="*/ 9 h 17"/>
                  <a:gd name="T10" fmla="*/ 0 60000 65536"/>
                  <a:gd name="T11" fmla="*/ 0 60000 65536"/>
                  <a:gd name="T12" fmla="*/ 0 60000 65536"/>
                  <a:gd name="T13" fmla="*/ 0 60000 65536"/>
                  <a:gd name="T14" fmla="*/ 0 60000 65536"/>
                  <a:gd name="T15" fmla="*/ 0 w 155"/>
                  <a:gd name="T16" fmla="*/ 0 h 17"/>
                  <a:gd name="T17" fmla="*/ 155 w 155"/>
                  <a:gd name="T18" fmla="*/ 17 h 17"/>
                </a:gdLst>
                <a:ahLst/>
                <a:cxnLst>
                  <a:cxn ang="T10">
                    <a:pos x="T0" y="T1"/>
                  </a:cxn>
                  <a:cxn ang="T11">
                    <a:pos x="T2" y="T3"/>
                  </a:cxn>
                  <a:cxn ang="T12">
                    <a:pos x="T4" y="T5"/>
                  </a:cxn>
                  <a:cxn ang="T13">
                    <a:pos x="T6" y="T7"/>
                  </a:cxn>
                  <a:cxn ang="T14">
                    <a:pos x="T8" y="T9"/>
                  </a:cxn>
                </a:cxnLst>
                <a:rect l="T15" t="T16" r="T17" b="T18"/>
                <a:pathLst>
                  <a:path w="155" h="17">
                    <a:moveTo>
                      <a:pt x="0" y="9"/>
                    </a:moveTo>
                    <a:lnTo>
                      <a:pt x="8" y="0"/>
                    </a:lnTo>
                    <a:lnTo>
                      <a:pt x="151" y="0"/>
                    </a:lnTo>
                    <a:lnTo>
                      <a:pt x="155" y="17"/>
                    </a:lnTo>
                    <a:lnTo>
                      <a:pt x="0" y="9"/>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69" name="Freeform 434"/>
              <p:cNvSpPr>
                <a:spLocks/>
              </p:cNvSpPr>
              <p:nvPr/>
            </p:nvSpPr>
            <p:spPr bwMode="auto">
              <a:xfrm>
                <a:off x="1106" y="797"/>
                <a:ext cx="13" cy="34"/>
              </a:xfrm>
              <a:custGeom>
                <a:avLst/>
                <a:gdLst>
                  <a:gd name="T0" fmla="*/ 4 w 13"/>
                  <a:gd name="T1" fmla="*/ 34 h 34"/>
                  <a:gd name="T2" fmla="*/ 0 w 13"/>
                  <a:gd name="T3" fmla="*/ 13 h 34"/>
                  <a:gd name="T4" fmla="*/ 0 w 13"/>
                  <a:gd name="T5" fmla="*/ 0 h 34"/>
                  <a:gd name="T6" fmla="*/ 13 w 13"/>
                  <a:gd name="T7" fmla="*/ 17 h 34"/>
                  <a:gd name="T8" fmla="*/ 9 w 13"/>
                  <a:gd name="T9" fmla="*/ 30 h 34"/>
                  <a:gd name="T10" fmla="*/ 4 w 13"/>
                  <a:gd name="T11" fmla="*/ 34 h 34"/>
                  <a:gd name="T12" fmla="*/ 0 60000 65536"/>
                  <a:gd name="T13" fmla="*/ 0 60000 65536"/>
                  <a:gd name="T14" fmla="*/ 0 60000 65536"/>
                  <a:gd name="T15" fmla="*/ 0 60000 65536"/>
                  <a:gd name="T16" fmla="*/ 0 60000 65536"/>
                  <a:gd name="T17" fmla="*/ 0 60000 65536"/>
                  <a:gd name="T18" fmla="*/ 0 w 13"/>
                  <a:gd name="T19" fmla="*/ 0 h 34"/>
                  <a:gd name="T20" fmla="*/ 13 w 13"/>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13" h="34">
                    <a:moveTo>
                      <a:pt x="4" y="34"/>
                    </a:moveTo>
                    <a:lnTo>
                      <a:pt x="0" y="13"/>
                    </a:lnTo>
                    <a:lnTo>
                      <a:pt x="0" y="0"/>
                    </a:lnTo>
                    <a:lnTo>
                      <a:pt x="13" y="17"/>
                    </a:lnTo>
                    <a:lnTo>
                      <a:pt x="9" y="30"/>
                    </a:lnTo>
                    <a:lnTo>
                      <a:pt x="4" y="34"/>
                    </a:lnTo>
                    <a:close/>
                  </a:path>
                </a:pathLst>
              </a:custGeom>
              <a:solidFill>
                <a:srgbClr val="595959"/>
              </a:solidFill>
              <a:ln w="6350">
                <a:solidFill>
                  <a:srgbClr val="000000"/>
                </a:solidFill>
                <a:round/>
                <a:headEnd/>
                <a:tailEnd/>
              </a:ln>
            </p:spPr>
            <p:txBody>
              <a:bodyPr/>
              <a:lstStyle/>
              <a:p>
                <a:endParaRPr lang="ja-JP" altLang="en-US">
                  <a:latin typeface="Calibri" pitchFamily="34" charset="0"/>
                </a:endParaRPr>
              </a:p>
            </p:txBody>
          </p:sp>
          <p:sp>
            <p:nvSpPr>
              <p:cNvPr id="70" name="Line 435"/>
              <p:cNvSpPr>
                <a:spLocks noChangeShapeType="1"/>
              </p:cNvSpPr>
              <p:nvPr/>
            </p:nvSpPr>
            <p:spPr bwMode="auto">
              <a:xfrm flipV="1">
                <a:off x="968" y="810"/>
                <a:ext cx="52" cy="4"/>
              </a:xfrm>
              <a:prstGeom prst="line">
                <a:avLst/>
              </a:prstGeom>
              <a:noFill/>
              <a:ln w="6350">
                <a:solidFill>
                  <a:srgbClr val="000000"/>
                </a:solidFill>
                <a:round/>
                <a:headEnd/>
                <a:tailEnd/>
              </a:ln>
            </p:spPr>
            <p:txBody>
              <a:bodyPr/>
              <a:lstStyle/>
              <a:p>
                <a:endParaRPr lang="ja-JP" altLang="en-US"/>
              </a:p>
            </p:txBody>
          </p:sp>
          <p:sp>
            <p:nvSpPr>
              <p:cNvPr id="71" name="Line 436"/>
              <p:cNvSpPr>
                <a:spLocks noChangeShapeType="1"/>
              </p:cNvSpPr>
              <p:nvPr/>
            </p:nvSpPr>
            <p:spPr bwMode="auto">
              <a:xfrm flipH="1">
                <a:off x="977" y="793"/>
                <a:ext cx="34" cy="34"/>
              </a:xfrm>
              <a:prstGeom prst="line">
                <a:avLst/>
              </a:prstGeom>
              <a:noFill/>
              <a:ln w="6350">
                <a:solidFill>
                  <a:srgbClr val="000000"/>
                </a:solidFill>
                <a:round/>
                <a:headEnd/>
                <a:tailEnd/>
              </a:ln>
            </p:spPr>
            <p:txBody>
              <a:bodyPr/>
              <a:lstStyle/>
              <a:p>
                <a:endParaRPr lang="ja-JP" altLang="en-US"/>
              </a:p>
            </p:txBody>
          </p:sp>
          <p:sp>
            <p:nvSpPr>
              <p:cNvPr id="72" name="Line 437"/>
              <p:cNvSpPr>
                <a:spLocks noChangeShapeType="1"/>
              </p:cNvSpPr>
              <p:nvPr/>
            </p:nvSpPr>
            <p:spPr bwMode="auto">
              <a:xfrm flipV="1">
                <a:off x="989" y="797"/>
                <a:ext cx="48" cy="17"/>
              </a:xfrm>
              <a:prstGeom prst="line">
                <a:avLst/>
              </a:prstGeom>
              <a:noFill/>
              <a:ln w="6350">
                <a:solidFill>
                  <a:srgbClr val="000000"/>
                </a:solidFill>
                <a:round/>
                <a:headEnd/>
                <a:tailEnd/>
              </a:ln>
            </p:spPr>
            <p:txBody>
              <a:bodyPr/>
              <a:lstStyle/>
              <a:p>
                <a:endParaRPr lang="ja-JP" altLang="en-US"/>
              </a:p>
            </p:txBody>
          </p:sp>
          <p:sp>
            <p:nvSpPr>
              <p:cNvPr id="73" name="Freeform 438"/>
              <p:cNvSpPr>
                <a:spLocks/>
              </p:cNvSpPr>
              <p:nvPr/>
            </p:nvSpPr>
            <p:spPr bwMode="auto">
              <a:xfrm>
                <a:off x="998" y="788"/>
                <a:ext cx="26" cy="13"/>
              </a:xfrm>
              <a:custGeom>
                <a:avLst/>
                <a:gdLst>
                  <a:gd name="T0" fmla="*/ 0 w 26"/>
                  <a:gd name="T1" fmla="*/ 9 h 13"/>
                  <a:gd name="T2" fmla="*/ 4 w 26"/>
                  <a:gd name="T3" fmla="*/ 13 h 13"/>
                  <a:gd name="T4" fmla="*/ 26 w 26"/>
                  <a:gd name="T5" fmla="*/ 9 h 13"/>
                  <a:gd name="T6" fmla="*/ 22 w 26"/>
                  <a:gd name="T7" fmla="*/ 0 h 13"/>
                  <a:gd name="T8" fmla="*/ 0 w 26"/>
                  <a:gd name="T9" fmla="*/ 9 h 13"/>
                  <a:gd name="T10" fmla="*/ 0 60000 65536"/>
                  <a:gd name="T11" fmla="*/ 0 60000 65536"/>
                  <a:gd name="T12" fmla="*/ 0 60000 65536"/>
                  <a:gd name="T13" fmla="*/ 0 60000 65536"/>
                  <a:gd name="T14" fmla="*/ 0 60000 65536"/>
                  <a:gd name="T15" fmla="*/ 0 w 26"/>
                  <a:gd name="T16" fmla="*/ 0 h 13"/>
                  <a:gd name="T17" fmla="*/ 26 w 26"/>
                  <a:gd name="T18" fmla="*/ 13 h 13"/>
                </a:gdLst>
                <a:ahLst/>
                <a:cxnLst>
                  <a:cxn ang="T10">
                    <a:pos x="T0" y="T1"/>
                  </a:cxn>
                  <a:cxn ang="T11">
                    <a:pos x="T2" y="T3"/>
                  </a:cxn>
                  <a:cxn ang="T12">
                    <a:pos x="T4" y="T5"/>
                  </a:cxn>
                  <a:cxn ang="T13">
                    <a:pos x="T6" y="T7"/>
                  </a:cxn>
                  <a:cxn ang="T14">
                    <a:pos x="T8" y="T9"/>
                  </a:cxn>
                </a:cxnLst>
                <a:rect l="T15" t="T16" r="T17" b="T18"/>
                <a:pathLst>
                  <a:path w="26" h="13">
                    <a:moveTo>
                      <a:pt x="0" y="9"/>
                    </a:moveTo>
                    <a:lnTo>
                      <a:pt x="4" y="13"/>
                    </a:lnTo>
                    <a:lnTo>
                      <a:pt x="26" y="9"/>
                    </a:lnTo>
                    <a:lnTo>
                      <a:pt x="22" y="0"/>
                    </a:lnTo>
                    <a:lnTo>
                      <a:pt x="0" y="9"/>
                    </a:lnTo>
                    <a:close/>
                  </a:path>
                </a:pathLst>
              </a:custGeom>
              <a:solidFill>
                <a:srgbClr val="CCCCCC"/>
              </a:solidFill>
              <a:ln w="6350">
                <a:solidFill>
                  <a:srgbClr val="000000"/>
                </a:solidFill>
                <a:round/>
                <a:headEnd/>
                <a:tailEnd/>
              </a:ln>
            </p:spPr>
            <p:txBody>
              <a:bodyPr/>
              <a:lstStyle/>
              <a:p>
                <a:endParaRPr lang="ja-JP" altLang="en-US">
                  <a:latin typeface="Calibri" pitchFamily="34" charset="0"/>
                </a:endParaRPr>
              </a:p>
            </p:txBody>
          </p:sp>
          <p:sp>
            <p:nvSpPr>
              <p:cNvPr id="74" name="Line 439"/>
              <p:cNvSpPr>
                <a:spLocks noChangeShapeType="1"/>
              </p:cNvSpPr>
              <p:nvPr/>
            </p:nvSpPr>
            <p:spPr bwMode="auto">
              <a:xfrm>
                <a:off x="989" y="780"/>
                <a:ext cx="9" cy="17"/>
              </a:xfrm>
              <a:prstGeom prst="line">
                <a:avLst/>
              </a:prstGeom>
              <a:noFill/>
              <a:ln w="6350">
                <a:solidFill>
                  <a:srgbClr val="000000"/>
                </a:solidFill>
                <a:round/>
                <a:headEnd/>
                <a:tailEnd/>
              </a:ln>
            </p:spPr>
            <p:txBody>
              <a:bodyPr/>
              <a:lstStyle/>
              <a:p>
                <a:endParaRPr lang="ja-JP" altLang="en-US"/>
              </a:p>
            </p:txBody>
          </p:sp>
          <p:sp>
            <p:nvSpPr>
              <p:cNvPr id="75" name="Line 440"/>
              <p:cNvSpPr>
                <a:spLocks noChangeShapeType="1"/>
              </p:cNvSpPr>
              <p:nvPr/>
            </p:nvSpPr>
            <p:spPr bwMode="auto">
              <a:xfrm flipV="1">
                <a:off x="989" y="771"/>
                <a:ext cx="18" cy="9"/>
              </a:xfrm>
              <a:prstGeom prst="line">
                <a:avLst/>
              </a:prstGeom>
              <a:noFill/>
              <a:ln w="6350">
                <a:solidFill>
                  <a:srgbClr val="000000"/>
                </a:solidFill>
                <a:round/>
                <a:headEnd/>
                <a:tailEnd/>
              </a:ln>
            </p:spPr>
            <p:txBody>
              <a:bodyPr/>
              <a:lstStyle/>
              <a:p>
                <a:endParaRPr lang="ja-JP" altLang="en-US"/>
              </a:p>
            </p:txBody>
          </p:sp>
          <p:sp>
            <p:nvSpPr>
              <p:cNvPr id="76" name="Line 441"/>
              <p:cNvSpPr>
                <a:spLocks noChangeShapeType="1"/>
              </p:cNvSpPr>
              <p:nvPr/>
            </p:nvSpPr>
            <p:spPr bwMode="auto">
              <a:xfrm>
                <a:off x="994" y="775"/>
                <a:ext cx="13" cy="18"/>
              </a:xfrm>
              <a:prstGeom prst="line">
                <a:avLst/>
              </a:prstGeom>
              <a:noFill/>
              <a:ln w="6350">
                <a:solidFill>
                  <a:srgbClr val="000000"/>
                </a:solidFill>
                <a:round/>
                <a:headEnd/>
                <a:tailEnd/>
              </a:ln>
            </p:spPr>
            <p:txBody>
              <a:bodyPr/>
              <a:lstStyle/>
              <a:p>
                <a:endParaRPr lang="ja-JP" altLang="en-US"/>
              </a:p>
            </p:txBody>
          </p:sp>
          <p:sp>
            <p:nvSpPr>
              <p:cNvPr id="77" name="Freeform 442"/>
              <p:cNvSpPr>
                <a:spLocks/>
              </p:cNvSpPr>
              <p:nvPr/>
            </p:nvSpPr>
            <p:spPr bwMode="auto">
              <a:xfrm>
                <a:off x="1007" y="767"/>
                <a:ext cx="13" cy="26"/>
              </a:xfrm>
              <a:custGeom>
                <a:avLst/>
                <a:gdLst>
                  <a:gd name="T0" fmla="*/ 8 w 13"/>
                  <a:gd name="T1" fmla="*/ 0 h 26"/>
                  <a:gd name="T2" fmla="*/ 0 w 13"/>
                  <a:gd name="T3" fmla="*/ 4 h 26"/>
                  <a:gd name="T4" fmla="*/ 8 w 13"/>
                  <a:gd name="T5" fmla="*/ 26 h 26"/>
                  <a:gd name="T6" fmla="*/ 13 w 13"/>
                  <a:gd name="T7" fmla="*/ 21 h 26"/>
                  <a:gd name="T8" fmla="*/ 8 w 13"/>
                  <a:gd name="T9" fmla="*/ 0 h 26"/>
                  <a:gd name="T10" fmla="*/ 0 60000 65536"/>
                  <a:gd name="T11" fmla="*/ 0 60000 65536"/>
                  <a:gd name="T12" fmla="*/ 0 60000 65536"/>
                  <a:gd name="T13" fmla="*/ 0 60000 65536"/>
                  <a:gd name="T14" fmla="*/ 0 60000 65536"/>
                  <a:gd name="T15" fmla="*/ 0 w 13"/>
                  <a:gd name="T16" fmla="*/ 0 h 26"/>
                  <a:gd name="T17" fmla="*/ 13 w 13"/>
                  <a:gd name="T18" fmla="*/ 26 h 26"/>
                </a:gdLst>
                <a:ahLst/>
                <a:cxnLst>
                  <a:cxn ang="T10">
                    <a:pos x="T0" y="T1"/>
                  </a:cxn>
                  <a:cxn ang="T11">
                    <a:pos x="T2" y="T3"/>
                  </a:cxn>
                  <a:cxn ang="T12">
                    <a:pos x="T4" y="T5"/>
                  </a:cxn>
                  <a:cxn ang="T13">
                    <a:pos x="T6" y="T7"/>
                  </a:cxn>
                  <a:cxn ang="T14">
                    <a:pos x="T8" y="T9"/>
                  </a:cxn>
                </a:cxnLst>
                <a:rect l="T15" t="T16" r="T17" b="T18"/>
                <a:pathLst>
                  <a:path w="13" h="26">
                    <a:moveTo>
                      <a:pt x="8" y="0"/>
                    </a:moveTo>
                    <a:lnTo>
                      <a:pt x="0" y="4"/>
                    </a:lnTo>
                    <a:lnTo>
                      <a:pt x="8" y="26"/>
                    </a:lnTo>
                    <a:lnTo>
                      <a:pt x="13" y="21"/>
                    </a:lnTo>
                    <a:lnTo>
                      <a:pt x="8" y="0"/>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78" name="Freeform 443"/>
              <p:cNvSpPr>
                <a:spLocks/>
              </p:cNvSpPr>
              <p:nvPr/>
            </p:nvSpPr>
            <p:spPr bwMode="auto">
              <a:xfrm>
                <a:off x="938" y="650"/>
                <a:ext cx="216" cy="177"/>
              </a:xfrm>
              <a:custGeom>
                <a:avLst/>
                <a:gdLst>
                  <a:gd name="T0" fmla="*/ 4 w 216"/>
                  <a:gd name="T1" fmla="*/ 168 h 177"/>
                  <a:gd name="T2" fmla="*/ 0 w 216"/>
                  <a:gd name="T3" fmla="*/ 164 h 177"/>
                  <a:gd name="T4" fmla="*/ 0 w 216"/>
                  <a:gd name="T5" fmla="*/ 160 h 177"/>
                  <a:gd name="T6" fmla="*/ 0 w 216"/>
                  <a:gd name="T7" fmla="*/ 147 h 177"/>
                  <a:gd name="T8" fmla="*/ 8 w 216"/>
                  <a:gd name="T9" fmla="*/ 130 h 177"/>
                  <a:gd name="T10" fmla="*/ 13 w 216"/>
                  <a:gd name="T11" fmla="*/ 121 h 177"/>
                  <a:gd name="T12" fmla="*/ 17 w 216"/>
                  <a:gd name="T13" fmla="*/ 112 h 177"/>
                  <a:gd name="T14" fmla="*/ 30 w 216"/>
                  <a:gd name="T15" fmla="*/ 95 h 177"/>
                  <a:gd name="T16" fmla="*/ 47 w 216"/>
                  <a:gd name="T17" fmla="*/ 78 h 177"/>
                  <a:gd name="T18" fmla="*/ 69 w 216"/>
                  <a:gd name="T19" fmla="*/ 61 h 177"/>
                  <a:gd name="T20" fmla="*/ 77 w 216"/>
                  <a:gd name="T21" fmla="*/ 52 h 177"/>
                  <a:gd name="T22" fmla="*/ 90 w 216"/>
                  <a:gd name="T23" fmla="*/ 43 h 177"/>
                  <a:gd name="T24" fmla="*/ 108 w 216"/>
                  <a:gd name="T25" fmla="*/ 30 h 177"/>
                  <a:gd name="T26" fmla="*/ 129 w 216"/>
                  <a:gd name="T27" fmla="*/ 17 h 177"/>
                  <a:gd name="T28" fmla="*/ 147 w 216"/>
                  <a:gd name="T29" fmla="*/ 9 h 177"/>
                  <a:gd name="T30" fmla="*/ 160 w 216"/>
                  <a:gd name="T31" fmla="*/ 5 h 177"/>
                  <a:gd name="T32" fmla="*/ 172 w 216"/>
                  <a:gd name="T33" fmla="*/ 0 h 177"/>
                  <a:gd name="T34" fmla="*/ 185 w 216"/>
                  <a:gd name="T35" fmla="*/ 0 h 177"/>
                  <a:gd name="T36" fmla="*/ 198 w 216"/>
                  <a:gd name="T37" fmla="*/ 0 h 177"/>
                  <a:gd name="T38" fmla="*/ 207 w 216"/>
                  <a:gd name="T39" fmla="*/ 0 h 177"/>
                  <a:gd name="T40" fmla="*/ 211 w 216"/>
                  <a:gd name="T41" fmla="*/ 5 h 177"/>
                  <a:gd name="T42" fmla="*/ 216 w 216"/>
                  <a:gd name="T43" fmla="*/ 9 h 177"/>
                  <a:gd name="T44" fmla="*/ 216 w 216"/>
                  <a:gd name="T45" fmla="*/ 22 h 177"/>
                  <a:gd name="T46" fmla="*/ 211 w 216"/>
                  <a:gd name="T47" fmla="*/ 30 h 177"/>
                  <a:gd name="T48" fmla="*/ 203 w 216"/>
                  <a:gd name="T49" fmla="*/ 48 h 177"/>
                  <a:gd name="T50" fmla="*/ 198 w 216"/>
                  <a:gd name="T51" fmla="*/ 56 h 177"/>
                  <a:gd name="T52" fmla="*/ 194 w 216"/>
                  <a:gd name="T53" fmla="*/ 65 h 177"/>
                  <a:gd name="T54" fmla="*/ 181 w 216"/>
                  <a:gd name="T55" fmla="*/ 82 h 177"/>
                  <a:gd name="T56" fmla="*/ 164 w 216"/>
                  <a:gd name="T57" fmla="*/ 99 h 177"/>
                  <a:gd name="T58" fmla="*/ 147 w 216"/>
                  <a:gd name="T59" fmla="*/ 117 h 177"/>
                  <a:gd name="T60" fmla="*/ 134 w 216"/>
                  <a:gd name="T61" fmla="*/ 125 h 177"/>
                  <a:gd name="T62" fmla="*/ 125 w 216"/>
                  <a:gd name="T63" fmla="*/ 134 h 177"/>
                  <a:gd name="T64" fmla="*/ 108 w 216"/>
                  <a:gd name="T65" fmla="*/ 147 h 177"/>
                  <a:gd name="T66" fmla="*/ 86 w 216"/>
                  <a:gd name="T67" fmla="*/ 160 h 177"/>
                  <a:gd name="T68" fmla="*/ 69 w 216"/>
                  <a:gd name="T69" fmla="*/ 168 h 177"/>
                  <a:gd name="T70" fmla="*/ 56 w 216"/>
                  <a:gd name="T71" fmla="*/ 173 h 177"/>
                  <a:gd name="T72" fmla="*/ 43 w 216"/>
                  <a:gd name="T73" fmla="*/ 177 h 177"/>
                  <a:gd name="T74" fmla="*/ 30 w 216"/>
                  <a:gd name="T75" fmla="*/ 177 h 177"/>
                  <a:gd name="T76" fmla="*/ 17 w 216"/>
                  <a:gd name="T77" fmla="*/ 177 h 177"/>
                  <a:gd name="T78" fmla="*/ 8 w 216"/>
                  <a:gd name="T79" fmla="*/ 173 h 177"/>
                  <a:gd name="T80" fmla="*/ 4 w 216"/>
                  <a:gd name="T81" fmla="*/ 168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6"/>
                  <a:gd name="T124" fmla="*/ 0 h 177"/>
                  <a:gd name="T125" fmla="*/ 216 w 216"/>
                  <a:gd name="T126" fmla="*/ 177 h 17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6" h="177">
                    <a:moveTo>
                      <a:pt x="4" y="168"/>
                    </a:moveTo>
                    <a:lnTo>
                      <a:pt x="0" y="164"/>
                    </a:lnTo>
                    <a:lnTo>
                      <a:pt x="0" y="160"/>
                    </a:lnTo>
                    <a:lnTo>
                      <a:pt x="0" y="147"/>
                    </a:lnTo>
                    <a:lnTo>
                      <a:pt x="8" y="130"/>
                    </a:lnTo>
                    <a:lnTo>
                      <a:pt x="13" y="121"/>
                    </a:lnTo>
                    <a:lnTo>
                      <a:pt x="17" y="112"/>
                    </a:lnTo>
                    <a:lnTo>
                      <a:pt x="30" y="95"/>
                    </a:lnTo>
                    <a:lnTo>
                      <a:pt x="47" y="78"/>
                    </a:lnTo>
                    <a:lnTo>
                      <a:pt x="69" y="61"/>
                    </a:lnTo>
                    <a:lnTo>
                      <a:pt x="77" y="52"/>
                    </a:lnTo>
                    <a:lnTo>
                      <a:pt x="90" y="43"/>
                    </a:lnTo>
                    <a:lnTo>
                      <a:pt x="108" y="30"/>
                    </a:lnTo>
                    <a:lnTo>
                      <a:pt x="129" y="17"/>
                    </a:lnTo>
                    <a:lnTo>
                      <a:pt x="147" y="9"/>
                    </a:lnTo>
                    <a:lnTo>
                      <a:pt x="160" y="5"/>
                    </a:lnTo>
                    <a:lnTo>
                      <a:pt x="172" y="0"/>
                    </a:lnTo>
                    <a:lnTo>
                      <a:pt x="185" y="0"/>
                    </a:lnTo>
                    <a:lnTo>
                      <a:pt x="198" y="0"/>
                    </a:lnTo>
                    <a:lnTo>
                      <a:pt x="207" y="0"/>
                    </a:lnTo>
                    <a:lnTo>
                      <a:pt x="211" y="5"/>
                    </a:lnTo>
                    <a:lnTo>
                      <a:pt x="216" y="9"/>
                    </a:lnTo>
                    <a:lnTo>
                      <a:pt x="216" y="22"/>
                    </a:lnTo>
                    <a:lnTo>
                      <a:pt x="211" y="30"/>
                    </a:lnTo>
                    <a:lnTo>
                      <a:pt x="203" y="48"/>
                    </a:lnTo>
                    <a:lnTo>
                      <a:pt x="198" y="56"/>
                    </a:lnTo>
                    <a:lnTo>
                      <a:pt x="194" y="65"/>
                    </a:lnTo>
                    <a:lnTo>
                      <a:pt x="181" y="82"/>
                    </a:lnTo>
                    <a:lnTo>
                      <a:pt x="164" y="99"/>
                    </a:lnTo>
                    <a:lnTo>
                      <a:pt x="147" y="117"/>
                    </a:lnTo>
                    <a:lnTo>
                      <a:pt x="134" y="125"/>
                    </a:lnTo>
                    <a:lnTo>
                      <a:pt x="125" y="134"/>
                    </a:lnTo>
                    <a:lnTo>
                      <a:pt x="108" y="147"/>
                    </a:lnTo>
                    <a:lnTo>
                      <a:pt x="86" y="160"/>
                    </a:lnTo>
                    <a:lnTo>
                      <a:pt x="69" y="168"/>
                    </a:lnTo>
                    <a:lnTo>
                      <a:pt x="56" y="173"/>
                    </a:lnTo>
                    <a:lnTo>
                      <a:pt x="43" y="177"/>
                    </a:lnTo>
                    <a:lnTo>
                      <a:pt x="30" y="177"/>
                    </a:lnTo>
                    <a:lnTo>
                      <a:pt x="17" y="177"/>
                    </a:lnTo>
                    <a:lnTo>
                      <a:pt x="8" y="173"/>
                    </a:lnTo>
                    <a:lnTo>
                      <a:pt x="4" y="168"/>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79" name="Freeform 444"/>
              <p:cNvSpPr>
                <a:spLocks/>
              </p:cNvSpPr>
              <p:nvPr/>
            </p:nvSpPr>
            <p:spPr bwMode="auto">
              <a:xfrm>
                <a:off x="925" y="633"/>
                <a:ext cx="216" cy="181"/>
              </a:xfrm>
              <a:custGeom>
                <a:avLst/>
                <a:gdLst>
                  <a:gd name="T0" fmla="*/ 4 w 216"/>
                  <a:gd name="T1" fmla="*/ 172 h 181"/>
                  <a:gd name="T2" fmla="*/ 0 w 216"/>
                  <a:gd name="T3" fmla="*/ 168 h 181"/>
                  <a:gd name="T4" fmla="*/ 0 w 216"/>
                  <a:gd name="T5" fmla="*/ 164 h 181"/>
                  <a:gd name="T6" fmla="*/ 0 w 216"/>
                  <a:gd name="T7" fmla="*/ 151 h 181"/>
                  <a:gd name="T8" fmla="*/ 8 w 216"/>
                  <a:gd name="T9" fmla="*/ 134 h 181"/>
                  <a:gd name="T10" fmla="*/ 13 w 216"/>
                  <a:gd name="T11" fmla="*/ 125 h 181"/>
                  <a:gd name="T12" fmla="*/ 21 w 216"/>
                  <a:gd name="T13" fmla="*/ 116 h 181"/>
                  <a:gd name="T14" fmla="*/ 34 w 216"/>
                  <a:gd name="T15" fmla="*/ 99 h 181"/>
                  <a:gd name="T16" fmla="*/ 52 w 216"/>
                  <a:gd name="T17" fmla="*/ 82 h 181"/>
                  <a:gd name="T18" fmla="*/ 73 w 216"/>
                  <a:gd name="T19" fmla="*/ 65 h 181"/>
                  <a:gd name="T20" fmla="*/ 82 w 216"/>
                  <a:gd name="T21" fmla="*/ 56 h 181"/>
                  <a:gd name="T22" fmla="*/ 95 w 216"/>
                  <a:gd name="T23" fmla="*/ 47 h 181"/>
                  <a:gd name="T24" fmla="*/ 112 w 216"/>
                  <a:gd name="T25" fmla="*/ 34 h 181"/>
                  <a:gd name="T26" fmla="*/ 134 w 216"/>
                  <a:gd name="T27" fmla="*/ 22 h 181"/>
                  <a:gd name="T28" fmla="*/ 151 w 216"/>
                  <a:gd name="T29" fmla="*/ 13 h 181"/>
                  <a:gd name="T30" fmla="*/ 164 w 216"/>
                  <a:gd name="T31" fmla="*/ 9 h 181"/>
                  <a:gd name="T32" fmla="*/ 173 w 216"/>
                  <a:gd name="T33" fmla="*/ 4 h 181"/>
                  <a:gd name="T34" fmla="*/ 190 w 216"/>
                  <a:gd name="T35" fmla="*/ 0 h 181"/>
                  <a:gd name="T36" fmla="*/ 203 w 216"/>
                  <a:gd name="T37" fmla="*/ 0 h 181"/>
                  <a:gd name="T38" fmla="*/ 211 w 216"/>
                  <a:gd name="T39" fmla="*/ 4 h 181"/>
                  <a:gd name="T40" fmla="*/ 211 w 216"/>
                  <a:gd name="T41" fmla="*/ 9 h 181"/>
                  <a:gd name="T42" fmla="*/ 216 w 216"/>
                  <a:gd name="T43" fmla="*/ 13 h 181"/>
                  <a:gd name="T44" fmla="*/ 216 w 216"/>
                  <a:gd name="T45" fmla="*/ 17 h 181"/>
                  <a:gd name="T46" fmla="*/ 216 w 216"/>
                  <a:gd name="T47" fmla="*/ 30 h 181"/>
                  <a:gd name="T48" fmla="*/ 207 w 216"/>
                  <a:gd name="T49" fmla="*/ 47 h 181"/>
                  <a:gd name="T50" fmla="*/ 203 w 216"/>
                  <a:gd name="T51" fmla="*/ 56 h 181"/>
                  <a:gd name="T52" fmla="*/ 198 w 216"/>
                  <a:gd name="T53" fmla="*/ 65 h 181"/>
                  <a:gd name="T54" fmla="*/ 185 w 216"/>
                  <a:gd name="T55" fmla="*/ 82 h 181"/>
                  <a:gd name="T56" fmla="*/ 168 w 216"/>
                  <a:gd name="T57" fmla="*/ 99 h 181"/>
                  <a:gd name="T58" fmla="*/ 151 w 216"/>
                  <a:gd name="T59" fmla="*/ 116 h 181"/>
                  <a:gd name="T60" fmla="*/ 138 w 216"/>
                  <a:gd name="T61" fmla="*/ 125 h 181"/>
                  <a:gd name="T62" fmla="*/ 129 w 216"/>
                  <a:gd name="T63" fmla="*/ 134 h 181"/>
                  <a:gd name="T64" fmla="*/ 108 w 216"/>
                  <a:gd name="T65" fmla="*/ 147 h 181"/>
                  <a:gd name="T66" fmla="*/ 86 w 216"/>
                  <a:gd name="T67" fmla="*/ 160 h 181"/>
                  <a:gd name="T68" fmla="*/ 69 w 216"/>
                  <a:gd name="T69" fmla="*/ 168 h 181"/>
                  <a:gd name="T70" fmla="*/ 56 w 216"/>
                  <a:gd name="T71" fmla="*/ 172 h 181"/>
                  <a:gd name="T72" fmla="*/ 47 w 216"/>
                  <a:gd name="T73" fmla="*/ 177 h 181"/>
                  <a:gd name="T74" fmla="*/ 30 w 216"/>
                  <a:gd name="T75" fmla="*/ 181 h 181"/>
                  <a:gd name="T76" fmla="*/ 17 w 216"/>
                  <a:gd name="T77" fmla="*/ 181 h 181"/>
                  <a:gd name="T78" fmla="*/ 8 w 216"/>
                  <a:gd name="T79" fmla="*/ 177 h 181"/>
                  <a:gd name="T80" fmla="*/ 4 w 216"/>
                  <a:gd name="T81" fmla="*/ 172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6"/>
                  <a:gd name="T124" fmla="*/ 0 h 181"/>
                  <a:gd name="T125" fmla="*/ 216 w 216"/>
                  <a:gd name="T126" fmla="*/ 181 h 1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6" h="181">
                    <a:moveTo>
                      <a:pt x="4" y="172"/>
                    </a:moveTo>
                    <a:lnTo>
                      <a:pt x="0" y="168"/>
                    </a:lnTo>
                    <a:lnTo>
                      <a:pt x="0" y="164"/>
                    </a:lnTo>
                    <a:lnTo>
                      <a:pt x="0" y="151"/>
                    </a:lnTo>
                    <a:lnTo>
                      <a:pt x="8" y="134"/>
                    </a:lnTo>
                    <a:lnTo>
                      <a:pt x="13" y="125"/>
                    </a:lnTo>
                    <a:lnTo>
                      <a:pt x="21" y="116"/>
                    </a:lnTo>
                    <a:lnTo>
                      <a:pt x="34" y="99"/>
                    </a:lnTo>
                    <a:lnTo>
                      <a:pt x="52" y="82"/>
                    </a:lnTo>
                    <a:lnTo>
                      <a:pt x="73" y="65"/>
                    </a:lnTo>
                    <a:lnTo>
                      <a:pt x="82" y="56"/>
                    </a:lnTo>
                    <a:lnTo>
                      <a:pt x="95" y="47"/>
                    </a:lnTo>
                    <a:lnTo>
                      <a:pt x="112" y="34"/>
                    </a:lnTo>
                    <a:lnTo>
                      <a:pt x="134" y="22"/>
                    </a:lnTo>
                    <a:lnTo>
                      <a:pt x="151" y="13"/>
                    </a:lnTo>
                    <a:lnTo>
                      <a:pt x="164" y="9"/>
                    </a:lnTo>
                    <a:lnTo>
                      <a:pt x="173" y="4"/>
                    </a:lnTo>
                    <a:lnTo>
                      <a:pt x="190" y="0"/>
                    </a:lnTo>
                    <a:lnTo>
                      <a:pt x="203" y="0"/>
                    </a:lnTo>
                    <a:lnTo>
                      <a:pt x="211" y="4"/>
                    </a:lnTo>
                    <a:lnTo>
                      <a:pt x="211" y="9"/>
                    </a:lnTo>
                    <a:lnTo>
                      <a:pt x="216" y="13"/>
                    </a:lnTo>
                    <a:lnTo>
                      <a:pt x="216" y="17"/>
                    </a:lnTo>
                    <a:lnTo>
                      <a:pt x="216" y="30"/>
                    </a:lnTo>
                    <a:lnTo>
                      <a:pt x="207" y="47"/>
                    </a:lnTo>
                    <a:lnTo>
                      <a:pt x="203" y="56"/>
                    </a:lnTo>
                    <a:lnTo>
                      <a:pt x="198" y="65"/>
                    </a:lnTo>
                    <a:lnTo>
                      <a:pt x="185" y="82"/>
                    </a:lnTo>
                    <a:lnTo>
                      <a:pt x="168" y="99"/>
                    </a:lnTo>
                    <a:lnTo>
                      <a:pt x="151" y="116"/>
                    </a:lnTo>
                    <a:lnTo>
                      <a:pt x="138" y="125"/>
                    </a:lnTo>
                    <a:lnTo>
                      <a:pt x="129" y="134"/>
                    </a:lnTo>
                    <a:lnTo>
                      <a:pt x="108" y="147"/>
                    </a:lnTo>
                    <a:lnTo>
                      <a:pt x="86" y="160"/>
                    </a:lnTo>
                    <a:lnTo>
                      <a:pt x="69" y="168"/>
                    </a:lnTo>
                    <a:lnTo>
                      <a:pt x="56" y="172"/>
                    </a:lnTo>
                    <a:lnTo>
                      <a:pt x="47" y="177"/>
                    </a:lnTo>
                    <a:lnTo>
                      <a:pt x="30" y="181"/>
                    </a:lnTo>
                    <a:lnTo>
                      <a:pt x="17" y="181"/>
                    </a:lnTo>
                    <a:lnTo>
                      <a:pt x="8" y="177"/>
                    </a:lnTo>
                    <a:lnTo>
                      <a:pt x="4" y="172"/>
                    </a:lnTo>
                    <a:close/>
                  </a:path>
                </a:pathLst>
              </a:custGeom>
              <a:solidFill>
                <a:srgbClr val="FFFFFF"/>
              </a:solidFill>
              <a:ln w="6350">
                <a:solidFill>
                  <a:srgbClr val="000000"/>
                </a:solidFill>
                <a:round/>
                <a:headEnd/>
                <a:tailEnd/>
              </a:ln>
            </p:spPr>
            <p:txBody>
              <a:bodyPr/>
              <a:lstStyle/>
              <a:p>
                <a:endParaRPr lang="ja-JP" altLang="en-US">
                  <a:latin typeface="Calibri" pitchFamily="34" charset="0"/>
                </a:endParaRPr>
              </a:p>
            </p:txBody>
          </p:sp>
          <p:sp>
            <p:nvSpPr>
              <p:cNvPr id="80" name="Freeform 445"/>
              <p:cNvSpPr>
                <a:spLocks/>
              </p:cNvSpPr>
              <p:nvPr/>
            </p:nvSpPr>
            <p:spPr bwMode="auto">
              <a:xfrm>
                <a:off x="959" y="655"/>
                <a:ext cx="39" cy="90"/>
              </a:xfrm>
              <a:custGeom>
                <a:avLst/>
                <a:gdLst>
                  <a:gd name="T0" fmla="*/ 5 w 39"/>
                  <a:gd name="T1" fmla="*/ 0 h 90"/>
                  <a:gd name="T2" fmla="*/ 39 w 39"/>
                  <a:gd name="T3" fmla="*/ 86 h 90"/>
                  <a:gd name="T4" fmla="*/ 35 w 39"/>
                  <a:gd name="T5" fmla="*/ 90 h 90"/>
                  <a:gd name="T6" fmla="*/ 0 w 39"/>
                  <a:gd name="T7" fmla="*/ 0 h 90"/>
                  <a:gd name="T8" fmla="*/ 5 w 39"/>
                  <a:gd name="T9" fmla="*/ 0 h 90"/>
                  <a:gd name="T10" fmla="*/ 0 60000 65536"/>
                  <a:gd name="T11" fmla="*/ 0 60000 65536"/>
                  <a:gd name="T12" fmla="*/ 0 60000 65536"/>
                  <a:gd name="T13" fmla="*/ 0 60000 65536"/>
                  <a:gd name="T14" fmla="*/ 0 60000 65536"/>
                  <a:gd name="T15" fmla="*/ 0 w 39"/>
                  <a:gd name="T16" fmla="*/ 0 h 90"/>
                  <a:gd name="T17" fmla="*/ 39 w 39"/>
                  <a:gd name="T18" fmla="*/ 90 h 90"/>
                </a:gdLst>
                <a:ahLst/>
                <a:cxnLst>
                  <a:cxn ang="T10">
                    <a:pos x="T0" y="T1"/>
                  </a:cxn>
                  <a:cxn ang="T11">
                    <a:pos x="T2" y="T3"/>
                  </a:cxn>
                  <a:cxn ang="T12">
                    <a:pos x="T4" y="T5"/>
                  </a:cxn>
                  <a:cxn ang="T13">
                    <a:pos x="T6" y="T7"/>
                  </a:cxn>
                  <a:cxn ang="T14">
                    <a:pos x="T8" y="T9"/>
                  </a:cxn>
                </a:cxnLst>
                <a:rect l="T15" t="T16" r="T17" b="T18"/>
                <a:pathLst>
                  <a:path w="39" h="90">
                    <a:moveTo>
                      <a:pt x="5" y="0"/>
                    </a:moveTo>
                    <a:lnTo>
                      <a:pt x="39" y="86"/>
                    </a:lnTo>
                    <a:lnTo>
                      <a:pt x="35" y="90"/>
                    </a:lnTo>
                    <a:lnTo>
                      <a:pt x="0" y="0"/>
                    </a:lnTo>
                    <a:lnTo>
                      <a:pt x="5" y="0"/>
                    </a:lnTo>
                    <a:close/>
                  </a:path>
                </a:pathLst>
              </a:custGeom>
              <a:solidFill>
                <a:srgbClr val="737373"/>
              </a:solidFill>
              <a:ln w="6350">
                <a:solidFill>
                  <a:srgbClr val="000000"/>
                </a:solidFill>
                <a:round/>
                <a:headEnd/>
                <a:tailEnd/>
              </a:ln>
            </p:spPr>
            <p:txBody>
              <a:bodyPr/>
              <a:lstStyle/>
              <a:p>
                <a:endParaRPr lang="ja-JP" altLang="en-US">
                  <a:latin typeface="Calibri" pitchFamily="34" charset="0"/>
                </a:endParaRPr>
              </a:p>
            </p:txBody>
          </p:sp>
          <p:sp>
            <p:nvSpPr>
              <p:cNvPr id="81" name="Line 446"/>
              <p:cNvSpPr>
                <a:spLocks noChangeShapeType="1"/>
              </p:cNvSpPr>
              <p:nvPr/>
            </p:nvSpPr>
            <p:spPr bwMode="auto">
              <a:xfrm>
                <a:off x="998" y="685"/>
                <a:ext cx="1" cy="21"/>
              </a:xfrm>
              <a:prstGeom prst="line">
                <a:avLst/>
              </a:prstGeom>
              <a:noFill/>
              <a:ln w="20638">
                <a:solidFill>
                  <a:srgbClr val="CCCCCC"/>
                </a:solidFill>
                <a:round/>
                <a:headEnd/>
                <a:tailEnd/>
              </a:ln>
            </p:spPr>
            <p:txBody>
              <a:bodyPr/>
              <a:lstStyle/>
              <a:p>
                <a:endParaRPr lang="ja-JP" altLang="en-US"/>
              </a:p>
            </p:txBody>
          </p:sp>
          <p:sp>
            <p:nvSpPr>
              <p:cNvPr id="82" name="Line 447"/>
              <p:cNvSpPr>
                <a:spLocks noChangeShapeType="1"/>
              </p:cNvSpPr>
              <p:nvPr/>
            </p:nvSpPr>
            <p:spPr bwMode="auto">
              <a:xfrm>
                <a:off x="1002" y="685"/>
                <a:ext cx="1" cy="21"/>
              </a:xfrm>
              <a:prstGeom prst="line">
                <a:avLst/>
              </a:prstGeom>
              <a:noFill/>
              <a:ln w="20638">
                <a:solidFill>
                  <a:srgbClr val="DFDFDF"/>
                </a:solidFill>
                <a:round/>
                <a:headEnd/>
                <a:tailEnd/>
              </a:ln>
            </p:spPr>
            <p:txBody>
              <a:bodyPr/>
              <a:lstStyle/>
              <a:p>
                <a:endParaRPr lang="ja-JP" altLang="en-US"/>
              </a:p>
            </p:txBody>
          </p:sp>
          <p:sp>
            <p:nvSpPr>
              <p:cNvPr id="83" name="Line 448"/>
              <p:cNvSpPr>
                <a:spLocks noChangeShapeType="1"/>
              </p:cNvSpPr>
              <p:nvPr/>
            </p:nvSpPr>
            <p:spPr bwMode="auto">
              <a:xfrm>
                <a:off x="1007" y="685"/>
                <a:ext cx="1" cy="21"/>
              </a:xfrm>
              <a:prstGeom prst="line">
                <a:avLst/>
              </a:prstGeom>
              <a:noFill/>
              <a:ln w="20638">
                <a:solidFill>
                  <a:srgbClr val="F3F3F3"/>
                </a:solidFill>
                <a:round/>
                <a:headEnd/>
                <a:tailEnd/>
              </a:ln>
            </p:spPr>
            <p:txBody>
              <a:bodyPr/>
              <a:lstStyle/>
              <a:p>
                <a:endParaRPr lang="ja-JP" altLang="en-US"/>
              </a:p>
            </p:txBody>
          </p:sp>
          <p:sp>
            <p:nvSpPr>
              <p:cNvPr id="84" name="Line 449"/>
              <p:cNvSpPr>
                <a:spLocks noChangeShapeType="1"/>
              </p:cNvSpPr>
              <p:nvPr/>
            </p:nvSpPr>
            <p:spPr bwMode="auto">
              <a:xfrm>
                <a:off x="1011" y="685"/>
                <a:ext cx="1" cy="21"/>
              </a:xfrm>
              <a:prstGeom prst="line">
                <a:avLst/>
              </a:prstGeom>
              <a:noFill/>
              <a:ln w="20638">
                <a:solidFill>
                  <a:srgbClr val="F3F3F3"/>
                </a:solidFill>
                <a:round/>
                <a:headEnd/>
                <a:tailEnd/>
              </a:ln>
            </p:spPr>
            <p:txBody>
              <a:bodyPr/>
              <a:lstStyle/>
              <a:p>
                <a:endParaRPr lang="ja-JP" altLang="en-US"/>
              </a:p>
            </p:txBody>
          </p:sp>
          <p:sp>
            <p:nvSpPr>
              <p:cNvPr id="85" name="Line 450"/>
              <p:cNvSpPr>
                <a:spLocks noChangeShapeType="1"/>
              </p:cNvSpPr>
              <p:nvPr/>
            </p:nvSpPr>
            <p:spPr bwMode="auto">
              <a:xfrm>
                <a:off x="1015" y="685"/>
                <a:ext cx="1" cy="21"/>
              </a:xfrm>
              <a:prstGeom prst="line">
                <a:avLst/>
              </a:prstGeom>
              <a:noFill/>
              <a:ln w="20638">
                <a:solidFill>
                  <a:srgbClr val="E6E6E6"/>
                </a:solidFill>
                <a:round/>
                <a:headEnd/>
                <a:tailEnd/>
              </a:ln>
            </p:spPr>
            <p:txBody>
              <a:bodyPr/>
              <a:lstStyle/>
              <a:p>
                <a:endParaRPr lang="ja-JP" altLang="en-US"/>
              </a:p>
            </p:txBody>
          </p:sp>
          <p:sp>
            <p:nvSpPr>
              <p:cNvPr id="86" name="Line 451"/>
              <p:cNvSpPr>
                <a:spLocks noChangeShapeType="1"/>
              </p:cNvSpPr>
              <p:nvPr/>
            </p:nvSpPr>
            <p:spPr bwMode="auto">
              <a:xfrm>
                <a:off x="1020" y="685"/>
                <a:ext cx="1" cy="21"/>
              </a:xfrm>
              <a:prstGeom prst="line">
                <a:avLst/>
              </a:prstGeom>
              <a:noFill/>
              <a:ln w="20638">
                <a:solidFill>
                  <a:srgbClr val="D9D9D9"/>
                </a:solidFill>
                <a:round/>
                <a:headEnd/>
                <a:tailEnd/>
              </a:ln>
            </p:spPr>
            <p:txBody>
              <a:bodyPr/>
              <a:lstStyle/>
              <a:p>
                <a:endParaRPr lang="ja-JP" altLang="en-US"/>
              </a:p>
            </p:txBody>
          </p:sp>
          <p:sp>
            <p:nvSpPr>
              <p:cNvPr id="87" name="Line 452"/>
              <p:cNvSpPr>
                <a:spLocks noChangeShapeType="1"/>
              </p:cNvSpPr>
              <p:nvPr/>
            </p:nvSpPr>
            <p:spPr bwMode="auto">
              <a:xfrm>
                <a:off x="1024" y="685"/>
                <a:ext cx="1" cy="21"/>
              </a:xfrm>
              <a:prstGeom prst="line">
                <a:avLst/>
              </a:prstGeom>
              <a:noFill/>
              <a:ln w="20638">
                <a:solidFill>
                  <a:srgbClr val="CCCCCC"/>
                </a:solidFill>
                <a:round/>
                <a:headEnd/>
                <a:tailEnd/>
              </a:ln>
            </p:spPr>
            <p:txBody>
              <a:bodyPr/>
              <a:lstStyle/>
              <a:p>
                <a:endParaRPr lang="ja-JP" altLang="en-US"/>
              </a:p>
            </p:txBody>
          </p:sp>
          <p:sp>
            <p:nvSpPr>
              <p:cNvPr id="88" name="Freeform 453"/>
              <p:cNvSpPr>
                <a:spLocks/>
              </p:cNvSpPr>
              <p:nvPr/>
            </p:nvSpPr>
            <p:spPr bwMode="auto">
              <a:xfrm>
                <a:off x="994" y="680"/>
                <a:ext cx="30" cy="26"/>
              </a:xfrm>
              <a:custGeom>
                <a:avLst/>
                <a:gdLst>
                  <a:gd name="T0" fmla="*/ 13 w 30"/>
                  <a:gd name="T1" fmla="*/ 26 h 26"/>
                  <a:gd name="T2" fmla="*/ 0 w 30"/>
                  <a:gd name="T3" fmla="*/ 9 h 26"/>
                  <a:gd name="T4" fmla="*/ 17 w 30"/>
                  <a:gd name="T5" fmla="*/ 0 h 26"/>
                  <a:gd name="T6" fmla="*/ 30 w 30"/>
                  <a:gd name="T7" fmla="*/ 18 h 26"/>
                  <a:gd name="T8" fmla="*/ 13 w 30"/>
                  <a:gd name="T9" fmla="*/ 26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13" y="26"/>
                    </a:moveTo>
                    <a:lnTo>
                      <a:pt x="0" y="9"/>
                    </a:lnTo>
                    <a:lnTo>
                      <a:pt x="17" y="0"/>
                    </a:lnTo>
                    <a:lnTo>
                      <a:pt x="30" y="18"/>
                    </a:lnTo>
                    <a:lnTo>
                      <a:pt x="13" y="26"/>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89" name="Line 454"/>
              <p:cNvSpPr>
                <a:spLocks noChangeShapeType="1"/>
              </p:cNvSpPr>
              <p:nvPr/>
            </p:nvSpPr>
            <p:spPr bwMode="auto">
              <a:xfrm>
                <a:off x="1007" y="698"/>
                <a:ext cx="1" cy="51"/>
              </a:xfrm>
              <a:prstGeom prst="line">
                <a:avLst/>
              </a:prstGeom>
              <a:noFill/>
              <a:ln w="20638">
                <a:solidFill>
                  <a:srgbClr val="CCCCCC"/>
                </a:solidFill>
                <a:round/>
                <a:headEnd/>
                <a:tailEnd/>
              </a:ln>
            </p:spPr>
            <p:txBody>
              <a:bodyPr/>
              <a:lstStyle/>
              <a:p>
                <a:endParaRPr lang="ja-JP" altLang="en-US"/>
              </a:p>
            </p:txBody>
          </p:sp>
          <p:sp>
            <p:nvSpPr>
              <p:cNvPr id="90" name="Line 455"/>
              <p:cNvSpPr>
                <a:spLocks noChangeShapeType="1"/>
              </p:cNvSpPr>
              <p:nvPr/>
            </p:nvSpPr>
            <p:spPr bwMode="auto">
              <a:xfrm>
                <a:off x="1011" y="698"/>
                <a:ext cx="1" cy="51"/>
              </a:xfrm>
              <a:prstGeom prst="line">
                <a:avLst/>
              </a:prstGeom>
              <a:noFill/>
              <a:ln w="20638">
                <a:solidFill>
                  <a:srgbClr val="D4D4D4"/>
                </a:solidFill>
                <a:round/>
                <a:headEnd/>
                <a:tailEnd/>
              </a:ln>
            </p:spPr>
            <p:txBody>
              <a:bodyPr/>
              <a:lstStyle/>
              <a:p>
                <a:endParaRPr lang="ja-JP" altLang="en-US"/>
              </a:p>
            </p:txBody>
          </p:sp>
          <p:sp>
            <p:nvSpPr>
              <p:cNvPr id="91" name="Line 456"/>
              <p:cNvSpPr>
                <a:spLocks noChangeShapeType="1"/>
              </p:cNvSpPr>
              <p:nvPr/>
            </p:nvSpPr>
            <p:spPr bwMode="auto">
              <a:xfrm>
                <a:off x="1015" y="698"/>
                <a:ext cx="1" cy="51"/>
              </a:xfrm>
              <a:prstGeom prst="line">
                <a:avLst/>
              </a:prstGeom>
              <a:noFill/>
              <a:ln w="20638">
                <a:solidFill>
                  <a:srgbClr val="DCDCDC"/>
                </a:solidFill>
                <a:round/>
                <a:headEnd/>
                <a:tailEnd/>
              </a:ln>
            </p:spPr>
            <p:txBody>
              <a:bodyPr/>
              <a:lstStyle/>
              <a:p>
                <a:endParaRPr lang="ja-JP" altLang="en-US"/>
              </a:p>
            </p:txBody>
          </p:sp>
          <p:sp>
            <p:nvSpPr>
              <p:cNvPr id="92" name="Line 457"/>
              <p:cNvSpPr>
                <a:spLocks noChangeShapeType="1"/>
              </p:cNvSpPr>
              <p:nvPr/>
            </p:nvSpPr>
            <p:spPr bwMode="auto">
              <a:xfrm>
                <a:off x="1020" y="698"/>
                <a:ext cx="1" cy="51"/>
              </a:xfrm>
              <a:prstGeom prst="line">
                <a:avLst/>
              </a:prstGeom>
              <a:noFill/>
              <a:ln w="20638">
                <a:solidFill>
                  <a:srgbClr val="E3E3E3"/>
                </a:solidFill>
                <a:round/>
                <a:headEnd/>
                <a:tailEnd/>
              </a:ln>
            </p:spPr>
            <p:txBody>
              <a:bodyPr/>
              <a:lstStyle/>
              <a:p>
                <a:endParaRPr lang="ja-JP" altLang="en-US"/>
              </a:p>
            </p:txBody>
          </p:sp>
          <p:sp>
            <p:nvSpPr>
              <p:cNvPr id="93" name="Line 458"/>
              <p:cNvSpPr>
                <a:spLocks noChangeShapeType="1"/>
              </p:cNvSpPr>
              <p:nvPr/>
            </p:nvSpPr>
            <p:spPr bwMode="auto">
              <a:xfrm>
                <a:off x="1024" y="698"/>
                <a:ext cx="1" cy="51"/>
              </a:xfrm>
              <a:prstGeom prst="line">
                <a:avLst/>
              </a:prstGeom>
              <a:noFill/>
              <a:ln w="20638">
                <a:solidFill>
                  <a:srgbClr val="EBEBEB"/>
                </a:solidFill>
                <a:round/>
                <a:headEnd/>
                <a:tailEnd/>
              </a:ln>
            </p:spPr>
            <p:txBody>
              <a:bodyPr/>
              <a:lstStyle/>
              <a:p>
                <a:endParaRPr lang="ja-JP" altLang="en-US"/>
              </a:p>
            </p:txBody>
          </p:sp>
          <p:sp>
            <p:nvSpPr>
              <p:cNvPr id="94" name="Line 459"/>
              <p:cNvSpPr>
                <a:spLocks noChangeShapeType="1"/>
              </p:cNvSpPr>
              <p:nvPr/>
            </p:nvSpPr>
            <p:spPr bwMode="auto">
              <a:xfrm>
                <a:off x="1028" y="698"/>
                <a:ext cx="1" cy="51"/>
              </a:xfrm>
              <a:prstGeom prst="line">
                <a:avLst/>
              </a:prstGeom>
              <a:noFill/>
              <a:ln w="20638">
                <a:solidFill>
                  <a:srgbClr val="F3F3F3"/>
                </a:solidFill>
                <a:round/>
                <a:headEnd/>
                <a:tailEnd/>
              </a:ln>
            </p:spPr>
            <p:txBody>
              <a:bodyPr/>
              <a:lstStyle/>
              <a:p>
                <a:endParaRPr lang="ja-JP" altLang="en-US"/>
              </a:p>
            </p:txBody>
          </p:sp>
          <p:sp>
            <p:nvSpPr>
              <p:cNvPr id="95" name="Line 460"/>
              <p:cNvSpPr>
                <a:spLocks noChangeShapeType="1"/>
              </p:cNvSpPr>
              <p:nvPr/>
            </p:nvSpPr>
            <p:spPr bwMode="auto">
              <a:xfrm>
                <a:off x="1033" y="698"/>
                <a:ext cx="1" cy="51"/>
              </a:xfrm>
              <a:prstGeom prst="line">
                <a:avLst/>
              </a:prstGeom>
              <a:noFill/>
              <a:ln w="20638">
                <a:solidFill>
                  <a:srgbClr val="F3F3F3"/>
                </a:solidFill>
                <a:round/>
                <a:headEnd/>
                <a:tailEnd/>
              </a:ln>
            </p:spPr>
            <p:txBody>
              <a:bodyPr/>
              <a:lstStyle/>
              <a:p>
                <a:endParaRPr lang="ja-JP" altLang="en-US"/>
              </a:p>
            </p:txBody>
          </p:sp>
          <p:sp>
            <p:nvSpPr>
              <p:cNvPr id="96" name="Line 461"/>
              <p:cNvSpPr>
                <a:spLocks noChangeShapeType="1"/>
              </p:cNvSpPr>
              <p:nvPr/>
            </p:nvSpPr>
            <p:spPr bwMode="auto">
              <a:xfrm>
                <a:off x="1037" y="698"/>
                <a:ext cx="1" cy="51"/>
              </a:xfrm>
              <a:prstGeom prst="line">
                <a:avLst/>
              </a:prstGeom>
              <a:noFill/>
              <a:ln w="20638">
                <a:solidFill>
                  <a:srgbClr val="ECECEC"/>
                </a:solidFill>
                <a:round/>
                <a:headEnd/>
                <a:tailEnd/>
              </a:ln>
            </p:spPr>
            <p:txBody>
              <a:bodyPr/>
              <a:lstStyle/>
              <a:p>
                <a:endParaRPr lang="ja-JP" altLang="en-US"/>
              </a:p>
            </p:txBody>
          </p:sp>
          <p:sp>
            <p:nvSpPr>
              <p:cNvPr id="97" name="Line 462"/>
              <p:cNvSpPr>
                <a:spLocks noChangeShapeType="1"/>
              </p:cNvSpPr>
              <p:nvPr/>
            </p:nvSpPr>
            <p:spPr bwMode="auto">
              <a:xfrm>
                <a:off x="1041" y="698"/>
                <a:ext cx="1" cy="51"/>
              </a:xfrm>
              <a:prstGeom prst="line">
                <a:avLst/>
              </a:prstGeom>
              <a:noFill/>
              <a:ln w="20638">
                <a:solidFill>
                  <a:srgbClr val="E6E6E6"/>
                </a:solidFill>
                <a:round/>
                <a:headEnd/>
                <a:tailEnd/>
              </a:ln>
            </p:spPr>
            <p:txBody>
              <a:bodyPr/>
              <a:lstStyle/>
              <a:p>
                <a:endParaRPr lang="ja-JP" altLang="en-US"/>
              </a:p>
            </p:txBody>
          </p:sp>
          <p:sp>
            <p:nvSpPr>
              <p:cNvPr id="98" name="Line 463"/>
              <p:cNvSpPr>
                <a:spLocks noChangeShapeType="1"/>
              </p:cNvSpPr>
              <p:nvPr/>
            </p:nvSpPr>
            <p:spPr bwMode="auto">
              <a:xfrm>
                <a:off x="1046" y="698"/>
                <a:ext cx="1" cy="51"/>
              </a:xfrm>
              <a:prstGeom prst="line">
                <a:avLst/>
              </a:prstGeom>
              <a:noFill/>
              <a:ln w="20638">
                <a:solidFill>
                  <a:srgbClr val="DFDFDF"/>
                </a:solidFill>
                <a:round/>
                <a:headEnd/>
                <a:tailEnd/>
              </a:ln>
            </p:spPr>
            <p:txBody>
              <a:bodyPr/>
              <a:lstStyle/>
              <a:p>
                <a:endParaRPr lang="ja-JP" altLang="en-US"/>
              </a:p>
            </p:txBody>
          </p:sp>
          <p:sp>
            <p:nvSpPr>
              <p:cNvPr id="99" name="Line 464"/>
              <p:cNvSpPr>
                <a:spLocks noChangeShapeType="1"/>
              </p:cNvSpPr>
              <p:nvPr/>
            </p:nvSpPr>
            <p:spPr bwMode="auto">
              <a:xfrm>
                <a:off x="1050" y="698"/>
                <a:ext cx="1" cy="51"/>
              </a:xfrm>
              <a:prstGeom prst="line">
                <a:avLst/>
              </a:prstGeom>
              <a:noFill/>
              <a:ln w="20638">
                <a:solidFill>
                  <a:srgbClr val="D9D9D9"/>
                </a:solidFill>
                <a:round/>
                <a:headEnd/>
                <a:tailEnd/>
              </a:ln>
            </p:spPr>
            <p:txBody>
              <a:bodyPr/>
              <a:lstStyle/>
              <a:p>
                <a:endParaRPr lang="ja-JP" altLang="en-US"/>
              </a:p>
            </p:txBody>
          </p:sp>
          <p:sp>
            <p:nvSpPr>
              <p:cNvPr id="100" name="Line 465"/>
              <p:cNvSpPr>
                <a:spLocks noChangeShapeType="1"/>
              </p:cNvSpPr>
              <p:nvPr/>
            </p:nvSpPr>
            <p:spPr bwMode="auto">
              <a:xfrm>
                <a:off x="1054" y="698"/>
                <a:ext cx="1" cy="51"/>
              </a:xfrm>
              <a:prstGeom prst="line">
                <a:avLst/>
              </a:prstGeom>
              <a:noFill/>
              <a:ln w="20638">
                <a:solidFill>
                  <a:srgbClr val="D3D3D3"/>
                </a:solidFill>
                <a:round/>
                <a:headEnd/>
                <a:tailEnd/>
              </a:ln>
            </p:spPr>
            <p:txBody>
              <a:bodyPr/>
              <a:lstStyle/>
              <a:p>
                <a:endParaRPr lang="ja-JP" altLang="en-US"/>
              </a:p>
            </p:txBody>
          </p:sp>
          <p:sp>
            <p:nvSpPr>
              <p:cNvPr id="101" name="Line 466"/>
              <p:cNvSpPr>
                <a:spLocks noChangeShapeType="1"/>
              </p:cNvSpPr>
              <p:nvPr/>
            </p:nvSpPr>
            <p:spPr bwMode="auto">
              <a:xfrm>
                <a:off x="1059" y="698"/>
                <a:ext cx="1" cy="51"/>
              </a:xfrm>
              <a:prstGeom prst="line">
                <a:avLst/>
              </a:prstGeom>
              <a:noFill/>
              <a:ln w="20638">
                <a:solidFill>
                  <a:srgbClr val="CCCCCC"/>
                </a:solidFill>
                <a:round/>
                <a:headEnd/>
                <a:tailEnd/>
              </a:ln>
            </p:spPr>
            <p:txBody>
              <a:bodyPr/>
              <a:lstStyle/>
              <a:p>
                <a:endParaRPr lang="ja-JP" altLang="en-US"/>
              </a:p>
            </p:txBody>
          </p:sp>
          <p:sp>
            <p:nvSpPr>
              <p:cNvPr id="102" name="Freeform 467"/>
              <p:cNvSpPr>
                <a:spLocks/>
              </p:cNvSpPr>
              <p:nvPr/>
            </p:nvSpPr>
            <p:spPr bwMode="auto">
              <a:xfrm>
                <a:off x="1002" y="693"/>
                <a:ext cx="57" cy="56"/>
              </a:xfrm>
              <a:custGeom>
                <a:avLst/>
                <a:gdLst>
                  <a:gd name="T0" fmla="*/ 57 w 57"/>
                  <a:gd name="T1" fmla="*/ 35 h 56"/>
                  <a:gd name="T2" fmla="*/ 44 w 57"/>
                  <a:gd name="T3" fmla="*/ 52 h 56"/>
                  <a:gd name="T4" fmla="*/ 26 w 57"/>
                  <a:gd name="T5" fmla="*/ 56 h 56"/>
                  <a:gd name="T6" fmla="*/ 0 w 57"/>
                  <a:gd name="T7" fmla="*/ 13 h 56"/>
                  <a:gd name="T8" fmla="*/ 13 w 57"/>
                  <a:gd name="T9" fmla="*/ 9 h 56"/>
                  <a:gd name="T10" fmla="*/ 18 w 57"/>
                  <a:gd name="T11" fmla="*/ 0 h 56"/>
                  <a:gd name="T12" fmla="*/ 57 w 57"/>
                  <a:gd name="T13" fmla="*/ 35 h 56"/>
                  <a:gd name="T14" fmla="*/ 0 60000 65536"/>
                  <a:gd name="T15" fmla="*/ 0 60000 65536"/>
                  <a:gd name="T16" fmla="*/ 0 60000 65536"/>
                  <a:gd name="T17" fmla="*/ 0 60000 65536"/>
                  <a:gd name="T18" fmla="*/ 0 60000 65536"/>
                  <a:gd name="T19" fmla="*/ 0 60000 65536"/>
                  <a:gd name="T20" fmla="*/ 0 60000 65536"/>
                  <a:gd name="T21" fmla="*/ 0 w 57"/>
                  <a:gd name="T22" fmla="*/ 0 h 56"/>
                  <a:gd name="T23" fmla="*/ 57 w 57"/>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6">
                    <a:moveTo>
                      <a:pt x="57" y="35"/>
                    </a:moveTo>
                    <a:lnTo>
                      <a:pt x="44" y="52"/>
                    </a:lnTo>
                    <a:lnTo>
                      <a:pt x="26" y="56"/>
                    </a:lnTo>
                    <a:lnTo>
                      <a:pt x="0" y="13"/>
                    </a:lnTo>
                    <a:lnTo>
                      <a:pt x="13" y="9"/>
                    </a:lnTo>
                    <a:lnTo>
                      <a:pt x="18" y="0"/>
                    </a:lnTo>
                    <a:lnTo>
                      <a:pt x="57" y="35"/>
                    </a:lnTo>
                    <a:close/>
                  </a:path>
                </a:pathLst>
              </a:custGeom>
              <a:noFill/>
              <a:ln w="6350">
                <a:solidFill>
                  <a:srgbClr val="000000"/>
                </a:solidFill>
                <a:round/>
                <a:headEnd/>
                <a:tailEnd/>
              </a:ln>
            </p:spPr>
            <p:txBody>
              <a:bodyPr/>
              <a:lstStyle/>
              <a:p>
                <a:endParaRPr lang="ja-JP" altLang="en-US">
                  <a:latin typeface="Calibri" pitchFamily="34" charset="0"/>
                </a:endParaRPr>
              </a:p>
            </p:txBody>
          </p:sp>
          <p:sp>
            <p:nvSpPr>
              <p:cNvPr id="103" name="Freeform 468"/>
              <p:cNvSpPr>
                <a:spLocks/>
              </p:cNvSpPr>
              <p:nvPr/>
            </p:nvSpPr>
            <p:spPr bwMode="auto">
              <a:xfrm>
                <a:off x="994" y="680"/>
                <a:ext cx="17" cy="13"/>
              </a:xfrm>
              <a:custGeom>
                <a:avLst/>
                <a:gdLst>
                  <a:gd name="T0" fmla="*/ 0 w 17"/>
                  <a:gd name="T1" fmla="*/ 9 h 13"/>
                  <a:gd name="T2" fmla="*/ 0 w 17"/>
                  <a:gd name="T3" fmla="*/ 5 h 13"/>
                  <a:gd name="T4" fmla="*/ 4 w 17"/>
                  <a:gd name="T5" fmla="*/ 5 h 13"/>
                  <a:gd name="T6" fmla="*/ 4 w 17"/>
                  <a:gd name="T7" fmla="*/ 5 h 13"/>
                  <a:gd name="T8" fmla="*/ 4 w 17"/>
                  <a:gd name="T9" fmla="*/ 0 h 13"/>
                  <a:gd name="T10" fmla="*/ 8 w 17"/>
                  <a:gd name="T11" fmla="*/ 0 h 13"/>
                  <a:gd name="T12" fmla="*/ 13 w 17"/>
                  <a:gd name="T13" fmla="*/ 0 h 13"/>
                  <a:gd name="T14" fmla="*/ 13 w 17"/>
                  <a:gd name="T15" fmla="*/ 0 h 13"/>
                  <a:gd name="T16" fmla="*/ 17 w 17"/>
                  <a:gd name="T17" fmla="*/ 0 h 13"/>
                  <a:gd name="T18" fmla="*/ 17 w 17"/>
                  <a:gd name="T19" fmla="*/ 5 h 13"/>
                  <a:gd name="T20" fmla="*/ 13 w 17"/>
                  <a:gd name="T21" fmla="*/ 9 h 13"/>
                  <a:gd name="T22" fmla="*/ 13 w 17"/>
                  <a:gd name="T23" fmla="*/ 9 h 13"/>
                  <a:gd name="T24" fmla="*/ 8 w 17"/>
                  <a:gd name="T25" fmla="*/ 9 h 13"/>
                  <a:gd name="T26" fmla="*/ 8 w 17"/>
                  <a:gd name="T27" fmla="*/ 13 h 13"/>
                  <a:gd name="T28" fmla="*/ 8 w 17"/>
                  <a:gd name="T29" fmla="*/ 13 h 13"/>
                  <a:gd name="T30" fmla="*/ 4 w 17"/>
                  <a:gd name="T31" fmla="*/ 13 h 13"/>
                  <a:gd name="T32" fmla="*/ 4 w 17"/>
                  <a:gd name="T33" fmla="*/ 13 h 13"/>
                  <a:gd name="T34" fmla="*/ 0 w 17"/>
                  <a:gd name="T35" fmla="*/ 13 h 13"/>
                  <a:gd name="T36" fmla="*/ 0 w 17"/>
                  <a:gd name="T37" fmla="*/ 9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3"/>
                  <a:gd name="T59" fmla="*/ 17 w 17"/>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3">
                    <a:moveTo>
                      <a:pt x="0" y="9"/>
                    </a:moveTo>
                    <a:lnTo>
                      <a:pt x="0" y="5"/>
                    </a:lnTo>
                    <a:lnTo>
                      <a:pt x="4" y="5"/>
                    </a:lnTo>
                    <a:lnTo>
                      <a:pt x="4" y="0"/>
                    </a:lnTo>
                    <a:lnTo>
                      <a:pt x="8" y="0"/>
                    </a:lnTo>
                    <a:lnTo>
                      <a:pt x="13" y="0"/>
                    </a:lnTo>
                    <a:lnTo>
                      <a:pt x="17" y="0"/>
                    </a:lnTo>
                    <a:lnTo>
                      <a:pt x="17" y="5"/>
                    </a:lnTo>
                    <a:lnTo>
                      <a:pt x="13" y="9"/>
                    </a:lnTo>
                    <a:lnTo>
                      <a:pt x="8" y="9"/>
                    </a:lnTo>
                    <a:lnTo>
                      <a:pt x="8" y="13"/>
                    </a:lnTo>
                    <a:lnTo>
                      <a:pt x="4" y="13"/>
                    </a:lnTo>
                    <a:lnTo>
                      <a:pt x="0" y="13"/>
                    </a:lnTo>
                    <a:lnTo>
                      <a:pt x="0" y="9"/>
                    </a:lnTo>
                    <a:close/>
                  </a:path>
                </a:pathLst>
              </a:custGeom>
              <a:solidFill>
                <a:srgbClr val="FFFFFF"/>
              </a:solidFill>
              <a:ln w="6350">
                <a:solidFill>
                  <a:srgbClr val="000000"/>
                </a:solidFill>
                <a:round/>
                <a:headEnd/>
                <a:tailEnd/>
              </a:ln>
            </p:spPr>
            <p:txBody>
              <a:bodyPr/>
              <a:lstStyle/>
              <a:p>
                <a:endParaRPr lang="ja-JP" altLang="en-US">
                  <a:latin typeface="Calibri" pitchFamily="34" charset="0"/>
                </a:endParaRPr>
              </a:p>
            </p:txBody>
          </p:sp>
          <p:sp>
            <p:nvSpPr>
              <p:cNvPr id="104" name="Freeform 469"/>
              <p:cNvSpPr>
                <a:spLocks/>
              </p:cNvSpPr>
              <p:nvPr/>
            </p:nvSpPr>
            <p:spPr bwMode="auto">
              <a:xfrm>
                <a:off x="946" y="629"/>
                <a:ext cx="18" cy="13"/>
              </a:xfrm>
              <a:custGeom>
                <a:avLst/>
                <a:gdLst>
                  <a:gd name="T0" fmla="*/ 0 w 18"/>
                  <a:gd name="T1" fmla="*/ 8 h 13"/>
                  <a:gd name="T2" fmla="*/ 0 w 18"/>
                  <a:gd name="T3" fmla="*/ 13 h 13"/>
                  <a:gd name="T4" fmla="*/ 0 w 18"/>
                  <a:gd name="T5" fmla="*/ 8 h 13"/>
                  <a:gd name="T6" fmla="*/ 0 w 18"/>
                  <a:gd name="T7" fmla="*/ 13 h 13"/>
                  <a:gd name="T8" fmla="*/ 5 w 18"/>
                  <a:gd name="T9" fmla="*/ 8 h 13"/>
                  <a:gd name="T10" fmla="*/ 5 w 18"/>
                  <a:gd name="T11" fmla="*/ 13 h 13"/>
                  <a:gd name="T12" fmla="*/ 5 w 18"/>
                  <a:gd name="T13" fmla="*/ 8 h 13"/>
                  <a:gd name="T14" fmla="*/ 9 w 18"/>
                  <a:gd name="T15" fmla="*/ 8 h 13"/>
                  <a:gd name="T16" fmla="*/ 13 w 18"/>
                  <a:gd name="T17" fmla="*/ 8 h 13"/>
                  <a:gd name="T18" fmla="*/ 13 w 18"/>
                  <a:gd name="T19" fmla="*/ 4 h 13"/>
                  <a:gd name="T20" fmla="*/ 18 w 18"/>
                  <a:gd name="T21" fmla="*/ 4 h 13"/>
                  <a:gd name="T22" fmla="*/ 18 w 18"/>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3"/>
                  <a:gd name="T38" fmla="*/ 18 w 18"/>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3">
                    <a:moveTo>
                      <a:pt x="0" y="8"/>
                    </a:moveTo>
                    <a:lnTo>
                      <a:pt x="0" y="13"/>
                    </a:lnTo>
                    <a:lnTo>
                      <a:pt x="0" y="8"/>
                    </a:lnTo>
                    <a:lnTo>
                      <a:pt x="0" y="13"/>
                    </a:lnTo>
                    <a:lnTo>
                      <a:pt x="5" y="8"/>
                    </a:lnTo>
                    <a:lnTo>
                      <a:pt x="5" y="13"/>
                    </a:lnTo>
                    <a:lnTo>
                      <a:pt x="5" y="8"/>
                    </a:lnTo>
                    <a:lnTo>
                      <a:pt x="9" y="8"/>
                    </a:lnTo>
                    <a:lnTo>
                      <a:pt x="13" y="8"/>
                    </a:lnTo>
                    <a:lnTo>
                      <a:pt x="13" y="4"/>
                    </a:lnTo>
                    <a:lnTo>
                      <a:pt x="18" y="4"/>
                    </a:lnTo>
                    <a:lnTo>
                      <a:pt x="18" y="0"/>
                    </a:lnTo>
                  </a:path>
                </a:pathLst>
              </a:custGeom>
              <a:noFill/>
              <a:ln w="6350">
                <a:solidFill>
                  <a:srgbClr val="000000"/>
                </a:solidFill>
                <a:round/>
                <a:headEnd/>
                <a:tailEnd/>
              </a:ln>
            </p:spPr>
            <p:txBody>
              <a:bodyPr/>
              <a:lstStyle/>
              <a:p>
                <a:endParaRPr lang="ja-JP" altLang="en-US">
                  <a:latin typeface="Calibri" pitchFamily="34" charset="0"/>
                </a:endParaRPr>
              </a:p>
            </p:txBody>
          </p:sp>
          <p:sp>
            <p:nvSpPr>
              <p:cNvPr id="105" name="Freeform 470"/>
              <p:cNvSpPr>
                <a:spLocks/>
              </p:cNvSpPr>
              <p:nvPr/>
            </p:nvSpPr>
            <p:spPr bwMode="auto">
              <a:xfrm>
                <a:off x="955" y="633"/>
                <a:ext cx="26" cy="17"/>
              </a:xfrm>
              <a:custGeom>
                <a:avLst/>
                <a:gdLst>
                  <a:gd name="T0" fmla="*/ 4 w 26"/>
                  <a:gd name="T1" fmla="*/ 17 h 17"/>
                  <a:gd name="T2" fmla="*/ 17 w 26"/>
                  <a:gd name="T3" fmla="*/ 17 h 17"/>
                  <a:gd name="T4" fmla="*/ 26 w 26"/>
                  <a:gd name="T5" fmla="*/ 4 h 17"/>
                  <a:gd name="T6" fmla="*/ 17 w 26"/>
                  <a:gd name="T7" fmla="*/ 0 h 17"/>
                  <a:gd name="T8" fmla="*/ 0 w 26"/>
                  <a:gd name="T9" fmla="*/ 13 h 17"/>
                  <a:gd name="T10" fmla="*/ 4 w 26"/>
                  <a:gd name="T11" fmla="*/ 17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4" y="17"/>
                    </a:moveTo>
                    <a:lnTo>
                      <a:pt x="17" y="17"/>
                    </a:lnTo>
                    <a:lnTo>
                      <a:pt x="26" y="4"/>
                    </a:lnTo>
                    <a:lnTo>
                      <a:pt x="17" y="0"/>
                    </a:lnTo>
                    <a:lnTo>
                      <a:pt x="0" y="13"/>
                    </a:lnTo>
                    <a:lnTo>
                      <a:pt x="4" y="17"/>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sp>
            <p:nvSpPr>
              <p:cNvPr id="106" name="Line 471"/>
              <p:cNvSpPr>
                <a:spLocks noChangeShapeType="1"/>
              </p:cNvSpPr>
              <p:nvPr/>
            </p:nvSpPr>
            <p:spPr bwMode="auto">
              <a:xfrm>
                <a:off x="964" y="810"/>
                <a:ext cx="8" cy="17"/>
              </a:xfrm>
              <a:prstGeom prst="line">
                <a:avLst/>
              </a:prstGeom>
              <a:noFill/>
              <a:ln w="6350">
                <a:solidFill>
                  <a:srgbClr val="000000"/>
                </a:solidFill>
                <a:round/>
                <a:headEnd/>
                <a:tailEnd/>
              </a:ln>
            </p:spPr>
            <p:txBody>
              <a:bodyPr/>
              <a:lstStyle/>
              <a:p>
                <a:endParaRPr lang="ja-JP" altLang="en-US"/>
              </a:p>
            </p:txBody>
          </p:sp>
          <p:sp>
            <p:nvSpPr>
              <p:cNvPr id="107" name="Line 472"/>
              <p:cNvSpPr>
                <a:spLocks noChangeShapeType="1"/>
              </p:cNvSpPr>
              <p:nvPr/>
            </p:nvSpPr>
            <p:spPr bwMode="auto">
              <a:xfrm>
                <a:off x="1011" y="793"/>
                <a:ext cx="9" cy="17"/>
              </a:xfrm>
              <a:prstGeom prst="line">
                <a:avLst/>
              </a:prstGeom>
              <a:noFill/>
              <a:ln w="6350">
                <a:solidFill>
                  <a:srgbClr val="000000"/>
                </a:solidFill>
                <a:round/>
                <a:headEnd/>
                <a:tailEnd/>
              </a:ln>
            </p:spPr>
            <p:txBody>
              <a:bodyPr/>
              <a:lstStyle/>
              <a:p>
                <a:endParaRPr lang="ja-JP" altLang="en-US"/>
              </a:p>
            </p:txBody>
          </p:sp>
          <p:sp>
            <p:nvSpPr>
              <p:cNvPr id="108" name="Line 473"/>
              <p:cNvSpPr>
                <a:spLocks noChangeShapeType="1"/>
              </p:cNvSpPr>
              <p:nvPr/>
            </p:nvSpPr>
            <p:spPr bwMode="auto">
              <a:xfrm>
                <a:off x="1054" y="762"/>
                <a:ext cx="13" cy="18"/>
              </a:xfrm>
              <a:prstGeom prst="line">
                <a:avLst/>
              </a:prstGeom>
              <a:noFill/>
              <a:ln w="6350">
                <a:solidFill>
                  <a:srgbClr val="000000"/>
                </a:solidFill>
                <a:round/>
                <a:headEnd/>
                <a:tailEnd/>
              </a:ln>
            </p:spPr>
            <p:txBody>
              <a:bodyPr/>
              <a:lstStyle/>
              <a:p>
                <a:endParaRPr lang="ja-JP" altLang="en-US"/>
              </a:p>
            </p:txBody>
          </p:sp>
          <p:sp>
            <p:nvSpPr>
              <p:cNvPr id="109" name="Line 474"/>
              <p:cNvSpPr>
                <a:spLocks noChangeShapeType="1"/>
              </p:cNvSpPr>
              <p:nvPr/>
            </p:nvSpPr>
            <p:spPr bwMode="auto">
              <a:xfrm>
                <a:off x="1098" y="724"/>
                <a:ext cx="8" cy="17"/>
              </a:xfrm>
              <a:prstGeom prst="line">
                <a:avLst/>
              </a:prstGeom>
              <a:noFill/>
              <a:ln w="6350">
                <a:solidFill>
                  <a:srgbClr val="000000"/>
                </a:solidFill>
                <a:round/>
                <a:headEnd/>
                <a:tailEnd/>
              </a:ln>
            </p:spPr>
            <p:txBody>
              <a:bodyPr/>
              <a:lstStyle/>
              <a:p>
                <a:endParaRPr lang="ja-JP" altLang="en-US"/>
              </a:p>
            </p:txBody>
          </p:sp>
          <p:sp>
            <p:nvSpPr>
              <p:cNvPr id="110" name="Line 475"/>
              <p:cNvSpPr>
                <a:spLocks noChangeShapeType="1"/>
              </p:cNvSpPr>
              <p:nvPr/>
            </p:nvSpPr>
            <p:spPr bwMode="auto">
              <a:xfrm>
                <a:off x="1123" y="689"/>
                <a:ext cx="9" cy="17"/>
              </a:xfrm>
              <a:prstGeom prst="line">
                <a:avLst/>
              </a:prstGeom>
              <a:noFill/>
              <a:ln w="6350">
                <a:solidFill>
                  <a:srgbClr val="000000"/>
                </a:solidFill>
                <a:round/>
                <a:headEnd/>
                <a:tailEnd/>
              </a:ln>
            </p:spPr>
            <p:txBody>
              <a:bodyPr/>
              <a:lstStyle/>
              <a:p>
                <a:endParaRPr lang="ja-JP" altLang="en-US"/>
              </a:p>
            </p:txBody>
          </p:sp>
          <p:sp>
            <p:nvSpPr>
              <p:cNvPr id="111" name="Line 476"/>
              <p:cNvSpPr>
                <a:spLocks noChangeShapeType="1"/>
              </p:cNvSpPr>
              <p:nvPr/>
            </p:nvSpPr>
            <p:spPr bwMode="auto">
              <a:xfrm>
                <a:off x="1141" y="663"/>
                <a:ext cx="8" cy="17"/>
              </a:xfrm>
              <a:prstGeom prst="line">
                <a:avLst/>
              </a:prstGeom>
              <a:noFill/>
              <a:ln w="6350">
                <a:solidFill>
                  <a:srgbClr val="000000"/>
                </a:solidFill>
                <a:round/>
                <a:headEnd/>
                <a:tailEnd/>
              </a:ln>
            </p:spPr>
            <p:txBody>
              <a:bodyPr/>
              <a:lstStyle/>
              <a:p>
                <a:endParaRPr lang="ja-JP" altLang="en-US"/>
              </a:p>
            </p:txBody>
          </p:sp>
          <p:sp>
            <p:nvSpPr>
              <p:cNvPr id="112" name="Line 477"/>
              <p:cNvSpPr>
                <a:spLocks noChangeShapeType="1"/>
              </p:cNvSpPr>
              <p:nvPr/>
            </p:nvSpPr>
            <p:spPr bwMode="auto">
              <a:xfrm>
                <a:off x="938" y="814"/>
                <a:ext cx="34" cy="13"/>
              </a:xfrm>
              <a:prstGeom prst="line">
                <a:avLst/>
              </a:prstGeom>
              <a:noFill/>
              <a:ln w="6350">
                <a:solidFill>
                  <a:srgbClr val="000000"/>
                </a:solidFill>
                <a:round/>
                <a:headEnd/>
                <a:tailEnd/>
              </a:ln>
            </p:spPr>
            <p:txBody>
              <a:bodyPr/>
              <a:lstStyle/>
              <a:p>
                <a:endParaRPr lang="ja-JP" altLang="en-US"/>
              </a:p>
            </p:txBody>
          </p:sp>
          <p:sp>
            <p:nvSpPr>
              <p:cNvPr id="113" name="Line 478"/>
              <p:cNvSpPr>
                <a:spLocks noChangeShapeType="1"/>
              </p:cNvSpPr>
              <p:nvPr/>
            </p:nvSpPr>
            <p:spPr bwMode="auto">
              <a:xfrm flipH="1">
                <a:off x="946" y="810"/>
                <a:ext cx="18" cy="17"/>
              </a:xfrm>
              <a:prstGeom prst="line">
                <a:avLst/>
              </a:prstGeom>
              <a:noFill/>
              <a:ln w="6350">
                <a:solidFill>
                  <a:srgbClr val="000000"/>
                </a:solidFill>
                <a:round/>
                <a:headEnd/>
                <a:tailEnd/>
              </a:ln>
            </p:spPr>
            <p:txBody>
              <a:bodyPr/>
              <a:lstStyle/>
              <a:p>
                <a:endParaRPr lang="ja-JP" altLang="en-US"/>
              </a:p>
            </p:txBody>
          </p:sp>
          <p:sp>
            <p:nvSpPr>
              <p:cNvPr id="114" name="Line 479"/>
              <p:cNvSpPr>
                <a:spLocks noChangeShapeType="1"/>
              </p:cNvSpPr>
              <p:nvPr/>
            </p:nvSpPr>
            <p:spPr bwMode="auto">
              <a:xfrm flipV="1">
                <a:off x="1011" y="780"/>
                <a:ext cx="56" cy="13"/>
              </a:xfrm>
              <a:prstGeom prst="line">
                <a:avLst/>
              </a:prstGeom>
              <a:noFill/>
              <a:ln w="6350">
                <a:solidFill>
                  <a:srgbClr val="000000"/>
                </a:solidFill>
                <a:round/>
                <a:headEnd/>
                <a:tailEnd/>
              </a:ln>
            </p:spPr>
            <p:txBody>
              <a:bodyPr/>
              <a:lstStyle/>
              <a:p>
                <a:endParaRPr lang="ja-JP" altLang="en-US"/>
              </a:p>
            </p:txBody>
          </p:sp>
          <p:sp>
            <p:nvSpPr>
              <p:cNvPr id="115" name="Line 480"/>
              <p:cNvSpPr>
                <a:spLocks noChangeShapeType="1"/>
              </p:cNvSpPr>
              <p:nvPr/>
            </p:nvSpPr>
            <p:spPr bwMode="auto">
              <a:xfrm flipH="1">
                <a:off x="1024" y="762"/>
                <a:ext cx="30" cy="48"/>
              </a:xfrm>
              <a:prstGeom prst="line">
                <a:avLst/>
              </a:prstGeom>
              <a:noFill/>
              <a:ln w="6350">
                <a:solidFill>
                  <a:srgbClr val="000000"/>
                </a:solidFill>
                <a:round/>
                <a:headEnd/>
                <a:tailEnd/>
              </a:ln>
            </p:spPr>
            <p:txBody>
              <a:bodyPr/>
              <a:lstStyle/>
              <a:p>
                <a:endParaRPr lang="ja-JP" altLang="en-US"/>
              </a:p>
            </p:txBody>
          </p:sp>
          <p:sp>
            <p:nvSpPr>
              <p:cNvPr id="116" name="Line 481"/>
              <p:cNvSpPr>
                <a:spLocks noChangeShapeType="1"/>
              </p:cNvSpPr>
              <p:nvPr/>
            </p:nvSpPr>
            <p:spPr bwMode="auto">
              <a:xfrm flipV="1">
                <a:off x="1059" y="745"/>
                <a:ext cx="47" cy="17"/>
              </a:xfrm>
              <a:prstGeom prst="line">
                <a:avLst/>
              </a:prstGeom>
              <a:noFill/>
              <a:ln w="6350">
                <a:solidFill>
                  <a:srgbClr val="000000"/>
                </a:solidFill>
                <a:round/>
                <a:headEnd/>
                <a:tailEnd/>
              </a:ln>
            </p:spPr>
            <p:txBody>
              <a:bodyPr/>
              <a:lstStyle/>
              <a:p>
                <a:endParaRPr lang="ja-JP" altLang="en-US"/>
              </a:p>
            </p:txBody>
          </p:sp>
          <p:sp>
            <p:nvSpPr>
              <p:cNvPr id="117" name="Line 482"/>
              <p:cNvSpPr>
                <a:spLocks noChangeShapeType="1"/>
              </p:cNvSpPr>
              <p:nvPr/>
            </p:nvSpPr>
            <p:spPr bwMode="auto">
              <a:xfrm flipH="1">
                <a:off x="1067" y="724"/>
                <a:ext cx="31" cy="51"/>
              </a:xfrm>
              <a:prstGeom prst="line">
                <a:avLst/>
              </a:prstGeom>
              <a:noFill/>
              <a:ln w="6350">
                <a:solidFill>
                  <a:srgbClr val="000000"/>
                </a:solidFill>
                <a:round/>
                <a:headEnd/>
                <a:tailEnd/>
              </a:ln>
            </p:spPr>
            <p:txBody>
              <a:bodyPr/>
              <a:lstStyle/>
              <a:p>
                <a:endParaRPr lang="ja-JP" altLang="en-US"/>
              </a:p>
            </p:txBody>
          </p:sp>
          <p:sp>
            <p:nvSpPr>
              <p:cNvPr id="118" name="Line 483"/>
              <p:cNvSpPr>
                <a:spLocks noChangeShapeType="1"/>
              </p:cNvSpPr>
              <p:nvPr/>
            </p:nvSpPr>
            <p:spPr bwMode="auto">
              <a:xfrm flipV="1">
                <a:off x="1098" y="706"/>
                <a:ext cx="34" cy="18"/>
              </a:xfrm>
              <a:prstGeom prst="line">
                <a:avLst/>
              </a:prstGeom>
              <a:noFill/>
              <a:ln w="6350">
                <a:solidFill>
                  <a:srgbClr val="000000"/>
                </a:solidFill>
                <a:round/>
                <a:headEnd/>
                <a:tailEnd/>
              </a:ln>
            </p:spPr>
            <p:txBody>
              <a:bodyPr/>
              <a:lstStyle/>
              <a:p>
                <a:endParaRPr lang="ja-JP" altLang="en-US"/>
              </a:p>
            </p:txBody>
          </p:sp>
          <p:sp>
            <p:nvSpPr>
              <p:cNvPr id="119" name="Line 484"/>
              <p:cNvSpPr>
                <a:spLocks noChangeShapeType="1"/>
              </p:cNvSpPr>
              <p:nvPr/>
            </p:nvSpPr>
            <p:spPr bwMode="auto">
              <a:xfrm flipH="1">
                <a:off x="1110" y="689"/>
                <a:ext cx="18" cy="52"/>
              </a:xfrm>
              <a:prstGeom prst="line">
                <a:avLst/>
              </a:prstGeom>
              <a:noFill/>
              <a:ln w="6350">
                <a:solidFill>
                  <a:srgbClr val="000000"/>
                </a:solidFill>
                <a:round/>
                <a:headEnd/>
                <a:tailEnd/>
              </a:ln>
            </p:spPr>
            <p:txBody>
              <a:bodyPr/>
              <a:lstStyle/>
              <a:p>
                <a:endParaRPr lang="ja-JP" altLang="en-US"/>
              </a:p>
            </p:txBody>
          </p:sp>
          <p:sp>
            <p:nvSpPr>
              <p:cNvPr id="120" name="Line 485"/>
              <p:cNvSpPr>
                <a:spLocks noChangeShapeType="1"/>
              </p:cNvSpPr>
              <p:nvPr/>
            </p:nvSpPr>
            <p:spPr bwMode="auto">
              <a:xfrm flipV="1">
                <a:off x="1128" y="680"/>
                <a:ext cx="21" cy="9"/>
              </a:xfrm>
              <a:prstGeom prst="line">
                <a:avLst/>
              </a:prstGeom>
              <a:noFill/>
              <a:ln w="6350">
                <a:solidFill>
                  <a:srgbClr val="000000"/>
                </a:solidFill>
                <a:round/>
                <a:headEnd/>
                <a:tailEnd/>
              </a:ln>
            </p:spPr>
            <p:txBody>
              <a:bodyPr/>
              <a:lstStyle/>
              <a:p>
                <a:endParaRPr lang="ja-JP" altLang="en-US"/>
              </a:p>
            </p:txBody>
          </p:sp>
          <p:sp>
            <p:nvSpPr>
              <p:cNvPr id="121" name="Line 486"/>
              <p:cNvSpPr>
                <a:spLocks noChangeShapeType="1"/>
              </p:cNvSpPr>
              <p:nvPr/>
            </p:nvSpPr>
            <p:spPr bwMode="auto">
              <a:xfrm flipH="1">
                <a:off x="1136" y="667"/>
                <a:ext cx="5" cy="39"/>
              </a:xfrm>
              <a:prstGeom prst="line">
                <a:avLst/>
              </a:prstGeom>
              <a:noFill/>
              <a:ln w="6350">
                <a:solidFill>
                  <a:srgbClr val="000000"/>
                </a:solidFill>
                <a:round/>
                <a:headEnd/>
                <a:tailEnd/>
              </a:ln>
            </p:spPr>
            <p:txBody>
              <a:bodyPr/>
              <a:lstStyle/>
              <a:p>
                <a:endParaRPr lang="ja-JP" altLang="en-US"/>
              </a:p>
            </p:txBody>
          </p:sp>
          <p:sp>
            <p:nvSpPr>
              <p:cNvPr id="122" name="Line 487"/>
              <p:cNvSpPr>
                <a:spLocks noChangeShapeType="1"/>
              </p:cNvSpPr>
              <p:nvPr/>
            </p:nvSpPr>
            <p:spPr bwMode="auto">
              <a:xfrm flipV="1">
                <a:off x="1136" y="659"/>
                <a:ext cx="13" cy="4"/>
              </a:xfrm>
              <a:prstGeom prst="line">
                <a:avLst/>
              </a:prstGeom>
              <a:noFill/>
              <a:ln w="6350">
                <a:solidFill>
                  <a:srgbClr val="000000"/>
                </a:solidFill>
                <a:round/>
                <a:headEnd/>
                <a:tailEnd/>
              </a:ln>
            </p:spPr>
            <p:txBody>
              <a:bodyPr/>
              <a:lstStyle/>
              <a:p>
                <a:endParaRPr lang="ja-JP" altLang="en-US"/>
              </a:p>
            </p:txBody>
          </p:sp>
          <p:sp>
            <p:nvSpPr>
              <p:cNvPr id="123" name="Freeform 488"/>
              <p:cNvSpPr>
                <a:spLocks/>
              </p:cNvSpPr>
              <p:nvPr/>
            </p:nvSpPr>
            <p:spPr bwMode="auto">
              <a:xfrm>
                <a:off x="933" y="598"/>
                <a:ext cx="152" cy="177"/>
              </a:xfrm>
              <a:custGeom>
                <a:avLst/>
                <a:gdLst>
                  <a:gd name="T0" fmla="*/ 74 w 152"/>
                  <a:gd name="T1" fmla="*/ 173 h 177"/>
                  <a:gd name="T2" fmla="*/ 65 w 152"/>
                  <a:gd name="T3" fmla="*/ 177 h 177"/>
                  <a:gd name="T4" fmla="*/ 13 w 152"/>
                  <a:gd name="T5" fmla="*/ 39 h 177"/>
                  <a:gd name="T6" fmla="*/ 13 w 152"/>
                  <a:gd name="T7" fmla="*/ 31 h 177"/>
                  <a:gd name="T8" fmla="*/ 0 w 152"/>
                  <a:gd name="T9" fmla="*/ 9 h 177"/>
                  <a:gd name="T10" fmla="*/ 5 w 152"/>
                  <a:gd name="T11" fmla="*/ 0 h 177"/>
                  <a:gd name="T12" fmla="*/ 13 w 152"/>
                  <a:gd name="T13" fmla="*/ 0 h 177"/>
                  <a:gd name="T14" fmla="*/ 22 w 152"/>
                  <a:gd name="T15" fmla="*/ 22 h 177"/>
                  <a:gd name="T16" fmla="*/ 35 w 152"/>
                  <a:gd name="T17" fmla="*/ 18 h 177"/>
                  <a:gd name="T18" fmla="*/ 134 w 152"/>
                  <a:gd name="T19" fmla="*/ 87 h 177"/>
                  <a:gd name="T20" fmla="*/ 134 w 152"/>
                  <a:gd name="T21" fmla="*/ 91 h 177"/>
                  <a:gd name="T22" fmla="*/ 44 w 152"/>
                  <a:gd name="T23" fmla="*/ 31 h 177"/>
                  <a:gd name="T24" fmla="*/ 152 w 152"/>
                  <a:gd name="T25" fmla="*/ 108 h 177"/>
                  <a:gd name="T26" fmla="*/ 147 w 152"/>
                  <a:gd name="T27" fmla="*/ 117 h 177"/>
                  <a:gd name="T28" fmla="*/ 39 w 152"/>
                  <a:gd name="T29" fmla="*/ 35 h 177"/>
                  <a:gd name="T30" fmla="*/ 22 w 152"/>
                  <a:gd name="T31" fmla="*/ 48 h 177"/>
                  <a:gd name="T32" fmla="*/ 74 w 152"/>
                  <a:gd name="T33" fmla="*/ 173 h 1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177"/>
                  <a:gd name="T53" fmla="*/ 152 w 152"/>
                  <a:gd name="T54" fmla="*/ 177 h 1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177">
                    <a:moveTo>
                      <a:pt x="74" y="173"/>
                    </a:moveTo>
                    <a:lnTo>
                      <a:pt x="65" y="177"/>
                    </a:lnTo>
                    <a:lnTo>
                      <a:pt x="13" y="39"/>
                    </a:lnTo>
                    <a:lnTo>
                      <a:pt x="13" y="31"/>
                    </a:lnTo>
                    <a:lnTo>
                      <a:pt x="0" y="9"/>
                    </a:lnTo>
                    <a:lnTo>
                      <a:pt x="5" y="0"/>
                    </a:lnTo>
                    <a:lnTo>
                      <a:pt x="13" y="0"/>
                    </a:lnTo>
                    <a:lnTo>
                      <a:pt x="22" y="22"/>
                    </a:lnTo>
                    <a:lnTo>
                      <a:pt x="35" y="18"/>
                    </a:lnTo>
                    <a:lnTo>
                      <a:pt x="134" y="87"/>
                    </a:lnTo>
                    <a:lnTo>
                      <a:pt x="134" y="91"/>
                    </a:lnTo>
                    <a:lnTo>
                      <a:pt x="44" y="31"/>
                    </a:lnTo>
                    <a:lnTo>
                      <a:pt x="152" y="108"/>
                    </a:lnTo>
                    <a:lnTo>
                      <a:pt x="147" y="117"/>
                    </a:lnTo>
                    <a:lnTo>
                      <a:pt x="39" y="35"/>
                    </a:lnTo>
                    <a:lnTo>
                      <a:pt x="22" y="48"/>
                    </a:lnTo>
                    <a:lnTo>
                      <a:pt x="74" y="173"/>
                    </a:lnTo>
                    <a:close/>
                  </a:path>
                </a:pathLst>
              </a:custGeom>
              <a:solidFill>
                <a:srgbClr val="E6E6E6"/>
              </a:solidFill>
              <a:ln w="6350">
                <a:solidFill>
                  <a:srgbClr val="000000"/>
                </a:solidFill>
                <a:round/>
                <a:headEnd/>
                <a:tailEnd/>
              </a:ln>
            </p:spPr>
            <p:txBody>
              <a:bodyPr/>
              <a:lstStyle/>
              <a:p>
                <a:endParaRPr lang="ja-JP" altLang="en-US">
                  <a:latin typeface="Calibri" pitchFamily="34" charset="0"/>
                </a:endParaRPr>
              </a:p>
            </p:txBody>
          </p:sp>
        </p:grpSp>
        <p:grpSp>
          <p:nvGrpSpPr>
            <p:cNvPr id="236" name="Group 494"/>
            <p:cNvGrpSpPr>
              <a:grpSpLocks/>
            </p:cNvGrpSpPr>
            <p:nvPr/>
          </p:nvGrpSpPr>
          <p:grpSpPr bwMode="auto">
            <a:xfrm rot="17400000" flipV="1">
              <a:off x="1290427" y="1532947"/>
              <a:ext cx="766662" cy="142590"/>
              <a:chOff x="716" y="799"/>
              <a:chExt cx="454" cy="46"/>
            </a:xfrm>
          </p:grpSpPr>
          <p:sp>
            <p:nvSpPr>
              <p:cNvPr id="237" name="Line 489"/>
              <p:cNvSpPr>
                <a:spLocks noChangeShapeType="1"/>
              </p:cNvSpPr>
              <p:nvPr/>
            </p:nvSpPr>
            <p:spPr bwMode="auto">
              <a:xfrm flipH="1" flipV="1">
                <a:off x="716" y="799"/>
                <a:ext cx="227" cy="0"/>
              </a:xfrm>
              <a:prstGeom prst="line">
                <a:avLst/>
              </a:prstGeom>
              <a:noFill/>
              <a:ln w="12700">
                <a:solidFill>
                  <a:schemeClr val="tx1"/>
                </a:solidFill>
                <a:round/>
                <a:headEnd/>
                <a:tailEnd type="stealth" w="lg" len="lg"/>
              </a:ln>
            </p:spPr>
            <p:txBody>
              <a:bodyPr anchor="ctr">
                <a:spAutoFit/>
              </a:bodyPr>
              <a:lstStyle/>
              <a:p>
                <a:endParaRPr lang="ja-JP" altLang="en-US"/>
              </a:p>
            </p:txBody>
          </p:sp>
          <p:sp>
            <p:nvSpPr>
              <p:cNvPr id="238" name="Line 492"/>
              <p:cNvSpPr>
                <a:spLocks noChangeShapeType="1"/>
              </p:cNvSpPr>
              <p:nvPr/>
            </p:nvSpPr>
            <p:spPr bwMode="auto">
              <a:xfrm flipH="1">
                <a:off x="807" y="799"/>
                <a:ext cx="136" cy="46"/>
              </a:xfrm>
              <a:prstGeom prst="line">
                <a:avLst/>
              </a:prstGeom>
              <a:noFill/>
              <a:ln w="12700">
                <a:solidFill>
                  <a:schemeClr val="tx1"/>
                </a:solidFill>
                <a:round/>
                <a:headEnd/>
                <a:tailEnd/>
              </a:ln>
            </p:spPr>
            <p:txBody>
              <a:bodyPr wrap="none" anchor="ctr">
                <a:spAutoFit/>
              </a:bodyPr>
              <a:lstStyle/>
              <a:p>
                <a:endParaRPr lang="ja-JP" altLang="en-US"/>
              </a:p>
            </p:txBody>
          </p:sp>
          <p:sp>
            <p:nvSpPr>
              <p:cNvPr id="239" name="Line 493"/>
              <p:cNvSpPr>
                <a:spLocks noChangeShapeType="1"/>
              </p:cNvSpPr>
              <p:nvPr/>
            </p:nvSpPr>
            <p:spPr bwMode="auto">
              <a:xfrm>
                <a:off x="807" y="845"/>
                <a:ext cx="363" cy="0"/>
              </a:xfrm>
              <a:prstGeom prst="line">
                <a:avLst/>
              </a:prstGeom>
              <a:noFill/>
              <a:ln w="12700">
                <a:solidFill>
                  <a:schemeClr val="tx1"/>
                </a:solidFill>
                <a:round/>
                <a:headEnd/>
                <a:tailEnd/>
              </a:ln>
            </p:spPr>
            <p:txBody>
              <a:bodyPr wrap="none" anchor="ctr">
                <a:spAutoFit/>
              </a:bodyPr>
              <a:lstStyle/>
              <a:p>
                <a:endParaRPr lang="ja-JP" altLang="en-US"/>
              </a:p>
            </p:txBody>
          </p:sp>
        </p:grpSp>
        <p:sp>
          <p:nvSpPr>
            <p:cNvPr id="240" name="テキスト ボックス 239"/>
            <p:cNvSpPr txBox="1"/>
            <p:nvPr/>
          </p:nvSpPr>
          <p:spPr>
            <a:xfrm>
              <a:off x="611560" y="2852936"/>
              <a:ext cx="1603324" cy="400110"/>
            </a:xfrm>
            <a:prstGeom prst="rect">
              <a:avLst/>
            </a:prstGeom>
            <a:noFill/>
            <a:ln>
              <a:solidFill>
                <a:srgbClr val="0000FF"/>
              </a:solidFill>
            </a:ln>
          </p:spPr>
          <p:txBody>
            <a:bodyPr wrap="none" rtlCol="0">
              <a:spAutoFit/>
            </a:bodyPr>
            <a:lstStyle/>
            <a:p>
              <a:pPr algn="ctr"/>
              <a:r>
                <a:rPr kumimoji="1" lang="en-US" altLang="ja-JP" sz="2000" i="1" dirty="0" smtClean="0">
                  <a:solidFill>
                    <a:srgbClr val="0000FF"/>
                  </a:solidFill>
                </a:rPr>
                <a:t>PRISM Data</a:t>
              </a:r>
              <a:endParaRPr kumimoji="1" lang="ja-JP" altLang="en-US" sz="2000" i="1" dirty="0">
                <a:solidFill>
                  <a:srgbClr val="0000FF"/>
                </a:solidFill>
              </a:endParaRPr>
            </a:p>
          </p:txBody>
        </p:sp>
        <p:sp>
          <p:nvSpPr>
            <p:cNvPr id="241" name="テキスト ボックス 240"/>
            <p:cNvSpPr txBox="1"/>
            <p:nvPr/>
          </p:nvSpPr>
          <p:spPr>
            <a:xfrm>
              <a:off x="745587" y="4293096"/>
              <a:ext cx="946093" cy="400110"/>
            </a:xfrm>
            <a:prstGeom prst="rect">
              <a:avLst/>
            </a:prstGeom>
            <a:noFill/>
            <a:ln>
              <a:solidFill>
                <a:srgbClr val="0000FF"/>
              </a:solidFill>
            </a:ln>
          </p:spPr>
          <p:txBody>
            <a:bodyPr wrap="none" rtlCol="0">
              <a:spAutoFit/>
            </a:bodyPr>
            <a:lstStyle/>
            <a:p>
              <a:pPr algn="ctr"/>
              <a:r>
                <a:rPr kumimoji="1" lang="en-US" altLang="ja-JP" sz="2000" i="1" dirty="0" smtClean="0">
                  <a:solidFill>
                    <a:srgbClr val="0000FF"/>
                  </a:solidFill>
                </a:rPr>
                <a:t>Level 1</a:t>
              </a:r>
              <a:endParaRPr kumimoji="1" lang="ja-JP" altLang="en-US" sz="2000" i="1" dirty="0">
                <a:solidFill>
                  <a:srgbClr val="0000FF"/>
                </a:solidFill>
              </a:endParaRPr>
            </a:p>
          </p:txBody>
        </p:sp>
        <p:sp>
          <p:nvSpPr>
            <p:cNvPr id="242" name="テキスト ボックス 241"/>
            <p:cNvSpPr txBox="1"/>
            <p:nvPr/>
          </p:nvSpPr>
          <p:spPr>
            <a:xfrm>
              <a:off x="611560" y="5261138"/>
              <a:ext cx="2170787" cy="400110"/>
            </a:xfrm>
            <a:prstGeom prst="rect">
              <a:avLst/>
            </a:prstGeom>
            <a:noFill/>
            <a:ln>
              <a:solidFill>
                <a:srgbClr val="0000FF"/>
              </a:solidFill>
            </a:ln>
          </p:spPr>
          <p:txBody>
            <a:bodyPr wrap="none" rtlCol="0">
              <a:spAutoFit/>
            </a:bodyPr>
            <a:lstStyle/>
            <a:p>
              <a:pPr algn="ctr"/>
              <a:r>
                <a:rPr kumimoji="1" lang="en-US" altLang="ja-JP" sz="2000" i="1" dirty="0" smtClean="0">
                  <a:solidFill>
                    <a:srgbClr val="0000FF"/>
                  </a:solidFill>
                </a:rPr>
                <a:t>Research Products</a:t>
              </a:r>
              <a:endParaRPr kumimoji="1" lang="ja-JP" altLang="en-US" sz="2000" i="1" dirty="0">
                <a:solidFill>
                  <a:srgbClr val="0000FF"/>
                </a:solidFill>
              </a:endParaRPr>
            </a:p>
          </p:txBody>
        </p:sp>
        <p:sp>
          <p:nvSpPr>
            <p:cNvPr id="243" name="テキスト ボックス 242"/>
            <p:cNvSpPr txBox="1"/>
            <p:nvPr/>
          </p:nvSpPr>
          <p:spPr>
            <a:xfrm>
              <a:off x="1763688" y="3257689"/>
              <a:ext cx="3491533" cy="1323439"/>
            </a:xfrm>
            <a:prstGeom prst="rect">
              <a:avLst/>
            </a:prstGeom>
            <a:noFill/>
          </p:spPr>
          <p:txBody>
            <a:bodyPr wrap="none" rtlCol="0">
              <a:spAutoFit/>
            </a:bodyPr>
            <a:lstStyle/>
            <a:p>
              <a:r>
                <a:rPr kumimoji="1" lang="en-US" altLang="ja-JP" sz="1600" dirty="0" smtClean="0">
                  <a:solidFill>
                    <a:schemeClr val="tx1"/>
                  </a:solidFill>
                  <a:latin typeface="Arial" pitchFamily="34" charset="0"/>
                  <a:cs typeface="Arial" pitchFamily="34" charset="0"/>
                </a:rPr>
                <a:t>System correction </a:t>
              </a:r>
            </a:p>
            <a:p>
              <a:pPr>
                <a:buFontTx/>
                <a:buChar char="-"/>
              </a:pPr>
              <a:r>
                <a:rPr lang="en-US" altLang="ja-JP" sz="1600" b="0" dirty="0" smtClean="0">
                  <a:solidFill>
                    <a:schemeClr val="tx1"/>
                  </a:solidFill>
                  <a:latin typeface="Arial" pitchFamily="34" charset="0"/>
                  <a:cs typeface="Arial" pitchFamily="34" charset="0"/>
                </a:rPr>
                <a:t> Sensor model </a:t>
              </a:r>
              <a:r>
                <a:rPr lang="en-US" altLang="ja-JP" sz="1600" dirty="0" smtClean="0">
                  <a:solidFill>
                    <a:srgbClr val="FF0000"/>
                  </a:solidFill>
                  <a:latin typeface="Arial" pitchFamily="34" charset="0"/>
                  <a:cs typeface="Arial" pitchFamily="34" charset="0"/>
                </a:rPr>
                <a:t>&lt; Relative cal.</a:t>
              </a:r>
              <a:r>
                <a:rPr lang="en-US" altLang="ja-JP" sz="1600" b="0" dirty="0" smtClean="0">
                  <a:solidFill>
                    <a:schemeClr val="tx1"/>
                  </a:solidFill>
                  <a:latin typeface="Arial" pitchFamily="34" charset="0"/>
                  <a:cs typeface="Arial" pitchFamily="34" charset="0"/>
                </a:rPr>
                <a:t> </a:t>
              </a:r>
            </a:p>
            <a:p>
              <a:pPr>
                <a:buFontTx/>
                <a:buChar char="-"/>
              </a:pPr>
              <a:r>
                <a:rPr kumimoji="1" lang="en-US" altLang="ja-JP" sz="1600" b="0" dirty="0" smtClean="0">
                  <a:solidFill>
                    <a:schemeClr val="tx1"/>
                  </a:solidFill>
                  <a:latin typeface="Arial" pitchFamily="34" charset="0"/>
                  <a:cs typeface="Arial" pitchFamily="34" charset="0"/>
                </a:rPr>
                <a:t> Pointing Alignment Parameter (AP)</a:t>
              </a:r>
            </a:p>
            <a:p>
              <a:r>
                <a:rPr lang="en-US" altLang="ja-JP" sz="1600" b="0" dirty="0" smtClean="0">
                  <a:solidFill>
                    <a:schemeClr val="tx1"/>
                  </a:solidFill>
                  <a:latin typeface="Arial" pitchFamily="34" charset="0"/>
                  <a:cs typeface="Arial" pitchFamily="34" charset="0"/>
                </a:rPr>
                <a:t>  </a:t>
              </a:r>
              <a:r>
                <a:rPr kumimoji="1" lang="en-US" altLang="ja-JP" sz="1600" b="0" dirty="0" smtClean="0">
                  <a:solidFill>
                    <a:schemeClr val="tx1"/>
                  </a:solidFill>
                  <a:latin typeface="Arial" pitchFamily="34" charset="0"/>
                  <a:cs typeface="Arial" pitchFamily="34" charset="0"/>
                </a:rPr>
                <a:t> </a:t>
              </a:r>
              <a:r>
                <a:rPr lang="en-US" altLang="ja-JP" sz="1600" dirty="0" smtClean="0">
                  <a:solidFill>
                    <a:srgbClr val="FF0000"/>
                  </a:solidFill>
                  <a:latin typeface="Arial" pitchFamily="34" charset="0"/>
                  <a:cs typeface="Arial" pitchFamily="34" charset="0"/>
                </a:rPr>
                <a:t>&lt; Absolute cal.</a:t>
              </a:r>
              <a:endParaRPr kumimoji="1" lang="en-US" altLang="ja-JP" sz="1600" b="0" dirty="0" smtClean="0">
                <a:solidFill>
                  <a:schemeClr val="tx1"/>
                </a:solidFill>
                <a:latin typeface="Arial" pitchFamily="34" charset="0"/>
                <a:cs typeface="Arial" pitchFamily="34" charset="0"/>
              </a:endParaRPr>
            </a:p>
            <a:p>
              <a:pPr>
                <a:buFontTx/>
                <a:buChar char="-"/>
              </a:pPr>
              <a:r>
                <a:rPr lang="en-US" altLang="ja-JP" sz="1600" b="0" dirty="0" smtClean="0">
                  <a:solidFill>
                    <a:schemeClr val="tx1"/>
                  </a:solidFill>
                  <a:latin typeface="Arial" pitchFamily="34" charset="0"/>
                  <a:cs typeface="Arial" pitchFamily="34" charset="0"/>
                </a:rPr>
                <a:t> Position and attitude data</a:t>
              </a:r>
              <a:endParaRPr kumimoji="1" lang="ja-JP" altLang="en-US" sz="1600" b="0" dirty="0">
                <a:solidFill>
                  <a:schemeClr val="tx1"/>
                </a:solidFill>
                <a:latin typeface="Arial" pitchFamily="34" charset="0"/>
                <a:cs typeface="Arial" pitchFamily="34" charset="0"/>
              </a:endParaRPr>
            </a:p>
          </p:txBody>
        </p:sp>
        <p:sp>
          <p:nvSpPr>
            <p:cNvPr id="245" name="テキスト ボックス 244"/>
            <p:cNvSpPr txBox="1"/>
            <p:nvPr/>
          </p:nvSpPr>
          <p:spPr>
            <a:xfrm>
              <a:off x="1763688" y="4716433"/>
              <a:ext cx="3325590" cy="584775"/>
            </a:xfrm>
            <a:prstGeom prst="rect">
              <a:avLst/>
            </a:prstGeom>
            <a:noFill/>
          </p:spPr>
          <p:txBody>
            <a:bodyPr wrap="none" rtlCol="0">
              <a:spAutoFit/>
            </a:bodyPr>
            <a:lstStyle/>
            <a:p>
              <a:pPr>
                <a:buFontTx/>
                <a:buChar char="-"/>
              </a:pPr>
              <a:r>
                <a:rPr kumimoji="1" lang="en-US" altLang="ja-JP" sz="1600" b="0" dirty="0" smtClean="0">
                  <a:solidFill>
                    <a:sysClr val="windowText" lastClr="000000"/>
                  </a:solidFill>
                  <a:latin typeface="Arial" pitchFamily="34" charset="0"/>
                  <a:cs typeface="Arial" pitchFamily="34" charset="0"/>
                </a:rPr>
                <a:t>EORC </a:t>
              </a:r>
              <a:r>
                <a:rPr lang="en-US" altLang="ja-JP" sz="1600" b="0" dirty="0" smtClean="0">
                  <a:solidFill>
                    <a:sysClr val="windowText" lastClr="000000"/>
                  </a:solidFill>
                  <a:latin typeface="Arial" pitchFamily="34" charset="0"/>
                  <a:cs typeface="Arial" pitchFamily="34" charset="0"/>
                </a:rPr>
                <a:t>Alignment Variation Model</a:t>
              </a:r>
            </a:p>
            <a:p>
              <a:r>
                <a:rPr lang="en-US" altLang="ja-JP" sz="1600" b="0" dirty="0" smtClean="0">
                  <a:solidFill>
                    <a:sysClr val="windowText" lastClr="000000"/>
                  </a:solidFill>
                  <a:latin typeface="Arial" pitchFamily="34" charset="0"/>
                  <a:cs typeface="Arial" pitchFamily="34" charset="0"/>
                </a:rPr>
                <a:t>   </a:t>
              </a:r>
              <a:r>
                <a:rPr lang="en-US" altLang="ja-JP" sz="1600" dirty="0" smtClean="0">
                  <a:solidFill>
                    <a:srgbClr val="FF0000"/>
                  </a:solidFill>
                  <a:latin typeface="Arial" pitchFamily="34" charset="0"/>
                  <a:cs typeface="Arial" pitchFamily="34" charset="0"/>
                </a:rPr>
                <a:t>&lt; Absolute cal.</a:t>
              </a:r>
              <a:endParaRPr kumimoji="1" lang="en-US" altLang="ja-JP" sz="1600" b="0" dirty="0" smtClean="0">
                <a:solidFill>
                  <a:sysClr val="windowText" lastClr="000000"/>
                </a:solidFill>
                <a:latin typeface="Arial" pitchFamily="34" charset="0"/>
                <a:cs typeface="Arial" pitchFamily="34" charset="0"/>
              </a:endParaRPr>
            </a:p>
          </p:txBody>
        </p:sp>
        <p:sp>
          <p:nvSpPr>
            <p:cNvPr id="246" name="テキスト ボックス 245"/>
            <p:cNvSpPr txBox="1"/>
            <p:nvPr/>
          </p:nvSpPr>
          <p:spPr>
            <a:xfrm>
              <a:off x="195553" y="3284984"/>
              <a:ext cx="574196" cy="307777"/>
            </a:xfrm>
            <a:prstGeom prst="rect">
              <a:avLst/>
            </a:prstGeom>
            <a:noFill/>
          </p:spPr>
          <p:txBody>
            <a:bodyPr wrap="none" rtlCol="0">
              <a:spAutoFit/>
            </a:bodyPr>
            <a:lstStyle/>
            <a:p>
              <a:r>
                <a:rPr kumimoji="1" lang="en-US" altLang="ja-JP" dirty="0" smtClean="0">
                  <a:solidFill>
                    <a:schemeClr val="tx1"/>
                  </a:solidFill>
                </a:rPr>
                <a:t>EOC</a:t>
              </a:r>
              <a:endParaRPr kumimoji="1" lang="ja-JP" altLang="en-US" dirty="0">
                <a:solidFill>
                  <a:schemeClr val="tx1"/>
                </a:solidFill>
              </a:endParaRPr>
            </a:p>
          </p:txBody>
        </p:sp>
        <p:sp>
          <p:nvSpPr>
            <p:cNvPr id="247" name="テキスト ボックス 246"/>
            <p:cNvSpPr txBox="1"/>
            <p:nvPr/>
          </p:nvSpPr>
          <p:spPr>
            <a:xfrm>
              <a:off x="195553" y="4725144"/>
              <a:ext cx="704039" cy="307777"/>
            </a:xfrm>
            <a:prstGeom prst="rect">
              <a:avLst/>
            </a:prstGeom>
            <a:noFill/>
          </p:spPr>
          <p:txBody>
            <a:bodyPr wrap="none" rtlCol="0">
              <a:spAutoFit/>
            </a:bodyPr>
            <a:lstStyle/>
            <a:p>
              <a:r>
                <a:rPr kumimoji="1" lang="en-US" altLang="ja-JP" dirty="0" smtClean="0">
                  <a:solidFill>
                    <a:schemeClr val="tx1"/>
                  </a:solidFill>
                </a:rPr>
                <a:t>EORC</a:t>
              </a:r>
              <a:endParaRPr kumimoji="1" lang="ja-JP" altLang="en-US" dirty="0">
                <a:solidFill>
                  <a:schemeClr val="tx1"/>
                </a:solidFill>
              </a:endParaRPr>
            </a:p>
          </p:txBody>
        </p:sp>
        <p:sp>
          <p:nvSpPr>
            <p:cNvPr id="248" name="テキスト ボックス 247"/>
            <p:cNvSpPr txBox="1"/>
            <p:nvPr/>
          </p:nvSpPr>
          <p:spPr>
            <a:xfrm>
              <a:off x="1498786" y="5661248"/>
              <a:ext cx="3073214" cy="954107"/>
            </a:xfrm>
            <a:prstGeom prst="rect">
              <a:avLst/>
            </a:prstGeom>
            <a:noFill/>
          </p:spPr>
          <p:txBody>
            <a:bodyPr wrap="none" rtlCol="0">
              <a:spAutoFit/>
            </a:bodyPr>
            <a:lstStyle/>
            <a:p>
              <a:pPr>
                <a:buFontTx/>
                <a:buChar char="-"/>
              </a:pPr>
              <a:r>
                <a:rPr kumimoji="1" lang="en-US" altLang="ja-JP" b="0" dirty="0" smtClean="0">
                  <a:solidFill>
                    <a:schemeClr val="tx1"/>
                  </a:solidFill>
                </a:rPr>
                <a:t> Digital </a:t>
              </a:r>
              <a:r>
                <a:rPr lang="en-US" altLang="ja-JP" b="0" dirty="0" smtClean="0">
                  <a:solidFill>
                    <a:schemeClr val="tx1"/>
                  </a:solidFill>
                </a:rPr>
                <a:t>s</a:t>
              </a:r>
              <a:r>
                <a:rPr kumimoji="1" lang="en-US" altLang="ja-JP" b="0" dirty="0" smtClean="0">
                  <a:solidFill>
                    <a:schemeClr val="tx1"/>
                  </a:solidFill>
                </a:rPr>
                <a:t>urface model (DSM)</a:t>
              </a:r>
            </a:p>
            <a:p>
              <a:pPr>
                <a:buFontTx/>
                <a:buChar char="-"/>
              </a:pPr>
              <a:r>
                <a:rPr kumimoji="1" lang="en-US" altLang="ja-JP" b="0" dirty="0" smtClean="0">
                  <a:solidFill>
                    <a:schemeClr val="tx1"/>
                  </a:solidFill>
                </a:rPr>
                <a:t> Ortho rectified image (ORI)</a:t>
              </a:r>
            </a:p>
            <a:p>
              <a:pPr>
                <a:buFontTx/>
                <a:buChar char="-"/>
              </a:pPr>
              <a:r>
                <a:rPr lang="en-US" altLang="ja-JP" b="0" dirty="0" smtClean="0">
                  <a:solidFill>
                    <a:schemeClr val="tx1"/>
                  </a:solidFill>
                </a:rPr>
                <a:t> Rational polynomial coefficient (RPC)</a:t>
              </a:r>
              <a:endParaRPr kumimoji="1" lang="en-US" altLang="ja-JP" b="0" dirty="0" smtClean="0">
                <a:solidFill>
                  <a:schemeClr val="tx1"/>
                </a:solidFill>
              </a:endParaRPr>
            </a:p>
            <a:p>
              <a:pPr>
                <a:buFontTx/>
                <a:buChar char="-"/>
              </a:pPr>
              <a:r>
                <a:rPr lang="en-US" altLang="ja-JP" b="0" dirty="0" smtClean="0">
                  <a:solidFill>
                    <a:schemeClr val="tx1"/>
                  </a:solidFill>
                </a:rPr>
                <a:t> Other applications</a:t>
              </a:r>
              <a:endParaRPr kumimoji="1" lang="ja-JP" altLang="en-US" b="0" dirty="0">
                <a:solidFill>
                  <a:schemeClr val="tx1"/>
                </a:solidFill>
              </a:endParaRPr>
            </a:p>
          </p:txBody>
        </p:sp>
        <p:cxnSp>
          <p:nvCxnSpPr>
            <p:cNvPr id="255" name="直線矢印コネクタ 254"/>
            <p:cNvCxnSpPr/>
            <p:nvPr/>
          </p:nvCxnSpPr>
          <p:spPr bwMode="auto">
            <a:xfrm>
              <a:off x="1223227" y="3284984"/>
              <a:ext cx="0" cy="1008112"/>
            </a:xfrm>
            <a:prstGeom prst="straightConnector1">
              <a:avLst/>
            </a:prstGeom>
            <a:noFill/>
            <a:ln w="19050" cap="flat" cmpd="sng" algn="ctr">
              <a:solidFill>
                <a:srgbClr val="0000FF"/>
              </a:solidFill>
              <a:prstDash val="solid"/>
              <a:round/>
              <a:headEnd type="none" w="med" len="med"/>
              <a:tailEnd type="arrow"/>
            </a:ln>
            <a:effectLst/>
          </p:spPr>
        </p:cxnSp>
        <p:cxnSp>
          <p:nvCxnSpPr>
            <p:cNvPr id="256" name="直線矢印コネクタ 255"/>
            <p:cNvCxnSpPr/>
            <p:nvPr/>
          </p:nvCxnSpPr>
          <p:spPr bwMode="auto">
            <a:xfrm>
              <a:off x="1223227" y="4725144"/>
              <a:ext cx="0" cy="504056"/>
            </a:xfrm>
            <a:prstGeom prst="straightConnector1">
              <a:avLst/>
            </a:prstGeom>
            <a:noFill/>
            <a:ln w="19050" cap="flat" cmpd="sng" algn="ctr">
              <a:solidFill>
                <a:srgbClr val="0000FF"/>
              </a:solidFill>
              <a:prstDash val="solid"/>
              <a:round/>
              <a:headEnd type="none" w="med" len="med"/>
              <a:tailEnd type="arrow"/>
            </a:ln>
            <a:effectLst/>
          </p:spPr>
        </p:cxnSp>
        <p:pic>
          <p:nvPicPr>
            <p:cNvPr id="6" name="Picture 233" descr="ALOS本体"/>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187624" y="787596"/>
              <a:ext cx="2090738" cy="658813"/>
            </a:xfrm>
            <a:prstGeom prst="rect">
              <a:avLst/>
            </a:prstGeom>
            <a:noFill/>
            <a:ln w="9525">
              <a:noFill/>
              <a:miter lim="800000"/>
              <a:headEnd/>
              <a:tailEnd/>
            </a:ln>
          </p:spPr>
        </p:pic>
      </p:grpSp>
      <p:grpSp>
        <p:nvGrpSpPr>
          <p:cNvPr id="264" name="グループ化 263"/>
          <p:cNvGrpSpPr/>
          <p:nvPr/>
        </p:nvGrpSpPr>
        <p:grpSpPr>
          <a:xfrm>
            <a:off x="3923928" y="1052736"/>
            <a:ext cx="4680520" cy="923330"/>
            <a:chOff x="4211960" y="921494"/>
            <a:chExt cx="4680520" cy="923330"/>
          </a:xfrm>
        </p:grpSpPr>
        <p:sp>
          <p:nvSpPr>
            <p:cNvPr id="259" name="テキスト ボックス 258"/>
            <p:cNvSpPr txBox="1"/>
            <p:nvPr/>
          </p:nvSpPr>
          <p:spPr>
            <a:xfrm>
              <a:off x="5004048" y="921494"/>
              <a:ext cx="2204451" cy="923330"/>
            </a:xfrm>
            <a:prstGeom prst="rect">
              <a:avLst/>
            </a:prstGeom>
            <a:noFill/>
          </p:spPr>
          <p:txBody>
            <a:bodyPr wrap="none" rtlCol="0">
              <a:spAutoFit/>
            </a:bodyPr>
            <a:lstStyle/>
            <a:p>
              <a:pPr algn="ctr"/>
              <a:r>
                <a:rPr lang="en-US" altLang="ja-JP" sz="1800" i="1" dirty="0" smtClean="0">
                  <a:solidFill>
                    <a:schemeClr val="tx1"/>
                  </a:solidFill>
                </a:rPr>
                <a:t>Accuracy evaluation</a:t>
              </a:r>
            </a:p>
            <a:p>
              <a:pPr algn="ctr"/>
              <a:endParaRPr kumimoji="1" lang="en-US" altLang="ja-JP" sz="1800" i="1" dirty="0" smtClean="0">
                <a:solidFill>
                  <a:schemeClr val="tx1"/>
                </a:solidFill>
              </a:endParaRPr>
            </a:p>
            <a:p>
              <a:pPr algn="ctr"/>
              <a:r>
                <a:rPr lang="en-US" altLang="ja-JP" sz="1800" i="1" dirty="0" smtClean="0">
                  <a:solidFill>
                    <a:schemeClr val="tx1"/>
                  </a:solidFill>
                </a:rPr>
                <a:t>Calibration</a:t>
              </a:r>
              <a:endParaRPr kumimoji="1" lang="ja-JP" altLang="en-US" sz="1800" i="1" dirty="0">
                <a:solidFill>
                  <a:schemeClr val="tx1"/>
                </a:solidFill>
              </a:endParaRPr>
            </a:p>
          </p:txBody>
        </p:sp>
        <p:sp>
          <p:nvSpPr>
            <p:cNvPr id="260" name="テキスト ボックス 259"/>
            <p:cNvSpPr txBox="1"/>
            <p:nvPr/>
          </p:nvSpPr>
          <p:spPr>
            <a:xfrm>
              <a:off x="4211960" y="1203139"/>
              <a:ext cx="936104" cy="523220"/>
            </a:xfrm>
            <a:prstGeom prst="rect">
              <a:avLst/>
            </a:prstGeom>
            <a:noFill/>
          </p:spPr>
          <p:txBody>
            <a:bodyPr wrap="square" rtlCol="0">
              <a:spAutoFit/>
            </a:bodyPr>
            <a:lstStyle/>
            <a:p>
              <a:r>
                <a:rPr kumimoji="1" lang="en-US" altLang="ja-JP" b="0" dirty="0" smtClean="0">
                  <a:solidFill>
                    <a:schemeClr val="tx1"/>
                  </a:solidFill>
                </a:rPr>
                <a:t>Reference </a:t>
              </a:r>
              <a:r>
                <a:rPr kumimoji="1" lang="en-US" altLang="ja-JP" b="0" i="1" dirty="0" smtClean="0">
                  <a:solidFill>
                    <a:schemeClr val="tx1"/>
                  </a:solidFill>
                </a:rPr>
                <a:t>i.e.</a:t>
              </a:r>
              <a:r>
                <a:rPr kumimoji="1" lang="en-US" altLang="ja-JP" b="0" dirty="0" smtClean="0">
                  <a:solidFill>
                    <a:schemeClr val="tx1"/>
                  </a:solidFill>
                </a:rPr>
                <a:t> GCPs</a:t>
              </a:r>
              <a:endParaRPr kumimoji="1" lang="ja-JP" altLang="en-US" b="0" dirty="0">
                <a:solidFill>
                  <a:schemeClr val="tx1"/>
                </a:solidFill>
              </a:endParaRPr>
            </a:p>
          </p:txBody>
        </p:sp>
        <p:sp>
          <p:nvSpPr>
            <p:cNvPr id="261" name="テキスト ボックス 260"/>
            <p:cNvSpPr txBox="1"/>
            <p:nvPr/>
          </p:nvSpPr>
          <p:spPr>
            <a:xfrm>
              <a:off x="7020272" y="1203139"/>
              <a:ext cx="1872208" cy="523220"/>
            </a:xfrm>
            <a:prstGeom prst="rect">
              <a:avLst/>
            </a:prstGeom>
            <a:noFill/>
          </p:spPr>
          <p:txBody>
            <a:bodyPr wrap="square" rtlCol="0">
              <a:spAutoFit/>
            </a:bodyPr>
            <a:lstStyle/>
            <a:p>
              <a:r>
                <a:rPr kumimoji="1" lang="en-US" altLang="ja-JP" b="0" dirty="0" smtClean="0">
                  <a:solidFill>
                    <a:schemeClr val="tx1"/>
                  </a:solidFill>
                  <a:latin typeface="Arial" pitchFamily="34" charset="0"/>
                  <a:cs typeface="Arial" pitchFamily="34" charset="0"/>
                </a:rPr>
                <a:t>Parameters and algorithms update</a:t>
              </a:r>
            </a:p>
          </p:txBody>
        </p:sp>
        <p:sp>
          <p:nvSpPr>
            <p:cNvPr id="262" name="左カーブ矢印 261"/>
            <p:cNvSpPr/>
            <p:nvPr/>
          </p:nvSpPr>
          <p:spPr bwMode="auto">
            <a:xfrm>
              <a:off x="6804248" y="1248749"/>
              <a:ext cx="216024" cy="432000"/>
            </a:xfrm>
            <a:prstGeom prst="curvedLeftArrow">
              <a:avLst/>
            </a:prstGeom>
            <a:solidFill>
              <a:srgbClr val="0000FF"/>
            </a:solidFill>
            <a:ln w="1270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endParaRPr>
            </a:p>
          </p:txBody>
        </p:sp>
        <p:sp>
          <p:nvSpPr>
            <p:cNvPr id="263" name="左カーブ矢印 262"/>
            <p:cNvSpPr/>
            <p:nvPr/>
          </p:nvSpPr>
          <p:spPr bwMode="auto">
            <a:xfrm rot="10800000">
              <a:off x="5220072" y="1248750"/>
              <a:ext cx="216024" cy="432000"/>
            </a:xfrm>
            <a:prstGeom prst="curvedLeftArrow">
              <a:avLst/>
            </a:prstGeom>
            <a:solidFill>
              <a:srgbClr val="0000FF"/>
            </a:solidFill>
            <a:ln w="12700" cap="flat" cmpd="sng" algn="ctr">
              <a:solidFill>
                <a:srgbClr val="0000FF"/>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endParaRPr>
            </a:p>
          </p:txBody>
        </p:sp>
      </p:grpSp>
      <p:pic>
        <p:nvPicPr>
          <p:cNvPr id="11265" name="Picture 1" descr="C:\tadono\12rssj\ALOS@EORC-calval.png"/>
          <p:cNvPicPr>
            <a:picLocks noChangeAspect="1" noChangeArrowheads="1"/>
          </p:cNvPicPr>
          <p:nvPr/>
        </p:nvPicPr>
        <p:blipFill>
          <a:blip r:embed="rId3"/>
          <a:srcRect/>
          <a:stretch>
            <a:fillRect/>
          </a:stretch>
        </p:blipFill>
        <p:spPr bwMode="auto">
          <a:xfrm>
            <a:off x="4961365" y="2492896"/>
            <a:ext cx="4182636" cy="2736304"/>
          </a:xfrm>
          <a:prstGeom prst="rect">
            <a:avLst/>
          </a:prstGeom>
          <a:noFill/>
        </p:spPr>
      </p:pic>
      <p:pic>
        <p:nvPicPr>
          <p:cNvPr id="11266" name="Picture 2" descr="C:\tadono\12rssj\AUIG-parameter.png"/>
          <p:cNvPicPr>
            <a:picLocks noChangeAspect="1" noChangeArrowheads="1"/>
          </p:cNvPicPr>
          <p:nvPr/>
        </p:nvPicPr>
        <p:blipFill>
          <a:blip r:embed="rId4"/>
          <a:srcRect/>
          <a:stretch>
            <a:fillRect/>
          </a:stretch>
        </p:blipFill>
        <p:spPr bwMode="auto">
          <a:xfrm>
            <a:off x="9396536" y="3789040"/>
            <a:ext cx="3085332" cy="2852936"/>
          </a:xfrm>
          <a:prstGeom prst="rect">
            <a:avLst/>
          </a:prstGeom>
          <a:noFill/>
        </p:spPr>
      </p:pic>
      <p:sp>
        <p:nvSpPr>
          <p:cNvPr id="253" name="テキスト ボックス 252"/>
          <p:cNvSpPr txBox="1"/>
          <p:nvPr/>
        </p:nvSpPr>
        <p:spPr>
          <a:xfrm>
            <a:off x="4644008" y="5229200"/>
            <a:ext cx="4615046" cy="307777"/>
          </a:xfrm>
          <a:prstGeom prst="rect">
            <a:avLst/>
          </a:prstGeom>
          <a:noFill/>
        </p:spPr>
        <p:txBody>
          <a:bodyPr wrap="none" rtlCol="0">
            <a:spAutoFit/>
          </a:bodyPr>
          <a:lstStyle/>
          <a:p>
            <a:r>
              <a:rPr lang="en-US" altLang="ja-JP" dirty="0" smtClean="0"/>
              <a:t>http://www.eorc.jaxa.jp/ALOS/en/calval/calval_index.htm</a:t>
            </a:r>
            <a:endParaRPr kumimoji="1" lang="ja-JP" altLang="en-US" dirty="0"/>
          </a:p>
        </p:txBody>
      </p:sp>
      <p:sp>
        <p:nvSpPr>
          <p:cNvPr id="254" name="角丸四角形 253"/>
          <p:cNvSpPr/>
          <p:nvPr/>
        </p:nvSpPr>
        <p:spPr bwMode="auto">
          <a:xfrm>
            <a:off x="1619672" y="3284984"/>
            <a:ext cx="3348000" cy="126000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checkerboard(across)">
                                      <p:cBhvr>
                                        <p:cTn id="7"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824" name="Picture 56" descr="p_img35_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339850"/>
            <a:ext cx="3241675" cy="3241675"/>
          </a:xfrm>
          <a:prstGeom prst="rect">
            <a:avLst/>
          </a:prstGeom>
          <a:noFill/>
          <a:extLst>
            <a:ext uri="{909E8E84-426E-40DD-AFC4-6F175D3DCCD1}">
              <a14:hiddenFill xmlns:a14="http://schemas.microsoft.com/office/drawing/2010/main">
                <a:solidFill>
                  <a:srgbClr val="FFFFFF"/>
                </a:solidFill>
              </a14:hiddenFill>
            </a:ext>
          </a:extLst>
        </p:spPr>
      </p:pic>
      <p:pic>
        <p:nvPicPr>
          <p:cNvPr id="544825" name="Picture 57" descr="pr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765175"/>
            <a:ext cx="2197100" cy="2362200"/>
          </a:xfrm>
          <a:prstGeom prst="rect">
            <a:avLst/>
          </a:prstGeom>
          <a:noFill/>
          <a:extLst>
            <a:ext uri="{909E8E84-426E-40DD-AFC4-6F175D3DCCD1}">
              <a14:hiddenFill xmlns:a14="http://schemas.microsoft.com/office/drawing/2010/main">
                <a:solidFill>
                  <a:srgbClr val="FFFFFF"/>
                </a:solidFill>
              </a14:hiddenFill>
            </a:ext>
          </a:extLst>
        </p:spPr>
      </p:pic>
      <p:sp>
        <p:nvSpPr>
          <p:cNvPr id="544826" name="Rectangle 58"/>
          <p:cNvSpPr>
            <a:spLocks noChangeArrowheads="1"/>
          </p:cNvSpPr>
          <p:nvPr/>
        </p:nvSpPr>
        <p:spPr bwMode="auto">
          <a:xfrm>
            <a:off x="4427538" y="5084763"/>
            <a:ext cx="4495800" cy="1219200"/>
          </a:xfrm>
          <a:prstGeom prst="rect">
            <a:avLst/>
          </a:prstGeom>
          <a:solidFill>
            <a:srgbClr val="FFFFCC"/>
          </a:solidFill>
          <a:ln w="22225">
            <a:solidFill>
              <a:schemeClr val="tx1"/>
            </a:solidFill>
            <a:miter lim="800000"/>
            <a:headEnd/>
            <a:tailEnd/>
          </a:ln>
          <a:effectLst>
            <a:prstShdw prst="shdw13" dist="53882" dir="13500000">
              <a:srgbClr val="808080"/>
            </a:prstShdw>
          </a:effectLst>
        </p:spPr>
        <p:txBody>
          <a:bodyPr lIns="90488" tIns="44450" rIns="90488" bIns="44450"/>
          <a:lstStyle>
            <a:lvl1pPr algn="l">
              <a:spcBef>
                <a:spcPct val="20000"/>
              </a:spcBef>
              <a:defRPr kumimoji="1" sz="2000">
                <a:solidFill>
                  <a:schemeClr val="tx1"/>
                </a:solidFill>
                <a:latin typeface="ＭＳ ゴシック" pitchFamily="49" charset="-128"/>
                <a:ea typeface="ＭＳ ゴシック" pitchFamily="49" charset="-128"/>
              </a:defRPr>
            </a:lvl1pPr>
            <a:lvl2pPr marL="742950" indent="-285750" algn="l">
              <a:spcBef>
                <a:spcPct val="20000"/>
              </a:spcBef>
              <a:buClr>
                <a:srgbClr val="FFCC66"/>
              </a:buClr>
              <a:buSzPct val="100000"/>
              <a:buFont typeface="Monotype Sorts" pitchFamily="2" charset="2"/>
              <a:buChar char="z"/>
              <a:defRPr kumimoji="1">
                <a:solidFill>
                  <a:schemeClr val="tx1"/>
                </a:solidFill>
                <a:latin typeface="ＭＳ ゴシック" pitchFamily="49" charset="-128"/>
                <a:ea typeface="ＭＳ ゴシック" pitchFamily="49" charset="-128"/>
              </a:defRPr>
            </a:lvl2pPr>
            <a:lvl3pPr algn="l">
              <a:spcBef>
                <a:spcPct val="20000"/>
              </a:spcBef>
              <a:buClr>
                <a:srgbClr val="FFCC66"/>
              </a:buClr>
              <a:buFont typeface="Monotype Sorts" pitchFamily="2" charset="2"/>
              <a:buChar char="y"/>
              <a:defRPr kumimoji="1" sz="1600">
                <a:solidFill>
                  <a:schemeClr val="tx1"/>
                </a:solidFill>
                <a:latin typeface="ＭＳ ゴシック" pitchFamily="49" charset="-128"/>
                <a:ea typeface="ＭＳ ゴシック" pitchFamily="49" charset="-128"/>
              </a:defRPr>
            </a:lvl3pPr>
            <a:lvl4pPr algn="l">
              <a:spcBef>
                <a:spcPct val="20000"/>
              </a:spcBef>
              <a:buClr>
                <a:srgbClr val="FFCC66"/>
              </a:buClr>
              <a:buSzPct val="100000"/>
              <a:buFont typeface="Monotype Sorts" pitchFamily="2" charset="2"/>
              <a:buChar char="/"/>
              <a:defRPr kumimoji="1" sz="1400">
                <a:solidFill>
                  <a:schemeClr val="tx1"/>
                </a:solidFill>
                <a:latin typeface="ＭＳ ゴシック" pitchFamily="49" charset="-128"/>
                <a:ea typeface="ＭＳ ゴシック" pitchFamily="49" charset="-128"/>
              </a:defRPr>
            </a:lvl4pPr>
            <a:lvl5pPr algn="l">
              <a:spcBef>
                <a:spcPct val="20000"/>
              </a:spcBef>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5pPr>
            <a:lvl6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6pPr>
            <a:lvl7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7pPr>
            <a:lvl8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8pPr>
            <a:lvl9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9pPr>
          </a:lstStyle>
          <a:p>
            <a:pPr>
              <a:spcBef>
                <a:spcPct val="30000"/>
              </a:spcBef>
              <a:buClr>
                <a:srgbClr val="FF9933"/>
              </a:buClr>
              <a:buFont typeface="Wingdings" pitchFamily="2" charset="2"/>
              <a:buChar char="ü"/>
            </a:pPr>
            <a:r>
              <a:rPr lang="en-US" altLang="ja-JP" sz="1800" b="0" smtClean="0">
                <a:solidFill>
                  <a:srgbClr val="000000"/>
                </a:solidFill>
                <a:latin typeface="Arial" charset="0"/>
              </a:rPr>
              <a:t>Two observation (</a:t>
            </a:r>
            <a:r>
              <a:rPr lang="en-US" altLang="ja-JP" sz="1800" b="0" smtClean="0">
                <a:solidFill>
                  <a:srgbClr val="FF0000"/>
                </a:solidFill>
                <a:latin typeface="Arial" charset="0"/>
              </a:rPr>
              <a:t>+/-1.20deg.</a:t>
            </a:r>
            <a:r>
              <a:rPr lang="en-US" altLang="ja-JP" sz="1800" b="0" smtClean="0">
                <a:solidFill>
                  <a:srgbClr val="000000"/>
                </a:solidFill>
                <a:latin typeface="Arial" charset="0"/>
              </a:rPr>
              <a:t> pointing angle) per orbit are necessary for observing whole coverage by triplet mode except in high latitude areas.  </a:t>
            </a:r>
          </a:p>
        </p:txBody>
      </p:sp>
      <p:grpSp>
        <p:nvGrpSpPr>
          <p:cNvPr id="544827" name="Group 59"/>
          <p:cNvGrpSpPr>
            <a:grpSpLocks/>
          </p:cNvGrpSpPr>
          <p:nvPr/>
        </p:nvGrpSpPr>
        <p:grpSpPr bwMode="auto">
          <a:xfrm>
            <a:off x="179388" y="3141663"/>
            <a:ext cx="4176712" cy="3600450"/>
            <a:chOff x="113" y="1979"/>
            <a:chExt cx="2631" cy="2268"/>
          </a:xfrm>
        </p:grpSpPr>
        <p:sp>
          <p:nvSpPr>
            <p:cNvPr id="544828" name="Text Box 60"/>
            <p:cNvSpPr txBox="1">
              <a:spLocks noChangeArrowheads="1"/>
            </p:cNvSpPr>
            <p:nvPr/>
          </p:nvSpPr>
          <p:spPr bwMode="auto">
            <a:xfrm>
              <a:off x="883" y="1979"/>
              <a:ext cx="909"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r>
                <a:rPr lang="en-US" altLang="ja-JP" sz="1800" b="0" smtClean="0">
                  <a:solidFill>
                    <a:srgbClr val="000000"/>
                  </a:solidFill>
                  <a:ea typeface="ＭＳ ゴシック" pitchFamily="49" charset="-128"/>
                </a:rPr>
                <a:t>0.52-0.77μm</a:t>
              </a:r>
            </a:p>
          </p:txBody>
        </p:sp>
        <p:sp>
          <p:nvSpPr>
            <p:cNvPr id="544829" name="Text Box 61"/>
            <p:cNvSpPr txBox="1">
              <a:spLocks noChangeArrowheads="1"/>
            </p:cNvSpPr>
            <p:nvPr/>
          </p:nvSpPr>
          <p:spPr bwMode="auto">
            <a:xfrm>
              <a:off x="158" y="2171"/>
              <a:ext cx="2586" cy="2076"/>
            </a:xfrm>
            <a:prstGeom prst="rect">
              <a:avLst/>
            </a:prstGeom>
            <a:solidFill>
              <a:schemeClr val="bg1"/>
            </a:solidFill>
            <a:ln>
              <a:noFill/>
            </a:ln>
            <a:effectLst/>
            <a:extLs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r>
                <a:rPr lang="en-US" altLang="ja-JP" sz="1800" b="0" smtClean="0">
                  <a:solidFill>
                    <a:srgbClr val="000000"/>
                  </a:solidFill>
                  <a:ea typeface="ＭＳ ゴシック" pitchFamily="49" charset="-128"/>
                </a:rPr>
                <a:t>Number of Optics : 3,  AT +/- 23.8 deg </a:t>
              </a:r>
            </a:p>
            <a:p>
              <a:r>
                <a:rPr lang="en-US" altLang="ja-JP" sz="1800" b="0" smtClean="0">
                  <a:solidFill>
                    <a:srgbClr val="000000"/>
                  </a:solidFill>
                  <a:ea typeface="ＭＳ ゴシック" pitchFamily="49" charset="-128"/>
                </a:rPr>
                <a:t>             (Nadir / Forward / Backward)</a:t>
              </a:r>
            </a:p>
            <a:p>
              <a:r>
                <a:rPr lang="en-US" altLang="ja-JP" sz="1800" b="0" smtClean="0">
                  <a:solidFill>
                    <a:srgbClr val="000000"/>
                  </a:solidFill>
                  <a:ea typeface="ＭＳ ゴシック" pitchFamily="49" charset="-128"/>
                </a:rPr>
                <a:t>Base/Height ratio : 1.0 (F / B)</a:t>
              </a:r>
            </a:p>
            <a:p>
              <a:r>
                <a:rPr lang="en-US" altLang="ja-JP" sz="1800" b="0" smtClean="0">
                  <a:solidFill>
                    <a:srgbClr val="000000"/>
                  </a:solidFill>
                  <a:ea typeface="ＭＳ ゴシック" pitchFamily="49" charset="-128"/>
                </a:rPr>
                <a:t>Spatial resolution : 2.5m at Nadir</a:t>
              </a:r>
            </a:p>
            <a:p>
              <a:r>
                <a:rPr lang="en-US" altLang="ja-JP" sz="1800" b="0" smtClean="0">
                  <a:solidFill>
                    <a:srgbClr val="000000"/>
                  </a:solidFill>
                  <a:ea typeface="ＭＳ ゴシック" pitchFamily="49" charset="-128"/>
                </a:rPr>
                <a:t>Swath width : 35km at Triplet mode</a:t>
              </a:r>
            </a:p>
            <a:p>
              <a:r>
                <a:rPr lang="en-US" altLang="ja-JP" sz="1800" b="0" smtClean="0">
                  <a:solidFill>
                    <a:srgbClr val="000000"/>
                  </a:solidFill>
                  <a:ea typeface="ＭＳ ゴシック" pitchFamily="49" charset="-128"/>
                </a:rPr>
                <a:t>                       70km at Nadir only</a:t>
              </a:r>
            </a:p>
            <a:p>
              <a:r>
                <a:rPr lang="en-US" altLang="ja-JP" sz="1800" b="0" smtClean="0">
                  <a:solidFill>
                    <a:srgbClr val="000000"/>
                  </a:solidFill>
                  <a:ea typeface="ＭＳ ゴシック" pitchFamily="49" charset="-128"/>
                </a:rPr>
                <a:t>Pointing angle : +/- 1.5 deg.</a:t>
              </a:r>
            </a:p>
            <a:p>
              <a:r>
                <a:rPr lang="en-US" altLang="ja-JP" sz="1800" b="0" smtClean="0">
                  <a:solidFill>
                    <a:srgbClr val="000000"/>
                  </a:solidFill>
                  <a:ea typeface="ＭＳ ゴシック" pitchFamily="49" charset="-128"/>
                </a:rPr>
                <a:t>S/N : &gt;70, MTF : &gt;0.20</a:t>
              </a:r>
            </a:p>
            <a:p>
              <a:r>
                <a:rPr lang="en-US" altLang="ja-JP" sz="1800" b="0" smtClean="0">
                  <a:solidFill>
                    <a:srgbClr val="000000"/>
                  </a:solidFill>
                  <a:ea typeface="ＭＳ ゴシック" pitchFamily="49" charset="-128"/>
                </a:rPr>
                <a:t>Scanning method : Push broom </a:t>
              </a:r>
            </a:p>
            <a:p>
              <a:r>
                <a:rPr lang="en-US" altLang="ja-JP" sz="1800" b="0" smtClean="0">
                  <a:solidFill>
                    <a:srgbClr val="000000"/>
                  </a:solidFill>
                  <a:ea typeface="ＭＳ ゴシック" pitchFamily="49" charset="-128"/>
                </a:rPr>
                <a:t>Quantization : 8 bits </a:t>
              </a:r>
            </a:p>
            <a:p>
              <a:r>
                <a:rPr lang="en-US" altLang="ja-JP" sz="1800" b="0" smtClean="0">
                  <a:solidFill>
                    <a:srgbClr val="000000"/>
                  </a:solidFill>
                  <a:ea typeface="ＭＳ ゴシック" pitchFamily="49" charset="-128"/>
                </a:rPr>
                <a:t>Data compression : JPEG extension</a:t>
              </a:r>
            </a:p>
            <a:p>
              <a:r>
                <a:rPr lang="en-US" altLang="ja-JP" sz="1800" b="0" smtClean="0">
                  <a:solidFill>
                    <a:srgbClr val="000000"/>
                  </a:solidFill>
                  <a:ea typeface="ＭＳ ゴシック" pitchFamily="49" charset="-128"/>
                </a:rPr>
                <a:t>Compression rate:  1/4.5 or 1/9</a:t>
              </a:r>
            </a:p>
          </p:txBody>
        </p:sp>
        <p:sp>
          <p:nvSpPr>
            <p:cNvPr id="544830" name="Line 62"/>
            <p:cNvSpPr>
              <a:spLocks noChangeShapeType="1"/>
            </p:cNvSpPr>
            <p:nvPr/>
          </p:nvSpPr>
          <p:spPr bwMode="auto">
            <a:xfrm>
              <a:off x="113" y="4247"/>
              <a:ext cx="23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sp>
          <p:nvSpPr>
            <p:cNvPr id="544831" name="Line 63"/>
            <p:cNvSpPr>
              <a:spLocks noChangeShapeType="1"/>
            </p:cNvSpPr>
            <p:nvPr/>
          </p:nvSpPr>
          <p:spPr bwMode="auto">
            <a:xfrm>
              <a:off x="158" y="2171"/>
              <a:ext cx="23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sp>
          <p:nvSpPr>
            <p:cNvPr id="544832" name="Line 64"/>
            <p:cNvSpPr>
              <a:spLocks noChangeShapeType="1"/>
            </p:cNvSpPr>
            <p:nvPr/>
          </p:nvSpPr>
          <p:spPr bwMode="auto">
            <a:xfrm>
              <a:off x="158" y="1979"/>
              <a:ext cx="23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grpSp>
      <p:sp>
        <p:nvSpPr>
          <p:cNvPr id="544833" name="Text Box 65"/>
          <p:cNvSpPr txBox="1">
            <a:spLocks noChangeArrowheads="1"/>
          </p:cNvSpPr>
          <p:nvPr/>
        </p:nvSpPr>
        <p:spPr bwMode="auto">
          <a:xfrm>
            <a:off x="2895600" y="735013"/>
            <a:ext cx="5997575"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ja-JP" sz="1600" smtClean="0">
                <a:solidFill>
                  <a:srgbClr val="FF3300"/>
                </a:solidFill>
                <a:latin typeface="Arial" charset="0"/>
                <a:ea typeface="ＭＳ ゴシック" pitchFamily="49" charset="-128"/>
              </a:rPr>
              <a:t>Panchromatic Remote-sensing Instrument for Stereo Mapping</a:t>
            </a:r>
          </a:p>
          <a:p>
            <a:pPr algn="ctr"/>
            <a:r>
              <a:rPr lang="ja-JP" altLang="en-US" sz="1600" smtClean="0">
                <a:solidFill>
                  <a:srgbClr val="FF3300"/>
                </a:solidFill>
                <a:latin typeface="Arial" charset="0"/>
                <a:ea typeface="ＭＳ Ｐゴシック" charset="-128"/>
              </a:rPr>
              <a:t>パンクロマティック立体視センサ</a:t>
            </a:r>
          </a:p>
        </p:txBody>
      </p:sp>
      <p:pic>
        <p:nvPicPr>
          <p:cNvPr id="544834" name="Picture 66" descr="p_newimg70_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0" y="1196975"/>
            <a:ext cx="2762250" cy="2600325"/>
          </a:xfrm>
          <a:prstGeom prst="rect">
            <a:avLst/>
          </a:prstGeom>
          <a:noFill/>
          <a:extLst>
            <a:ext uri="{909E8E84-426E-40DD-AFC4-6F175D3DCCD1}">
              <a14:hiddenFill xmlns:a14="http://schemas.microsoft.com/office/drawing/2010/main">
                <a:solidFill>
                  <a:srgbClr val="FFFFFF"/>
                </a:solidFill>
              </a14:hiddenFill>
            </a:ext>
          </a:extLst>
        </p:spPr>
      </p:pic>
      <p:sp>
        <p:nvSpPr>
          <p:cNvPr id="544835" name="Text Box 67"/>
          <p:cNvSpPr txBox="1">
            <a:spLocks noChangeArrowheads="1"/>
          </p:cNvSpPr>
          <p:nvPr/>
        </p:nvSpPr>
        <p:spPr bwMode="auto">
          <a:xfrm>
            <a:off x="4067175" y="4652963"/>
            <a:ext cx="3101975"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mtClean="0">
                <a:solidFill>
                  <a:srgbClr val="000000"/>
                </a:solidFill>
                <a:latin typeface="Arial" charset="0"/>
                <a:ea typeface="ＭＳ ゴシック" pitchFamily="49" charset="-128"/>
              </a:rPr>
              <a:t>Observing geometry of triplet mode. </a:t>
            </a:r>
          </a:p>
        </p:txBody>
      </p:sp>
      <p:sp>
        <p:nvSpPr>
          <p:cNvPr id="544836" name="Text Box 68"/>
          <p:cNvSpPr txBox="1">
            <a:spLocks noChangeArrowheads="1"/>
          </p:cNvSpPr>
          <p:nvPr/>
        </p:nvSpPr>
        <p:spPr bwMode="auto">
          <a:xfrm>
            <a:off x="6804025" y="3789363"/>
            <a:ext cx="2171700"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lnSpc>
                <a:spcPct val="80000"/>
              </a:lnSpc>
            </a:pPr>
            <a:r>
              <a:rPr lang="en-US" altLang="ja-JP" smtClean="0">
                <a:solidFill>
                  <a:srgbClr val="000000"/>
                </a:solidFill>
                <a:latin typeface="Arial" charset="0"/>
                <a:ea typeface="ＭＳ ゴシック" pitchFamily="49" charset="-128"/>
              </a:rPr>
              <a:t>Nadir alone or </a:t>
            </a:r>
          </a:p>
          <a:p>
            <a:pPr algn="ctr">
              <a:lnSpc>
                <a:spcPct val="80000"/>
              </a:lnSpc>
            </a:pPr>
            <a:r>
              <a:rPr lang="en-US" altLang="ja-JP" smtClean="0">
                <a:solidFill>
                  <a:srgbClr val="000000"/>
                </a:solidFill>
                <a:latin typeface="Arial" charset="0"/>
                <a:ea typeface="ＭＳ ゴシック" pitchFamily="49" charset="-128"/>
              </a:rPr>
              <a:t>nadir + backward modes. </a:t>
            </a:r>
          </a:p>
        </p:txBody>
      </p:sp>
      <p:sp>
        <p:nvSpPr>
          <p:cNvPr id="544837" name="Rectangle 69"/>
          <p:cNvSpPr>
            <a:spLocks noGrp="1" noChangeArrowheads="1"/>
          </p:cNvSpPr>
          <p:nvPr>
            <p:ph type="title"/>
          </p:nvPr>
        </p:nvSpPr>
        <p:spPr>
          <a:xfrm>
            <a:off x="993775" y="142875"/>
            <a:ext cx="7156450" cy="512763"/>
          </a:xfrm>
          <a:noFill/>
          <a:ln/>
        </p:spPr>
        <p:txBody>
          <a:bodyPr/>
          <a:lstStyle/>
          <a:p>
            <a:r>
              <a:rPr lang="en-US" altLang="ja-JP" sz="3000">
                <a:solidFill>
                  <a:srgbClr val="006600"/>
                </a:solidFill>
                <a:latin typeface="Bookman Old Style" pitchFamily="18" charset="0"/>
              </a:rPr>
              <a:t>PRISM</a:t>
            </a:r>
          </a:p>
        </p:txBody>
      </p:sp>
      <p:sp>
        <p:nvSpPr>
          <p:cNvPr id="16" name="テキスト ボックス 15"/>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3</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2397653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0" name="グループ化 21"/>
          <p:cNvGrpSpPr>
            <a:grpSpLocks/>
          </p:cNvGrpSpPr>
          <p:nvPr/>
        </p:nvGrpSpPr>
        <p:grpSpPr bwMode="auto">
          <a:xfrm>
            <a:off x="611560" y="4281636"/>
            <a:ext cx="8142006" cy="2171700"/>
            <a:chOff x="-77613" y="2219325"/>
            <a:chExt cx="8142006" cy="2171700"/>
          </a:xfrm>
          <a:noFill/>
        </p:grpSpPr>
        <p:sp>
          <p:nvSpPr>
            <p:cNvPr id="41" name="正方形/長方形 40"/>
            <p:cNvSpPr/>
            <p:nvPr/>
          </p:nvSpPr>
          <p:spPr>
            <a:xfrm>
              <a:off x="141288" y="2219325"/>
              <a:ext cx="7773987" cy="21621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42" name="Picture 17"/>
            <p:cNvPicPr>
              <a:picLocks noChangeAspect="1" noChangeArrowheads="1"/>
            </p:cNvPicPr>
            <p:nvPr/>
          </p:nvPicPr>
          <p:blipFill>
            <a:blip r:embed="rId2"/>
            <a:srcRect l="15747" t="60127" r="15323" b="13113"/>
            <a:stretch>
              <a:fillRect/>
            </a:stretch>
          </p:blipFill>
          <p:spPr bwMode="auto">
            <a:xfrm>
              <a:off x="950913" y="2321279"/>
              <a:ext cx="5359899" cy="2069746"/>
            </a:xfrm>
            <a:prstGeom prst="rect">
              <a:avLst/>
            </a:prstGeom>
            <a:grpFill/>
            <a:ln w="9525" algn="ctr">
              <a:noFill/>
              <a:miter lim="800000"/>
              <a:headEnd/>
              <a:tailEnd/>
            </a:ln>
          </p:spPr>
        </p:pic>
        <p:sp>
          <p:nvSpPr>
            <p:cNvPr id="43" name="テキスト ボックス 17"/>
            <p:cNvSpPr txBox="1">
              <a:spLocks noChangeArrowheads="1"/>
            </p:cNvSpPr>
            <p:nvPr/>
          </p:nvSpPr>
          <p:spPr bwMode="auto">
            <a:xfrm>
              <a:off x="6259091" y="3022873"/>
              <a:ext cx="1805302" cy="584775"/>
            </a:xfrm>
            <a:prstGeom prst="rect">
              <a:avLst/>
            </a:prstGeom>
            <a:grpFill/>
            <a:ln w="9525">
              <a:noFill/>
              <a:miter lim="800000"/>
              <a:headEnd/>
              <a:tailEnd/>
            </a:ln>
          </p:spPr>
          <p:txBody>
            <a:bodyPr wrap="none">
              <a:spAutoFit/>
            </a:bodyPr>
            <a:lstStyle/>
            <a:p>
              <a:r>
                <a:rPr lang="en-US" altLang="ja-JP" sz="1600" dirty="0" smtClean="0">
                  <a:solidFill>
                    <a:srgbClr val="002060"/>
                  </a:solidFill>
                </a:rPr>
                <a:t>Normal operation </a:t>
              </a:r>
            </a:p>
            <a:p>
              <a:r>
                <a:rPr lang="en-US" altLang="ja-JP" sz="1600" dirty="0" smtClean="0">
                  <a:solidFill>
                    <a:srgbClr val="002060"/>
                  </a:solidFill>
                </a:rPr>
                <a:t>before LLM</a:t>
              </a:r>
              <a:endParaRPr lang="ja-JP" altLang="en-US" sz="1600" dirty="0">
                <a:solidFill>
                  <a:srgbClr val="002060"/>
                </a:solidFill>
              </a:endParaRPr>
            </a:p>
          </p:txBody>
        </p:sp>
        <p:sp>
          <p:nvSpPr>
            <p:cNvPr id="44" name="テキスト ボックス 18"/>
            <p:cNvSpPr txBox="1">
              <a:spLocks noChangeArrowheads="1"/>
            </p:cNvSpPr>
            <p:nvPr/>
          </p:nvSpPr>
          <p:spPr bwMode="auto">
            <a:xfrm>
              <a:off x="-77613" y="2662833"/>
              <a:ext cx="1296144" cy="584775"/>
            </a:xfrm>
            <a:prstGeom prst="rect">
              <a:avLst/>
            </a:prstGeom>
            <a:grpFill/>
            <a:ln w="9525">
              <a:noFill/>
              <a:miter lim="800000"/>
              <a:headEnd/>
              <a:tailEnd/>
            </a:ln>
          </p:spPr>
          <p:txBody>
            <a:bodyPr wrap="square">
              <a:spAutoFit/>
            </a:bodyPr>
            <a:lstStyle/>
            <a:p>
              <a:r>
                <a:rPr lang="en-US" altLang="ja-JP" sz="1600" dirty="0" smtClean="0">
                  <a:solidFill>
                    <a:srgbClr val="FF0000"/>
                  </a:solidFill>
                </a:rPr>
                <a:t>LLM over Belgium</a:t>
              </a:r>
            </a:p>
          </p:txBody>
        </p:sp>
      </p:grpSp>
      <p:sp>
        <p:nvSpPr>
          <p:cNvPr id="44042" name="Rectangle 29"/>
          <p:cNvSpPr>
            <a:spLocks noChangeArrowheads="1"/>
          </p:cNvSpPr>
          <p:nvPr/>
        </p:nvSpPr>
        <p:spPr bwMode="auto">
          <a:xfrm>
            <a:off x="711200" y="142875"/>
            <a:ext cx="7723188" cy="512763"/>
          </a:xfrm>
          <a:prstGeom prst="rect">
            <a:avLst/>
          </a:prstGeom>
          <a:noFill/>
          <a:ln w="12700">
            <a:noFill/>
            <a:miter lim="800000"/>
            <a:headEnd/>
            <a:tailEnd/>
          </a:ln>
        </p:spPr>
        <p:txBody>
          <a:bodyPr lIns="90488" tIns="44450" rIns="90488" bIns="44450" anchor="ctr"/>
          <a:lstStyle/>
          <a:p>
            <a:pPr algn="ctr"/>
            <a:r>
              <a:rPr lang="en-US" altLang="ja-JP" sz="3000" i="1" dirty="0" smtClean="0">
                <a:solidFill>
                  <a:srgbClr val="006600"/>
                </a:solidFill>
                <a:latin typeface="Bookman Old Style" pitchFamily="18" charset="0"/>
              </a:rPr>
              <a:t>ALOS Happened Anomaly </a:t>
            </a:r>
            <a:endParaRPr lang="en-US" altLang="ja-JP" sz="3000" i="1" dirty="0">
              <a:solidFill>
                <a:srgbClr val="006600"/>
              </a:solidFill>
              <a:latin typeface="Bookman Old Style" pitchFamily="18" charset="0"/>
            </a:endParaRPr>
          </a:p>
        </p:txBody>
      </p:sp>
      <p:sp>
        <p:nvSpPr>
          <p:cNvPr id="36" name="テキスト ボックス 35"/>
          <p:cNvSpPr txBox="1"/>
          <p:nvPr/>
        </p:nvSpPr>
        <p:spPr>
          <a:xfrm>
            <a:off x="157733" y="844550"/>
            <a:ext cx="8878763" cy="1000274"/>
          </a:xfrm>
          <a:prstGeom prst="rect">
            <a:avLst/>
          </a:prstGeom>
          <a:noFill/>
        </p:spPr>
        <p:txBody>
          <a:bodyPr wrap="square">
            <a:spAutoFit/>
          </a:bodyPr>
          <a:lstStyle/>
          <a:p>
            <a:pPr marL="285750" indent="-285750">
              <a:spcAft>
                <a:spcPts val="600"/>
              </a:spcAft>
              <a:buClr>
                <a:srgbClr val="FF9900"/>
              </a:buClr>
              <a:buFont typeface="Wingdings" pitchFamily="2" charset="2"/>
              <a:buChar char="ü"/>
              <a:defRPr/>
            </a:pPr>
            <a:r>
              <a:rPr lang="en-US" altLang="ja-JP" sz="1800" b="0" dirty="0" smtClean="0">
                <a:solidFill>
                  <a:srgbClr val="002060"/>
                </a:solidFill>
                <a:latin typeface="Arial" charset="0"/>
              </a:rPr>
              <a:t>ALOS was put into the </a:t>
            </a:r>
            <a:r>
              <a:rPr lang="en-US" altLang="ja-JP" sz="1800" b="0" dirty="0" smtClean="0">
                <a:solidFill>
                  <a:srgbClr val="FF0000"/>
                </a:solidFill>
                <a:latin typeface="Arial" charset="0"/>
              </a:rPr>
              <a:t>Low Load Mode (LLM)</a:t>
            </a:r>
            <a:r>
              <a:rPr lang="en-US" altLang="ja-JP" sz="1800" b="0" dirty="0" smtClean="0">
                <a:solidFill>
                  <a:srgbClr val="002060"/>
                </a:solidFill>
                <a:latin typeface="Arial" charset="0"/>
              </a:rPr>
              <a:t> of operation at 6:41:10am on 22 April 2011 (JST) due to a reduction in on-board power generation capacity. </a:t>
            </a:r>
            <a:endParaRPr lang="en-US" altLang="ja-JP" sz="1800" b="0" dirty="0">
              <a:solidFill>
                <a:srgbClr val="002060"/>
              </a:solidFill>
              <a:latin typeface="Arial" charset="0"/>
            </a:endParaRPr>
          </a:p>
          <a:p>
            <a:pPr marL="285750" indent="-285750">
              <a:spcAft>
                <a:spcPts val="600"/>
              </a:spcAft>
              <a:buClr>
                <a:srgbClr val="FF9900"/>
              </a:buClr>
              <a:buFont typeface="Wingdings" pitchFamily="2" charset="2"/>
              <a:buChar char="ü"/>
              <a:defRPr/>
            </a:pPr>
            <a:r>
              <a:rPr lang="en-US" altLang="ja-JP" sz="1800" b="0" dirty="0" smtClean="0">
                <a:solidFill>
                  <a:srgbClr val="002060"/>
                </a:solidFill>
                <a:latin typeface="Arial" charset="0"/>
              </a:rPr>
              <a:t>The electric parts might happened anomaly, and finally depleted the battery power. </a:t>
            </a:r>
            <a:endParaRPr lang="en-US" altLang="ja-JP" sz="1800" b="0" dirty="0">
              <a:solidFill>
                <a:srgbClr val="002060"/>
              </a:solidFill>
              <a:latin typeface="Arial" charset="0"/>
            </a:endParaRPr>
          </a:p>
        </p:txBody>
      </p:sp>
      <p:pic>
        <p:nvPicPr>
          <p:cNvPr id="45" name="Picture 16"/>
          <p:cNvPicPr>
            <a:picLocks noChangeAspect="1" noChangeArrowheads="1"/>
          </p:cNvPicPr>
          <p:nvPr/>
        </p:nvPicPr>
        <p:blipFill>
          <a:blip r:embed="rId3"/>
          <a:srcRect l="5531" t="58551" r="3661" b="5122"/>
          <a:stretch>
            <a:fillRect/>
          </a:stretch>
        </p:blipFill>
        <p:spPr bwMode="auto">
          <a:xfrm>
            <a:off x="781447" y="1987922"/>
            <a:ext cx="7534969" cy="2172184"/>
          </a:xfrm>
          <a:prstGeom prst="rect">
            <a:avLst/>
          </a:prstGeom>
          <a:noFill/>
          <a:ln w="9525" algn="ctr">
            <a:noFill/>
            <a:miter lim="800000"/>
            <a:headEnd/>
            <a:tailEnd/>
          </a:ln>
        </p:spPr>
      </p:pic>
      <p:sp>
        <p:nvSpPr>
          <p:cNvPr id="46" name="テキスト ボックス 45"/>
          <p:cNvSpPr txBox="1"/>
          <p:nvPr/>
        </p:nvSpPr>
        <p:spPr>
          <a:xfrm>
            <a:off x="395536" y="2665195"/>
            <a:ext cx="1080120" cy="403765"/>
          </a:xfrm>
          <a:prstGeom prst="rect">
            <a:avLst/>
          </a:prstGeom>
          <a:noFill/>
        </p:spPr>
        <p:txBody>
          <a:bodyPr wrap="square" rtlCol="0">
            <a:spAutoFit/>
          </a:bodyPr>
          <a:lstStyle/>
          <a:p>
            <a:pPr>
              <a:lnSpc>
                <a:spcPts val="1200"/>
              </a:lnSpc>
            </a:pPr>
            <a:r>
              <a:rPr kumimoji="1" lang="en-US" altLang="ja-JP" dirty="0" smtClean="0"/>
              <a:t>Power generation</a:t>
            </a:r>
            <a:endParaRPr kumimoji="1" lang="ja-JP" altLang="en-US" dirty="0"/>
          </a:p>
        </p:txBody>
      </p:sp>
      <p:sp>
        <p:nvSpPr>
          <p:cNvPr id="47" name="テキスト ボックス 46"/>
          <p:cNvSpPr txBox="1"/>
          <p:nvPr/>
        </p:nvSpPr>
        <p:spPr>
          <a:xfrm>
            <a:off x="7884368" y="3645024"/>
            <a:ext cx="1008112" cy="249877"/>
          </a:xfrm>
          <a:prstGeom prst="rect">
            <a:avLst/>
          </a:prstGeom>
          <a:noFill/>
        </p:spPr>
        <p:txBody>
          <a:bodyPr wrap="square" rtlCol="0">
            <a:spAutoFit/>
          </a:bodyPr>
          <a:lstStyle/>
          <a:p>
            <a:pPr>
              <a:lnSpc>
                <a:spcPts val="1200"/>
              </a:lnSpc>
            </a:pPr>
            <a:r>
              <a:rPr kumimoji="1" lang="en-US" altLang="ja-JP" dirty="0" smtClean="0">
                <a:solidFill>
                  <a:srgbClr val="FFFF00"/>
                </a:solidFill>
              </a:rPr>
              <a:t>Day time</a:t>
            </a:r>
            <a:endParaRPr kumimoji="1" lang="ja-JP" altLang="en-US" dirty="0">
              <a:solidFill>
                <a:srgbClr val="FFFF00"/>
              </a:solidFill>
            </a:endParaRPr>
          </a:p>
        </p:txBody>
      </p:sp>
      <p:sp>
        <p:nvSpPr>
          <p:cNvPr id="48" name="テキスト ボックス 47"/>
          <p:cNvSpPr txBox="1"/>
          <p:nvPr/>
        </p:nvSpPr>
        <p:spPr>
          <a:xfrm>
            <a:off x="4067944" y="4077072"/>
            <a:ext cx="1440160" cy="246221"/>
          </a:xfrm>
          <a:prstGeom prst="rect">
            <a:avLst/>
          </a:prstGeom>
          <a:noFill/>
        </p:spPr>
        <p:txBody>
          <a:bodyPr wrap="square" rtlCol="0">
            <a:spAutoFit/>
          </a:bodyPr>
          <a:lstStyle/>
          <a:p>
            <a:pPr>
              <a:lnSpc>
                <a:spcPts val="1200"/>
              </a:lnSpc>
            </a:pPr>
            <a:r>
              <a:rPr kumimoji="1" lang="en-US" altLang="ja-JP" dirty="0" smtClean="0">
                <a:solidFill>
                  <a:schemeClr val="tx1"/>
                </a:solidFill>
              </a:rPr>
              <a:t>Time (JST)</a:t>
            </a:r>
            <a:endParaRPr kumimoji="1" lang="ja-JP" altLang="en-US" dirty="0">
              <a:solidFill>
                <a:schemeClr val="tx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Group 109"/>
          <p:cNvGraphicFramePr>
            <a:graphicFrameLocks noGrp="1"/>
          </p:cNvGraphicFramePr>
          <p:nvPr/>
        </p:nvGraphicFramePr>
        <p:xfrm>
          <a:off x="1168400" y="803275"/>
          <a:ext cx="6354763" cy="4911345"/>
        </p:xfrm>
        <a:graphic>
          <a:graphicData uri="http://schemas.openxmlformats.org/drawingml/2006/table">
            <a:tbl>
              <a:tblPr/>
              <a:tblGrid>
                <a:gridCol w="1517650"/>
                <a:gridCol w="2154238"/>
                <a:gridCol w="2682875"/>
              </a:tblGrid>
              <a:tr h="287338">
                <a:tc gridSpan="3">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Radiometric calibration accuracy (common for all the off-nadir angles)</a:t>
                      </a:r>
                      <a:r>
                        <a:rPr kumimoji="1" lang="en-US" altLang="ja-JP" sz="1400" b="1" i="0" u="none" strike="noStrike" cap="none" normalizeH="0" baseline="30000" dirty="0" smtClean="0">
                          <a:ln>
                            <a:noFill/>
                          </a:ln>
                          <a:solidFill>
                            <a:schemeClr val="tx1"/>
                          </a:solidFill>
                          <a:effectLst/>
                          <a:latin typeface="Arial" charset="0"/>
                          <a:ea typeface="ＭＳ Ｐゴシック" pitchFamily="50" charset="-128"/>
                        </a:rPr>
                        <a:t>1</a:t>
                      </a:r>
                    </a:p>
                  </a:txBody>
                  <a:tcPr anchor="ctr" horzOverflow="overflow">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r>
              <a:tr h="360363">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Absolute accuracy</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0.76dB </a:t>
                      </a:r>
                      <a:r>
                        <a:rPr kumimoji="1" lang="ja-JP" altLang="en-US" sz="1200" b="1" i="0" u="none" strike="noStrike" cap="none" normalizeH="0" baseline="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smtClean="0">
                          <a:ln>
                            <a:noFill/>
                          </a:ln>
                          <a:solidFill>
                            <a:schemeClr val="tx1"/>
                          </a:solidFill>
                          <a:effectLst/>
                          <a:latin typeface="Arial" charset="0"/>
                          <a:ea typeface="ＭＳ Ｐゴシック" pitchFamily="50" charset="-128"/>
                        </a:rPr>
                        <a:t>1σ</a:t>
                      </a:r>
                      <a:r>
                        <a:rPr kumimoji="1" lang="ja-JP" altLang="en-US" sz="1200" b="1" i="0" u="none" strike="noStrike" cap="none" normalizeH="0" baseline="0" smtClean="0">
                          <a:ln>
                            <a:noFill/>
                          </a:ln>
                          <a:solidFill>
                            <a:schemeClr val="tx1"/>
                          </a:solidFill>
                          <a:effectLst/>
                          <a:latin typeface="Arial" charset="0"/>
                          <a:ea typeface="ＭＳ Ｐゴシック" pitchFamily="50" charset="-128"/>
                        </a:rPr>
                        <a:t>） </a:t>
                      </a:r>
                      <a:r>
                        <a:rPr kumimoji="1" lang="en-US" altLang="ja-JP" sz="1200" b="1" i="0" u="none" strike="noStrike" cap="none" normalizeH="0" baseline="0" smtClean="0">
                          <a:ln>
                            <a:noFill/>
                          </a:ln>
                          <a:solidFill>
                            <a:schemeClr val="tx1"/>
                          </a:solidFill>
                          <a:effectLst/>
                          <a:latin typeface="Arial" charset="0"/>
                          <a:ea typeface="ＭＳ Ｐゴシック" pitchFamily="50" charset="-128"/>
                        </a:rPr>
                        <a:t>: Corner reflector</a:t>
                      </a:r>
                      <a:br>
                        <a:rPr kumimoji="1" lang="en-US" altLang="ja-JP" sz="1200" b="1" i="0" u="none" strike="noStrike" cap="none" normalizeH="0" baseline="0" smtClean="0">
                          <a:ln>
                            <a:noFill/>
                          </a:ln>
                          <a:solidFill>
                            <a:schemeClr val="tx1"/>
                          </a:solidFill>
                          <a:effectLst/>
                          <a:latin typeface="Arial" charset="0"/>
                          <a:ea typeface="ＭＳ Ｐゴシック" pitchFamily="50" charset="-128"/>
                        </a:rPr>
                      </a:br>
                      <a:r>
                        <a:rPr kumimoji="1" lang="en-US" altLang="ja-JP" sz="1200" b="1" i="0" u="none" strike="noStrike" cap="none" normalizeH="0" baseline="0" smtClean="0">
                          <a:ln>
                            <a:noFill/>
                          </a:ln>
                          <a:solidFill>
                            <a:schemeClr val="tx1"/>
                          </a:solidFill>
                          <a:effectLst/>
                          <a:latin typeface="Arial" charset="0"/>
                          <a:ea typeface="ＭＳ Ｐゴシック" pitchFamily="50" charset="-128"/>
                        </a:rPr>
                        <a:t>0.22dB </a:t>
                      </a:r>
                      <a:r>
                        <a:rPr kumimoji="1" lang="ja-JP" altLang="en-US" sz="1200" b="1" i="0" u="none" strike="noStrike" cap="none" normalizeH="0" baseline="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smtClean="0">
                          <a:ln>
                            <a:noFill/>
                          </a:ln>
                          <a:solidFill>
                            <a:schemeClr val="tx1"/>
                          </a:solidFill>
                          <a:effectLst/>
                          <a:latin typeface="Arial" charset="0"/>
                          <a:ea typeface="ＭＳ Ｐゴシック" pitchFamily="50" charset="-128"/>
                        </a:rPr>
                        <a:t>1σ</a:t>
                      </a:r>
                      <a:r>
                        <a:rPr kumimoji="1" lang="ja-JP" altLang="en-US" sz="1200" b="1" i="0" u="none" strike="noStrike" cap="none" normalizeH="0" baseline="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smtClean="0">
                          <a:ln>
                            <a:noFill/>
                          </a:ln>
                          <a:solidFill>
                            <a:schemeClr val="tx1"/>
                          </a:solidFill>
                          <a:effectLst/>
                          <a:latin typeface="Arial" charset="0"/>
                          <a:ea typeface="ＭＳ Ｐゴシック" pitchFamily="50" charset="-128"/>
                        </a:rPr>
                        <a:t>: Amazon Forest </a:t>
                      </a:r>
                      <a:r>
                        <a:rPr kumimoji="1" lang="en-US" altLang="ja-JP" sz="1200" b="1" i="0" u="none" strike="noStrike" cap="none" normalizeH="0" baseline="30000" smtClean="0">
                          <a:ln>
                            <a:noFill/>
                          </a:ln>
                          <a:solidFill>
                            <a:schemeClr val="tx1"/>
                          </a:solidFill>
                          <a:effectLst/>
                          <a:latin typeface="Arial" charset="0"/>
                          <a:ea typeface="ＭＳ Ｐゴシック" pitchFamily="50" charset="-128"/>
                        </a:rPr>
                        <a:t>*</a:t>
                      </a:r>
                      <a:endParaRPr kumimoji="1" lang="en-US" altLang="ja-JP"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75">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Noise equivalent sigma-naught </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rgbClr val="FF0000"/>
                          </a:solidFill>
                          <a:effectLst/>
                          <a:latin typeface="Arial" charset="0"/>
                          <a:ea typeface="ＭＳ Ｐゴシック" pitchFamily="50" charset="-128"/>
                        </a:rPr>
                        <a:t>-34dB</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(FBD-HV)</a:t>
                      </a:r>
                      <a:b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br>
                      <a:r>
                        <a:rPr kumimoji="1" lang="en-US" altLang="ja-JP" sz="1200" b="1" i="0" u="none" strike="noStrike" cap="none" normalizeH="0" baseline="0" dirty="0" smtClean="0">
                          <a:ln>
                            <a:noFill/>
                          </a:ln>
                          <a:solidFill>
                            <a:srgbClr val="FF0000"/>
                          </a:solidFill>
                          <a:effectLst/>
                          <a:latin typeface="Arial" charset="0"/>
                          <a:ea typeface="ＭＳ Ｐゴシック" pitchFamily="50" charset="-128"/>
                        </a:rPr>
                        <a:t>-32dB</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 (FBD-HH)</a:t>
                      </a:r>
                      <a:b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b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-29dB (FBS-HH)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5900">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Amplitude ratio of VV/HH for PLR</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rgbClr val="FF0000"/>
                          </a:solidFill>
                          <a:effectLst/>
                          <a:latin typeface="Arial" charset="0"/>
                          <a:ea typeface="ＭＳ Ｐゴシック" pitchFamily="50" charset="-128"/>
                        </a:rPr>
                        <a:t>1.013 </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0.062</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1σ</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7175">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Phase difference of VV and HH for PLR</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0.612deg (2.66deg</a:t>
                      </a: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7963">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Cross talk (PLR)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31.7dB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1300">
                <a:tc rowSpan="3">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Resolution</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Single look in azimuth</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4.49m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13">
                <a:tc v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Range </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9.6m (FBD, PLR, DSN)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7175">
                <a:tc v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Range </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4.8m (FBS)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675">
                <a:tc rowSpan="3">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Side lobes</a:t>
                      </a:r>
                      <a:r>
                        <a:rPr kumimoji="1" lang="ja-JP" altLang="en-US" sz="1200" b="1" i="0" u="none" strike="noStrike" cap="none" normalizeH="0" baseline="0" smtClean="0">
                          <a:ln>
                            <a:noFill/>
                          </a:ln>
                          <a:solidFill>
                            <a:schemeClr val="tx1"/>
                          </a:solidFill>
                          <a:effectLst/>
                          <a:latin typeface="Arial" charset="0"/>
                          <a:ea typeface="ＭＳ Ｐゴシック" pitchFamily="50" charset="-128"/>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In azimuth </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-16.6dB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v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In range</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-12.6dB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7175">
                <a:tc v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Two-dimensional</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-8.6dB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row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Ambiguity</a:t>
                      </a:r>
                      <a:r>
                        <a:rPr kumimoji="1" lang="ja-JP" altLang="en-US" sz="1200" b="1" i="0" u="none" strike="noStrike" cap="none" normalizeH="0" baseline="0" smtClean="0">
                          <a:ln>
                            <a:noFill/>
                          </a:ln>
                          <a:solidFill>
                            <a:schemeClr val="tx1"/>
                          </a:solidFill>
                          <a:effectLst/>
                          <a:latin typeface="Arial" charset="0"/>
                          <a:ea typeface="ＭＳ Ｐゴシック" pitchFamily="50" charset="-128"/>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Azimuth </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Arial" charset="0"/>
                          <a:ea typeface="ＭＳ Ｐゴシック" pitchFamily="50" charset="-128"/>
                        </a:rPr>
                        <a:t>－</a:t>
                      </a:r>
                      <a:endParaRPr kumimoji="1" lang="en-US" altLang="ja-JP" sz="1200" b="1" i="0" u="none" strike="noStrike" cap="none" normalizeH="0" baseline="0" dirty="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2413">
                <a:tc v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Range</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23dB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163">
                <a:tc gridSpan="3">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400" b="1" i="0" u="none" strike="noStrike" cap="none" normalizeH="0" baseline="0" dirty="0" smtClean="0">
                          <a:ln>
                            <a:noFill/>
                          </a:ln>
                          <a:solidFill>
                            <a:schemeClr val="tx1"/>
                          </a:solidFill>
                          <a:effectLst/>
                          <a:latin typeface="Arial" charset="0"/>
                          <a:ea typeface="ＭＳ Ｐゴシック" pitchFamily="50" charset="-128"/>
                        </a:rPr>
                        <a:t>Geometric accuracy (common for all the incidence angles) </a:t>
                      </a:r>
                      <a:r>
                        <a:rPr kumimoji="1" lang="en-US" altLang="ja-JP" sz="1400" b="1" i="0" u="none" strike="noStrike" cap="none" normalizeH="0" baseline="30000" dirty="0" smtClean="0">
                          <a:ln>
                            <a:noFill/>
                          </a:ln>
                          <a:solidFill>
                            <a:schemeClr val="tx1"/>
                          </a:solidFill>
                          <a:effectLst/>
                          <a:latin typeface="Arial" charset="0"/>
                          <a:ea typeface="ＭＳ Ｐゴシック" pitchFamily="50" charset="-128"/>
                        </a:rPr>
                        <a:t>2</a:t>
                      </a:r>
                      <a:endParaRPr kumimoji="1" lang="ja-JP" altLang="en-US" sz="1400" b="1" i="0" u="none" strike="noStrike" cap="none" normalizeH="0" baseline="30000" dirty="0" smtClean="0">
                        <a:ln>
                          <a:noFill/>
                        </a:ln>
                        <a:solidFill>
                          <a:schemeClr val="tx1"/>
                        </a:solidFill>
                        <a:effectLst/>
                        <a:latin typeface="Arial" charset="0"/>
                        <a:ea typeface="ＭＳ Ｐゴシック" pitchFamily="50" charset="-128"/>
                      </a:endParaRPr>
                    </a:p>
                  </a:txBody>
                  <a:tcPr horzOverflow="overflow">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r>
              <a:tr h="203200">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FBS, FBD, PLR, DSN</a:t>
                      </a:r>
                      <a:endParaRPr kumimoji="1" lang="ja-JP" altLang="en-US" sz="1200" b="1" i="0" u="none" strike="noStrike" cap="none" normalizeH="0" baseline="0" smtClean="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rgbClr val="FF0000"/>
                          </a:solidFill>
                          <a:effectLst/>
                          <a:latin typeface="Arial" charset="0"/>
                          <a:ea typeface="ＭＳ Ｐゴシック" pitchFamily="50" charset="-128"/>
                        </a:rPr>
                        <a:t>9.7m </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(RMS)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9238">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smtClean="0">
                          <a:ln>
                            <a:noFill/>
                          </a:ln>
                          <a:solidFill>
                            <a:schemeClr val="tx1"/>
                          </a:solidFill>
                          <a:effectLst/>
                          <a:latin typeface="Arial" charset="0"/>
                          <a:ea typeface="ＭＳ Ｐゴシック" pitchFamily="50" charset="-128"/>
                        </a:rPr>
                        <a:t>WB1, WB2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1200" b="1" i="0" u="none" strike="noStrike" cap="none" normalizeH="0" baseline="0" dirty="0" smtClean="0">
                          <a:ln>
                            <a:noFill/>
                          </a:ln>
                          <a:solidFill>
                            <a:srgbClr val="FF0000"/>
                          </a:solidFill>
                          <a:effectLst/>
                          <a:latin typeface="Arial" charset="0"/>
                          <a:ea typeface="ＭＳ Ｐゴシック" pitchFamily="50" charset="-128"/>
                        </a:rPr>
                        <a:t>70m </a:t>
                      </a:r>
                      <a:r>
                        <a:rPr kumimoji="1" lang="en-US" altLang="ja-JP" sz="1200" b="1" i="0" u="none" strike="noStrike" cap="none" normalizeH="0" baseline="0" dirty="0" smtClean="0">
                          <a:ln>
                            <a:noFill/>
                          </a:ln>
                          <a:solidFill>
                            <a:schemeClr val="tx1"/>
                          </a:solidFill>
                          <a:effectLst/>
                          <a:latin typeface="Arial" charset="0"/>
                          <a:ea typeface="ＭＳ Ｐゴシック" pitchFamily="50" charset="-128"/>
                        </a:rPr>
                        <a:t>(RMS)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Rectangle 362"/>
          <p:cNvSpPr>
            <a:spLocks noChangeArrowheads="1"/>
          </p:cNvSpPr>
          <p:nvPr/>
        </p:nvSpPr>
        <p:spPr bwMode="auto">
          <a:xfrm>
            <a:off x="552450" y="5770563"/>
            <a:ext cx="8340725" cy="1028700"/>
          </a:xfrm>
          <a:prstGeom prst="rect">
            <a:avLst/>
          </a:prstGeom>
          <a:solidFill>
            <a:schemeClr val="bg1"/>
          </a:solidFill>
          <a:ln w="9525">
            <a:noFill/>
            <a:miter lim="800000"/>
            <a:headEnd/>
            <a:tailEnd/>
          </a:ln>
        </p:spPr>
        <p:txBody>
          <a:bodyPr anchor="ctr">
            <a:spAutoFit/>
          </a:bodyPr>
          <a:lstStyle/>
          <a:p>
            <a:pPr algn="l" rtl="0" fontAlgn="base">
              <a:spcBef>
                <a:spcPct val="0"/>
              </a:spcBef>
              <a:spcAft>
                <a:spcPct val="0"/>
              </a:spcAft>
            </a:pPr>
            <a:r>
              <a:rPr kumimoji="1" lang="en-US" altLang="ja-JP" sz="1000" kern="1200" baseline="30000">
                <a:solidFill>
                  <a:srgbClr val="000000"/>
                </a:solidFill>
                <a:latin typeface="Times New Roman" pitchFamily="18" charset="0"/>
                <a:ea typeface="ＭＳ Ｐゴシック" pitchFamily="50" charset="-128"/>
                <a:cs typeface="+mn-cs"/>
              </a:rPr>
              <a:t>1 </a:t>
            </a:r>
            <a:r>
              <a:rPr kumimoji="1" lang="en-US" altLang="ja-JP" sz="1000" kern="1200">
                <a:solidFill>
                  <a:srgbClr val="000000"/>
                </a:solidFill>
                <a:latin typeface="Times New Roman" pitchFamily="18" charset="0"/>
                <a:ea typeface="ＭＳ Ｐゴシック" pitchFamily="50" charset="-128"/>
                <a:cs typeface="+mn-cs"/>
              </a:rPr>
              <a:t>Measurements of radiometric accuracy: Statistical analysis of the impulse response of the corner reflectors (CRs) at the calibration site and the responses from the Amazon rainforest. </a:t>
            </a:r>
            <a:r>
              <a:rPr kumimoji="1" lang="ja-JP" altLang="en-US" sz="1000" kern="1200">
                <a:solidFill>
                  <a:srgbClr val="000000"/>
                </a:solidFill>
                <a:latin typeface="Times New Roman" pitchFamily="18" charset="0"/>
                <a:ea typeface="ＭＳ Ｐゴシック" pitchFamily="50" charset="-128"/>
                <a:cs typeface="+mn-cs"/>
              </a:rPr>
              <a:t>* </a:t>
            </a:r>
            <a:r>
              <a:rPr kumimoji="1" lang="en-US" altLang="ja-JP" sz="1000" kern="1200">
                <a:solidFill>
                  <a:srgbClr val="000000"/>
                </a:solidFill>
                <a:latin typeface="Times New Roman" pitchFamily="18" charset="0"/>
                <a:ea typeface="ＭＳ Ｐゴシック" pitchFamily="50" charset="-128"/>
                <a:cs typeface="+mn-cs"/>
              </a:rPr>
              <a:t>Standard deviation of the incidence angle dependence of the gamma-naught** measured for five off-nadirs (e.g. 9.9, 21.5, 34.3, 41.5, and 50.8 degrees). ** Gamma-naught: normalized radar cross section (NRCS or sigma-naught) divided by the cosine of incidence angle. </a:t>
            </a:r>
            <a:r>
              <a:rPr kumimoji="1" lang="ja-JP" altLang="en-US" sz="1000" kern="1200">
                <a:solidFill>
                  <a:srgbClr val="000000"/>
                </a:solidFill>
                <a:latin typeface="Times New Roman" pitchFamily="18" charset="0"/>
                <a:ea typeface="ＭＳ Ｐゴシック" pitchFamily="50" charset="-128"/>
                <a:cs typeface="+mn-cs"/>
              </a:rPr>
              <a:t> </a:t>
            </a:r>
          </a:p>
          <a:p>
            <a:pPr algn="l" rtl="0" fontAlgn="base">
              <a:spcBef>
                <a:spcPct val="15000"/>
              </a:spcBef>
              <a:spcAft>
                <a:spcPct val="0"/>
              </a:spcAft>
            </a:pPr>
            <a:r>
              <a:rPr kumimoji="1" lang="en-US" altLang="ja-JP" sz="1000" kern="1200" baseline="30000">
                <a:solidFill>
                  <a:srgbClr val="000000"/>
                </a:solidFill>
                <a:latin typeface="Times New Roman" pitchFamily="18" charset="0"/>
                <a:ea typeface="ＭＳ Ｐゴシック" pitchFamily="50" charset="-128"/>
                <a:cs typeface="+mn-cs"/>
              </a:rPr>
              <a:t>2 </a:t>
            </a:r>
            <a:r>
              <a:rPr kumimoji="1" lang="en-US" altLang="ja-JP" sz="1000" kern="1200">
                <a:solidFill>
                  <a:srgbClr val="000000"/>
                </a:solidFill>
                <a:latin typeface="Times New Roman" pitchFamily="18" charset="0"/>
                <a:ea typeface="ＭＳ Ｐゴシック" pitchFamily="50" charset="-128"/>
                <a:cs typeface="+mn-cs"/>
              </a:rPr>
              <a:t>Measurements of geometric accuracy: Statistical evaluation of the worldwide CRs in total 572 and calculation of the root sum square of the distance between the position of the CRs, that is identified in the PALSAR image and obtained from the PALSAR geometric conversion formula, and its true location on the GRS80 that is calculated from the CR true measurement and the SAR observation geometry. </a:t>
            </a:r>
            <a:endParaRPr kumimoji="1" lang="ja-JP" altLang="en-US" sz="1000" kern="1200">
              <a:solidFill>
                <a:srgbClr val="000000"/>
              </a:solidFill>
              <a:latin typeface="Times New Roman" pitchFamily="18" charset="0"/>
              <a:ea typeface="ＭＳ Ｐゴシック" pitchFamily="50" charset="-128"/>
              <a:cs typeface="+mn-cs"/>
            </a:endParaRPr>
          </a:p>
        </p:txBody>
      </p:sp>
      <p:sp>
        <p:nvSpPr>
          <p:cNvPr id="7" name="Rectangle 172"/>
          <p:cNvSpPr>
            <a:spLocks noChangeArrowheads="1"/>
          </p:cNvSpPr>
          <p:nvPr/>
        </p:nvSpPr>
        <p:spPr bwMode="auto">
          <a:xfrm>
            <a:off x="0" y="142875"/>
            <a:ext cx="9144000" cy="519113"/>
          </a:xfrm>
          <a:prstGeom prst="rect">
            <a:avLst/>
          </a:prstGeom>
          <a:noFill/>
          <a:ln w="12700">
            <a:noFill/>
            <a:miter lim="800000"/>
            <a:headEnd/>
            <a:tailEnd/>
          </a:ln>
        </p:spPr>
        <p:txBody>
          <a:bodyPr lIns="90488" tIns="44450" rIns="90488" bIns="44450" anchor="ctr"/>
          <a:lstStyle/>
          <a:p>
            <a:pPr algn="ctr" rtl="0" fontAlgn="base">
              <a:spcBef>
                <a:spcPct val="0"/>
              </a:spcBef>
              <a:spcAft>
                <a:spcPct val="0"/>
              </a:spcAft>
            </a:pPr>
            <a:r>
              <a:rPr kumimoji="1" lang="en-US" altLang="ja-JP" sz="2800" b="1" i="1" kern="1200" dirty="0">
                <a:solidFill>
                  <a:srgbClr val="006E23"/>
                </a:solidFill>
                <a:latin typeface="Bookman Old Style" pitchFamily="18" charset="0"/>
                <a:ea typeface="ＭＳ Ｐゴシック" pitchFamily="50" charset="-128"/>
                <a:cs typeface="+mn-cs"/>
              </a:rPr>
              <a:t>Calibration Results of PALSAR  </a:t>
            </a:r>
          </a:p>
        </p:txBody>
      </p:sp>
      <p:sp>
        <p:nvSpPr>
          <p:cNvPr id="8" name="Rectangle 110"/>
          <p:cNvSpPr>
            <a:spLocks noChangeArrowheads="1"/>
          </p:cNvSpPr>
          <p:nvPr/>
        </p:nvSpPr>
        <p:spPr bwMode="auto">
          <a:xfrm>
            <a:off x="7716838" y="744538"/>
            <a:ext cx="1298575" cy="212725"/>
          </a:xfrm>
          <a:prstGeom prst="rect">
            <a:avLst/>
          </a:prstGeom>
          <a:noFill/>
          <a:ln w="12700">
            <a:noFill/>
            <a:miter lim="800000"/>
            <a:headEnd/>
            <a:tailEnd/>
          </a:ln>
          <a:effectLst>
            <a:prstShdw prst="shdw13" dist="53882" dir="13500000">
              <a:schemeClr val="bg2">
                <a:alpha val="50000"/>
              </a:schemeClr>
            </a:prstShdw>
          </a:effectLst>
        </p:spPr>
        <p:txBody>
          <a:bodyPr wrap="none" lIns="0" tIns="0" rIns="0" bIns="0">
            <a:spAutoFit/>
          </a:bodyPr>
          <a:lstStyle/>
          <a:p>
            <a:pPr algn="ctr" rtl="0" fontAlgn="base">
              <a:spcBef>
                <a:spcPct val="0"/>
              </a:spcBef>
              <a:spcAft>
                <a:spcPct val="0"/>
              </a:spcAft>
            </a:pPr>
            <a:r>
              <a:rPr kumimoji="1" lang="en-US" altLang="ja-JP" sz="1400" b="1" kern="1200">
                <a:solidFill>
                  <a:srgbClr val="000000"/>
                </a:solidFill>
                <a:latin typeface="Times New Roman" pitchFamily="18" charset="0"/>
                <a:ea typeface="ＭＳ ゴシック" pitchFamily="49" charset="-128"/>
                <a:cs typeface="+mn-cs"/>
              </a:rPr>
              <a:t>as of July 1, 2009</a:t>
            </a:r>
            <a:endParaRPr kumimoji="1" lang="ja-JP" altLang="en-US" sz="1400" b="1" kern="1200">
              <a:solidFill>
                <a:srgbClr val="000000"/>
              </a:solidFill>
              <a:latin typeface="Times New Roman" pitchFamily="18" charset="0"/>
              <a:ea typeface="ＭＳ ゴシック" pitchFamily="49" charset="-128"/>
              <a:cs typeface="+mn-cs"/>
            </a:endParaRPr>
          </a:p>
        </p:txBody>
      </p:sp>
    </p:spTree>
    <p:extLst>
      <p:ext uri="{BB962C8B-B14F-4D97-AF65-F5344CB8AC3E}">
        <p14:creationId xmlns:p14="http://schemas.microsoft.com/office/powerpoint/2010/main" val="169207411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19"/>
          <p:cNvSpPr>
            <a:spLocks noChangeArrowheads="1"/>
          </p:cNvSpPr>
          <p:nvPr/>
        </p:nvSpPr>
        <p:spPr bwMode="auto">
          <a:xfrm>
            <a:off x="4139952" y="6237312"/>
            <a:ext cx="4608512" cy="360040"/>
          </a:xfrm>
          <a:prstGeom prst="rect">
            <a:avLst/>
          </a:prstGeom>
          <a:solidFill>
            <a:schemeClr val="bg1"/>
          </a:solidFill>
          <a:ln w="9525">
            <a:noFill/>
            <a:miter lim="800000"/>
            <a:headEnd/>
            <a:tailEnd/>
          </a:ln>
          <a:effectLst/>
        </p:spPr>
        <p:txBody>
          <a:bodyPr/>
          <a:lstStyle/>
          <a:p>
            <a:pPr marL="342900" indent="-342900">
              <a:spcBef>
                <a:spcPct val="20000"/>
              </a:spcBef>
            </a:pPr>
            <a:r>
              <a:rPr lang="en-US" altLang="ja-JP" sz="1600" dirty="0" smtClean="0">
                <a:solidFill>
                  <a:schemeClr val="tx1"/>
                </a:solidFill>
                <a:latin typeface="Arial" pitchFamily="34" charset="0"/>
                <a:ea typeface="Arial Unicode MS" pitchFamily="50" charset="-128"/>
                <a:cs typeface="Arial" pitchFamily="34" charset="0"/>
              </a:rPr>
              <a:t>AVNIR-2 (RSP538): 21 April 2011 20:21 (UTC)</a:t>
            </a:r>
            <a:endParaRPr lang="ja-JP" altLang="en-US" sz="1600" dirty="0">
              <a:solidFill>
                <a:schemeClr val="tx1"/>
              </a:solidFill>
              <a:latin typeface="Arial" pitchFamily="34" charset="0"/>
              <a:ea typeface="Arial Unicode MS" pitchFamily="50" charset="-128"/>
              <a:cs typeface="Arial" pitchFamily="34" charset="0"/>
            </a:endParaRPr>
          </a:p>
        </p:txBody>
      </p:sp>
      <p:sp>
        <p:nvSpPr>
          <p:cNvPr id="44042" name="Rectangle 29"/>
          <p:cNvSpPr>
            <a:spLocks noChangeArrowheads="1"/>
          </p:cNvSpPr>
          <p:nvPr/>
        </p:nvSpPr>
        <p:spPr bwMode="auto">
          <a:xfrm>
            <a:off x="711200" y="142875"/>
            <a:ext cx="7723188" cy="512763"/>
          </a:xfrm>
          <a:prstGeom prst="rect">
            <a:avLst/>
          </a:prstGeom>
          <a:noFill/>
          <a:ln w="12700">
            <a:noFill/>
            <a:miter lim="800000"/>
            <a:headEnd/>
            <a:tailEnd/>
          </a:ln>
        </p:spPr>
        <p:txBody>
          <a:bodyPr lIns="90488" tIns="44450" rIns="90488" bIns="44450" anchor="ctr"/>
          <a:lstStyle/>
          <a:p>
            <a:pPr algn="ctr"/>
            <a:r>
              <a:rPr lang="en-US" altLang="ja-JP" sz="3000" i="1" dirty="0" smtClean="0">
                <a:solidFill>
                  <a:srgbClr val="006600"/>
                </a:solidFill>
                <a:latin typeface="Bookman Old Style" pitchFamily="18" charset="0"/>
              </a:rPr>
              <a:t>ALOS Last Shots </a:t>
            </a:r>
            <a:endParaRPr lang="en-US" altLang="ja-JP" sz="3000" i="1" dirty="0">
              <a:solidFill>
                <a:srgbClr val="006600"/>
              </a:solidFill>
              <a:latin typeface="Bookman Old Style" pitchFamily="18" charset="0"/>
            </a:endParaRPr>
          </a:p>
        </p:txBody>
      </p:sp>
      <p:pic>
        <p:nvPicPr>
          <p:cNvPr id="16" name="Picture 7" descr="psm_110421_2495"/>
          <p:cNvPicPr>
            <a:picLocks noChangeAspect="1" noChangeArrowheads="1"/>
          </p:cNvPicPr>
          <p:nvPr/>
        </p:nvPicPr>
        <p:blipFill>
          <a:blip r:embed="rId2" cstate="email"/>
          <a:srcRect/>
          <a:stretch>
            <a:fillRect/>
          </a:stretch>
        </p:blipFill>
        <p:spPr>
          <a:xfrm>
            <a:off x="5148064" y="764704"/>
            <a:ext cx="2840830" cy="2773191"/>
          </a:xfrm>
          <a:prstGeom prst="rect">
            <a:avLst/>
          </a:prstGeom>
          <a:noFill/>
          <a:ln/>
        </p:spPr>
      </p:pic>
      <p:grpSp>
        <p:nvGrpSpPr>
          <p:cNvPr id="2" name="グループ化 24"/>
          <p:cNvGrpSpPr/>
          <p:nvPr/>
        </p:nvGrpSpPr>
        <p:grpSpPr>
          <a:xfrm>
            <a:off x="1258937" y="836713"/>
            <a:ext cx="3097039" cy="2303560"/>
            <a:chOff x="1114921" y="836713"/>
            <a:chExt cx="3097039" cy="2303560"/>
          </a:xfrm>
        </p:grpSpPr>
        <p:pic>
          <p:nvPicPr>
            <p:cNvPr id="17" name="Picture 13" descr="PSM_area"/>
            <p:cNvPicPr>
              <a:picLocks noChangeAspect="1" noChangeArrowheads="1"/>
            </p:cNvPicPr>
            <p:nvPr/>
          </p:nvPicPr>
          <p:blipFill>
            <a:blip r:embed="rId3" cstate="email"/>
            <a:srcRect/>
            <a:stretch>
              <a:fillRect/>
            </a:stretch>
          </p:blipFill>
          <p:spPr>
            <a:xfrm>
              <a:off x="1114921" y="836713"/>
              <a:ext cx="3097039" cy="2268472"/>
            </a:xfrm>
            <a:prstGeom prst="rect">
              <a:avLst/>
            </a:prstGeom>
            <a:noFill/>
            <a:ln>
              <a:solidFill>
                <a:schemeClr val="tx1"/>
              </a:solidFill>
            </a:ln>
          </p:spPr>
        </p:pic>
        <p:sp>
          <p:nvSpPr>
            <p:cNvPr id="18" name="Oval 18"/>
            <p:cNvSpPr>
              <a:spLocks noChangeArrowheads="1"/>
            </p:cNvSpPr>
            <p:nvPr/>
          </p:nvSpPr>
          <p:spPr bwMode="auto">
            <a:xfrm>
              <a:off x="2555776" y="2852936"/>
              <a:ext cx="287337" cy="287337"/>
            </a:xfrm>
            <a:prstGeom prst="ellipse">
              <a:avLst/>
            </a:prstGeom>
            <a:noFill/>
            <a:ln w="28575">
              <a:solidFill>
                <a:srgbClr val="FF0000"/>
              </a:solidFill>
              <a:round/>
              <a:headEnd/>
              <a:tailEnd/>
            </a:ln>
            <a:effectLst/>
          </p:spPr>
          <p:txBody>
            <a:bodyPr wrap="none" anchor="ctr"/>
            <a:lstStyle/>
            <a:p>
              <a:endParaRPr lang="ja-JP" altLang="en-US"/>
            </a:p>
          </p:txBody>
        </p:sp>
      </p:grpSp>
      <p:sp>
        <p:nvSpPr>
          <p:cNvPr id="19" name="Rectangle 19"/>
          <p:cNvSpPr>
            <a:spLocks noChangeArrowheads="1"/>
          </p:cNvSpPr>
          <p:nvPr/>
        </p:nvSpPr>
        <p:spPr bwMode="auto">
          <a:xfrm>
            <a:off x="755576" y="3212976"/>
            <a:ext cx="4608512" cy="360040"/>
          </a:xfrm>
          <a:prstGeom prst="rect">
            <a:avLst/>
          </a:prstGeom>
          <a:noFill/>
          <a:ln w="9525">
            <a:noFill/>
            <a:miter lim="800000"/>
            <a:headEnd/>
            <a:tailEnd/>
          </a:ln>
          <a:effectLst/>
        </p:spPr>
        <p:txBody>
          <a:bodyPr/>
          <a:lstStyle/>
          <a:p>
            <a:pPr marL="342900" indent="-342900">
              <a:spcBef>
                <a:spcPct val="20000"/>
              </a:spcBef>
            </a:pPr>
            <a:r>
              <a:rPr lang="en-US" altLang="ja-JP" sz="1600" dirty="0" smtClean="0">
                <a:solidFill>
                  <a:schemeClr val="tx1"/>
                </a:solidFill>
                <a:latin typeface="Arial" pitchFamily="34" charset="0"/>
                <a:ea typeface="Arial Unicode MS" pitchFamily="50" charset="-128"/>
                <a:cs typeface="Arial" pitchFamily="34" charset="0"/>
              </a:rPr>
              <a:t>PRISM (RSP538): 21 April 2011 20:21 (UTC)</a:t>
            </a:r>
            <a:endParaRPr lang="ja-JP" altLang="en-US" sz="1600" dirty="0">
              <a:solidFill>
                <a:schemeClr val="tx1"/>
              </a:solidFill>
              <a:latin typeface="Arial" pitchFamily="34" charset="0"/>
              <a:ea typeface="Arial Unicode MS" pitchFamily="50" charset="-128"/>
              <a:cs typeface="Arial" pitchFamily="34" charset="0"/>
            </a:endParaRPr>
          </a:p>
        </p:txBody>
      </p:sp>
      <p:grpSp>
        <p:nvGrpSpPr>
          <p:cNvPr id="3" name="グループ化 23"/>
          <p:cNvGrpSpPr/>
          <p:nvPr/>
        </p:nvGrpSpPr>
        <p:grpSpPr>
          <a:xfrm>
            <a:off x="4479964" y="3712317"/>
            <a:ext cx="3580940" cy="2597003"/>
            <a:chOff x="755576" y="3793803"/>
            <a:chExt cx="3580940" cy="2597003"/>
          </a:xfrm>
        </p:grpSpPr>
        <p:pic>
          <p:nvPicPr>
            <p:cNvPr id="20" name="Picture 12" descr="AV2_area"/>
            <p:cNvPicPr>
              <a:picLocks noChangeAspect="1" noChangeArrowheads="1"/>
            </p:cNvPicPr>
            <p:nvPr/>
          </p:nvPicPr>
          <p:blipFill>
            <a:blip r:embed="rId4" cstate="email"/>
            <a:srcRect/>
            <a:stretch>
              <a:fillRect/>
            </a:stretch>
          </p:blipFill>
          <p:spPr>
            <a:xfrm>
              <a:off x="755576" y="3793803"/>
              <a:ext cx="3580940" cy="2515517"/>
            </a:xfrm>
            <a:prstGeom prst="rect">
              <a:avLst/>
            </a:prstGeom>
            <a:noFill/>
            <a:ln>
              <a:solidFill>
                <a:schemeClr val="tx1"/>
              </a:solidFill>
            </a:ln>
          </p:spPr>
        </p:pic>
        <p:sp>
          <p:nvSpPr>
            <p:cNvPr id="22" name="Oval 6"/>
            <p:cNvSpPr>
              <a:spLocks noChangeArrowheads="1"/>
            </p:cNvSpPr>
            <p:nvPr/>
          </p:nvSpPr>
          <p:spPr bwMode="auto">
            <a:xfrm>
              <a:off x="2415836" y="6021288"/>
              <a:ext cx="355964" cy="369518"/>
            </a:xfrm>
            <a:prstGeom prst="ellipse">
              <a:avLst/>
            </a:prstGeom>
            <a:noFill/>
            <a:ln w="28575">
              <a:solidFill>
                <a:srgbClr val="FF0000"/>
              </a:solidFill>
              <a:round/>
              <a:headEnd/>
              <a:tailEnd/>
            </a:ln>
            <a:effectLst/>
          </p:spPr>
          <p:txBody>
            <a:bodyPr wrap="none" anchor="ctr"/>
            <a:lstStyle/>
            <a:p>
              <a:endParaRPr lang="ja-JP" altLang="en-US"/>
            </a:p>
          </p:txBody>
        </p:sp>
      </p:grpSp>
      <p:pic>
        <p:nvPicPr>
          <p:cNvPr id="23" name="Picture 8" descr="av2_110421_2480"/>
          <p:cNvPicPr>
            <a:picLocks noChangeAspect="1" noChangeArrowheads="1"/>
          </p:cNvPicPr>
          <p:nvPr/>
        </p:nvPicPr>
        <p:blipFill>
          <a:blip r:embed="rId5" cstate="email"/>
          <a:srcRect/>
          <a:stretch>
            <a:fillRect/>
          </a:stretch>
        </p:blipFill>
        <p:spPr>
          <a:xfrm>
            <a:off x="1259632" y="3640309"/>
            <a:ext cx="2840831" cy="2808312"/>
          </a:xfrm>
          <a:prstGeom prst="rect">
            <a:avLst/>
          </a:prstGeom>
          <a:noFill/>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19"/>
          <p:cNvSpPr>
            <a:spLocks noChangeArrowheads="1"/>
          </p:cNvSpPr>
          <p:nvPr/>
        </p:nvSpPr>
        <p:spPr bwMode="auto">
          <a:xfrm>
            <a:off x="2267744" y="6021288"/>
            <a:ext cx="4608512" cy="576064"/>
          </a:xfrm>
          <a:prstGeom prst="rect">
            <a:avLst/>
          </a:prstGeom>
          <a:noFill/>
          <a:ln w="9525">
            <a:noFill/>
            <a:miter lim="800000"/>
            <a:headEnd/>
            <a:tailEnd/>
          </a:ln>
          <a:effectLst/>
        </p:spPr>
        <p:txBody>
          <a:bodyPr/>
          <a:lstStyle/>
          <a:p>
            <a:pPr marL="342900" indent="-342900" algn="ctr">
              <a:spcBef>
                <a:spcPct val="20000"/>
              </a:spcBef>
            </a:pPr>
            <a:r>
              <a:rPr lang="en-US" altLang="ja-JP" sz="1600" dirty="0" smtClean="0">
                <a:solidFill>
                  <a:schemeClr val="tx1"/>
                </a:solidFill>
                <a:latin typeface="Arial" pitchFamily="34" charset="0"/>
                <a:ea typeface="Arial Unicode MS" pitchFamily="50" charset="-128"/>
                <a:cs typeface="Arial" pitchFamily="34" charset="0"/>
              </a:rPr>
              <a:t>PALSAR: 21 April 2011 21:15 (UTC)</a:t>
            </a:r>
          </a:p>
          <a:p>
            <a:pPr marL="342900" indent="-342900" algn="ctr">
              <a:spcBef>
                <a:spcPct val="20000"/>
              </a:spcBef>
            </a:pPr>
            <a:r>
              <a:rPr lang="en-US" altLang="ja-JP" sz="1600" b="0" dirty="0" smtClean="0">
                <a:solidFill>
                  <a:schemeClr val="tx1"/>
                </a:solidFill>
                <a:latin typeface="Arial" pitchFamily="34" charset="0"/>
                <a:ea typeface="Arial Unicode MS" pitchFamily="50" charset="-128"/>
                <a:cs typeface="Arial" pitchFamily="34" charset="0"/>
              </a:rPr>
              <a:t>Lake Chad, Africa</a:t>
            </a:r>
            <a:endParaRPr lang="ja-JP" altLang="en-US" sz="1600" b="0" dirty="0">
              <a:solidFill>
                <a:schemeClr val="tx1"/>
              </a:solidFill>
              <a:latin typeface="Arial" pitchFamily="34" charset="0"/>
              <a:ea typeface="Arial Unicode MS" pitchFamily="50" charset="-128"/>
              <a:cs typeface="Arial" pitchFamily="34" charset="0"/>
            </a:endParaRPr>
          </a:p>
        </p:txBody>
      </p:sp>
      <p:sp>
        <p:nvSpPr>
          <p:cNvPr id="44042" name="Rectangle 29"/>
          <p:cNvSpPr>
            <a:spLocks noChangeArrowheads="1"/>
          </p:cNvSpPr>
          <p:nvPr/>
        </p:nvSpPr>
        <p:spPr bwMode="auto">
          <a:xfrm>
            <a:off x="711200" y="142875"/>
            <a:ext cx="7723188" cy="512763"/>
          </a:xfrm>
          <a:prstGeom prst="rect">
            <a:avLst/>
          </a:prstGeom>
          <a:noFill/>
          <a:ln w="12700">
            <a:noFill/>
            <a:miter lim="800000"/>
            <a:headEnd/>
            <a:tailEnd/>
          </a:ln>
        </p:spPr>
        <p:txBody>
          <a:bodyPr lIns="90488" tIns="44450" rIns="90488" bIns="44450" anchor="ctr"/>
          <a:lstStyle/>
          <a:p>
            <a:pPr algn="ctr"/>
            <a:r>
              <a:rPr lang="en-US" altLang="ja-JP" sz="3000" i="1" dirty="0" smtClean="0">
                <a:solidFill>
                  <a:srgbClr val="006600"/>
                </a:solidFill>
                <a:latin typeface="Bookman Old Style" pitchFamily="18" charset="0"/>
              </a:rPr>
              <a:t>ALOS Last Shots </a:t>
            </a:r>
            <a:endParaRPr lang="en-US" altLang="ja-JP" sz="3000" i="1" dirty="0">
              <a:solidFill>
                <a:srgbClr val="006600"/>
              </a:solidFill>
              <a:latin typeface="Bookman Old Style" pitchFamily="18" charset="0"/>
            </a:endParaRPr>
          </a:p>
        </p:txBody>
      </p:sp>
      <p:pic>
        <p:nvPicPr>
          <p:cNvPr id="284674" name="図 2" descr="WS000059"/>
          <p:cNvPicPr>
            <a:picLocks noChangeAspect="1" noChangeArrowheads="1"/>
          </p:cNvPicPr>
          <p:nvPr/>
        </p:nvPicPr>
        <p:blipFill>
          <a:blip r:embed="rId2" cstate="email"/>
          <a:srcRect/>
          <a:stretch>
            <a:fillRect/>
          </a:stretch>
        </p:blipFill>
        <p:spPr bwMode="auto">
          <a:xfrm>
            <a:off x="4600884" y="764705"/>
            <a:ext cx="2275372" cy="2016224"/>
          </a:xfrm>
          <a:prstGeom prst="rect">
            <a:avLst/>
          </a:prstGeom>
          <a:noFill/>
          <a:ln w="9525">
            <a:noFill/>
            <a:miter lim="800000"/>
            <a:headEnd/>
            <a:tailEnd/>
          </a:ln>
        </p:spPr>
      </p:pic>
      <p:pic>
        <p:nvPicPr>
          <p:cNvPr id="284675" name="オブジェクト 4"/>
          <p:cNvPicPr>
            <a:picLocks noChangeAspect="1" noChangeArrowheads="1"/>
          </p:cNvPicPr>
          <p:nvPr/>
        </p:nvPicPr>
        <p:blipFill>
          <a:blip r:embed="rId3" cstate="email"/>
          <a:srcRect b="-241"/>
          <a:stretch>
            <a:fillRect/>
          </a:stretch>
        </p:blipFill>
        <p:spPr bwMode="auto">
          <a:xfrm>
            <a:off x="4576185" y="2855790"/>
            <a:ext cx="4028263" cy="3122736"/>
          </a:xfrm>
          <a:prstGeom prst="rect">
            <a:avLst/>
          </a:prstGeom>
          <a:noFill/>
          <a:ln w="9525">
            <a:noFill/>
            <a:miter lim="800000"/>
            <a:headEnd/>
            <a:tailEnd/>
          </a:ln>
        </p:spPr>
      </p:pic>
      <p:pic>
        <p:nvPicPr>
          <p:cNvPr id="284677" name="Picture 5" descr="chado_quarter_size_b"/>
          <p:cNvPicPr>
            <a:picLocks noChangeAspect="1" noChangeArrowheads="1"/>
          </p:cNvPicPr>
          <p:nvPr/>
        </p:nvPicPr>
        <p:blipFill>
          <a:blip r:embed="rId4" cstate="email"/>
          <a:srcRect/>
          <a:stretch>
            <a:fillRect/>
          </a:stretch>
        </p:blipFill>
        <p:spPr bwMode="auto">
          <a:xfrm>
            <a:off x="1686744" y="764704"/>
            <a:ext cx="2237184" cy="5266704"/>
          </a:xfrm>
          <a:prstGeom prst="rect">
            <a:avLst/>
          </a:prstGeom>
          <a:noFill/>
          <a:ln w="9525">
            <a:noFill/>
            <a:miter lim="800000"/>
            <a:headEnd/>
            <a:tailEnd/>
          </a:ln>
        </p:spPr>
      </p:pic>
      <p:sp>
        <p:nvSpPr>
          <p:cNvPr id="22" name="Oval 6"/>
          <p:cNvSpPr>
            <a:spLocks noChangeArrowheads="1"/>
          </p:cNvSpPr>
          <p:nvPr/>
        </p:nvSpPr>
        <p:spPr bwMode="auto">
          <a:xfrm>
            <a:off x="6156176" y="5373216"/>
            <a:ext cx="355964" cy="369518"/>
          </a:xfrm>
          <a:prstGeom prst="ellipse">
            <a:avLst/>
          </a:prstGeom>
          <a:noFill/>
          <a:ln w="28575">
            <a:solidFill>
              <a:srgbClr val="FF0000"/>
            </a:solidFill>
            <a:round/>
            <a:headEnd/>
            <a:tailEnd/>
          </a:ln>
          <a:effectLst/>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96" name="Rectangle 32"/>
          <p:cNvSpPr>
            <a:spLocks noGrp="1" noChangeArrowheads="1"/>
          </p:cNvSpPr>
          <p:nvPr>
            <p:ph type="title"/>
          </p:nvPr>
        </p:nvSpPr>
        <p:spPr>
          <a:xfrm>
            <a:off x="993775" y="142875"/>
            <a:ext cx="7156450" cy="512763"/>
          </a:xfrm>
          <a:noFill/>
          <a:ln/>
        </p:spPr>
        <p:txBody>
          <a:bodyPr/>
          <a:lstStyle/>
          <a:p>
            <a:r>
              <a:rPr lang="en-US" altLang="ja-JP" sz="3000">
                <a:solidFill>
                  <a:srgbClr val="006600"/>
                </a:solidFill>
                <a:latin typeface="Bookman Old Style" pitchFamily="18" charset="0"/>
              </a:rPr>
              <a:t>AVNIR-2</a:t>
            </a:r>
          </a:p>
        </p:txBody>
      </p:sp>
      <p:sp>
        <p:nvSpPr>
          <p:cNvPr id="548897" name="Rectangle 33"/>
          <p:cNvSpPr>
            <a:spLocks noChangeArrowheads="1"/>
          </p:cNvSpPr>
          <p:nvPr/>
        </p:nvSpPr>
        <p:spPr bwMode="auto">
          <a:xfrm>
            <a:off x="4267200" y="5233988"/>
            <a:ext cx="4716463" cy="1219200"/>
          </a:xfrm>
          <a:prstGeom prst="rect">
            <a:avLst/>
          </a:prstGeom>
          <a:solidFill>
            <a:srgbClr val="FFFFCC"/>
          </a:solidFill>
          <a:ln w="22225">
            <a:solidFill>
              <a:schemeClr val="tx1"/>
            </a:solidFill>
            <a:miter lim="800000"/>
            <a:headEnd/>
            <a:tailEnd/>
          </a:ln>
          <a:effectLst>
            <a:prstShdw prst="shdw13" dist="53882" dir="13500000">
              <a:srgbClr val="808080"/>
            </a:prstShdw>
          </a:effectLst>
        </p:spPr>
        <p:txBody>
          <a:bodyPr lIns="90488" tIns="44450" rIns="90488" bIns="44450"/>
          <a:lstStyle>
            <a:lvl1pPr algn="l">
              <a:spcBef>
                <a:spcPct val="20000"/>
              </a:spcBef>
              <a:defRPr kumimoji="1" sz="2000">
                <a:solidFill>
                  <a:schemeClr val="tx1"/>
                </a:solidFill>
                <a:latin typeface="ＭＳ ゴシック" pitchFamily="49" charset="-128"/>
                <a:ea typeface="ＭＳ ゴシック" pitchFamily="49" charset="-128"/>
              </a:defRPr>
            </a:lvl1pPr>
            <a:lvl2pPr marL="742950" indent="-285750" algn="l">
              <a:spcBef>
                <a:spcPct val="20000"/>
              </a:spcBef>
              <a:buClr>
                <a:srgbClr val="FFCC66"/>
              </a:buClr>
              <a:buSzPct val="100000"/>
              <a:buFont typeface="Monotype Sorts" pitchFamily="2" charset="2"/>
              <a:buChar char="z"/>
              <a:defRPr kumimoji="1">
                <a:solidFill>
                  <a:schemeClr val="tx1"/>
                </a:solidFill>
                <a:latin typeface="ＭＳ ゴシック" pitchFamily="49" charset="-128"/>
                <a:ea typeface="ＭＳ ゴシック" pitchFamily="49" charset="-128"/>
              </a:defRPr>
            </a:lvl2pPr>
            <a:lvl3pPr algn="l">
              <a:spcBef>
                <a:spcPct val="20000"/>
              </a:spcBef>
              <a:buClr>
                <a:srgbClr val="FFCC66"/>
              </a:buClr>
              <a:buFont typeface="Monotype Sorts" pitchFamily="2" charset="2"/>
              <a:buChar char="y"/>
              <a:defRPr kumimoji="1" sz="1600">
                <a:solidFill>
                  <a:schemeClr val="tx1"/>
                </a:solidFill>
                <a:latin typeface="ＭＳ ゴシック" pitchFamily="49" charset="-128"/>
                <a:ea typeface="ＭＳ ゴシック" pitchFamily="49" charset="-128"/>
              </a:defRPr>
            </a:lvl3pPr>
            <a:lvl4pPr algn="l">
              <a:spcBef>
                <a:spcPct val="20000"/>
              </a:spcBef>
              <a:buClr>
                <a:srgbClr val="FFCC66"/>
              </a:buClr>
              <a:buSzPct val="100000"/>
              <a:buFont typeface="Monotype Sorts" pitchFamily="2" charset="2"/>
              <a:buChar char="/"/>
              <a:defRPr kumimoji="1" sz="1400">
                <a:solidFill>
                  <a:schemeClr val="tx1"/>
                </a:solidFill>
                <a:latin typeface="ＭＳ ゴシック" pitchFamily="49" charset="-128"/>
                <a:ea typeface="ＭＳ ゴシック" pitchFamily="49" charset="-128"/>
              </a:defRPr>
            </a:lvl4pPr>
            <a:lvl5pPr algn="l">
              <a:spcBef>
                <a:spcPct val="20000"/>
              </a:spcBef>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5pPr>
            <a:lvl6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6pPr>
            <a:lvl7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7pPr>
            <a:lvl8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8pPr>
            <a:lvl9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9pPr>
          </a:lstStyle>
          <a:p>
            <a:pPr>
              <a:spcBef>
                <a:spcPct val="30000"/>
              </a:spcBef>
              <a:buClr>
                <a:srgbClr val="FF9933"/>
              </a:buClr>
              <a:buFont typeface="Monotype Sorts" pitchFamily="2" charset="2"/>
              <a:buNone/>
            </a:pPr>
            <a:r>
              <a:rPr lang="en-US" altLang="ja-JP" sz="1800" b="0" smtClean="0">
                <a:solidFill>
                  <a:srgbClr val="000000"/>
                </a:solidFill>
                <a:latin typeface="Arial" charset="0"/>
              </a:rPr>
              <a:t> Improvements in AVNIR-2 from AVNIR</a:t>
            </a:r>
          </a:p>
          <a:p>
            <a:pPr>
              <a:spcBef>
                <a:spcPct val="0"/>
              </a:spcBef>
              <a:buClr>
                <a:srgbClr val="FF9933"/>
              </a:buClr>
              <a:buFont typeface="Wingdings" pitchFamily="2" charset="2"/>
              <a:buChar char="ü"/>
            </a:pPr>
            <a:r>
              <a:rPr lang="en-US" altLang="ja-JP" sz="1800" b="0" smtClean="0">
                <a:solidFill>
                  <a:srgbClr val="000000"/>
                </a:solidFill>
                <a:latin typeface="Times New Roman" pitchFamily="18" charset="0"/>
              </a:rPr>
              <a:t>Resolution :  </a:t>
            </a:r>
            <a:r>
              <a:rPr lang="en-US" altLang="ja-JP" sz="1800" b="0" smtClean="0">
                <a:solidFill>
                  <a:srgbClr val="FF0000"/>
                </a:solidFill>
                <a:latin typeface="Times New Roman" pitchFamily="18" charset="0"/>
              </a:rPr>
              <a:t>10m</a:t>
            </a:r>
            <a:r>
              <a:rPr lang="en-US" altLang="ja-JP" sz="1800" b="0" smtClean="0">
                <a:solidFill>
                  <a:srgbClr val="000000"/>
                </a:solidFill>
                <a:latin typeface="Times New Roman" pitchFamily="18" charset="0"/>
              </a:rPr>
              <a:t> &lt; 16m </a:t>
            </a:r>
          </a:p>
          <a:p>
            <a:pPr>
              <a:spcBef>
                <a:spcPct val="0"/>
              </a:spcBef>
              <a:buClr>
                <a:srgbClr val="FF9933"/>
              </a:buClr>
              <a:buFont typeface="Wingdings" pitchFamily="2" charset="2"/>
              <a:buChar char="ü"/>
            </a:pPr>
            <a:r>
              <a:rPr lang="en-US" altLang="ja-JP" sz="1800" b="0" smtClean="0">
                <a:solidFill>
                  <a:srgbClr val="000000"/>
                </a:solidFill>
                <a:latin typeface="Times New Roman" pitchFamily="18" charset="0"/>
              </a:rPr>
              <a:t>Pointing angle :  </a:t>
            </a:r>
            <a:r>
              <a:rPr lang="en-US" altLang="ja-JP" sz="1800" b="0" smtClean="0">
                <a:solidFill>
                  <a:srgbClr val="FF0000"/>
                </a:solidFill>
                <a:latin typeface="Times New Roman" pitchFamily="18" charset="0"/>
              </a:rPr>
              <a:t>+/-44 deg</a:t>
            </a:r>
            <a:r>
              <a:rPr lang="en-US" altLang="ja-JP" sz="1800" b="0" smtClean="0">
                <a:solidFill>
                  <a:srgbClr val="000000"/>
                </a:solidFill>
                <a:latin typeface="Times New Roman" pitchFamily="18" charset="0"/>
              </a:rPr>
              <a:t> &lt; +/-40 deg</a:t>
            </a:r>
          </a:p>
          <a:p>
            <a:pPr>
              <a:spcBef>
                <a:spcPct val="0"/>
              </a:spcBef>
              <a:buClr>
                <a:srgbClr val="FF9933"/>
              </a:buClr>
              <a:buFont typeface="Wingdings" pitchFamily="2" charset="2"/>
              <a:buChar char="ü"/>
            </a:pPr>
            <a:r>
              <a:rPr lang="en-US" altLang="ja-JP" sz="1800" b="0" smtClean="0">
                <a:solidFill>
                  <a:srgbClr val="000000"/>
                </a:solidFill>
                <a:latin typeface="Times New Roman" pitchFamily="18" charset="0"/>
              </a:rPr>
              <a:t>Calibration system : </a:t>
            </a:r>
            <a:r>
              <a:rPr lang="en-US" altLang="ja-JP" sz="1800" b="0" smtClean="0">
                <a:solidFill>
                  <a:srgbClr val="FF0000"/>
                </a:solidFill>
                <a:latin typeface="Times New Roman" pitchFamily="18" charset="0"/>
              </a:rPr>
              <a:t>lamp 2</a:t>
            </a:r>
            <a:r>
              <a:rPr lang="en-US" altLang="ja-JP" sz="1800" b="0" smtClean="0">
                <a:solidFill>
                  <a:srgbClr val="000000"/>
                </a:solidFill>
                <a:latin typeface="Times New Roman" pitchFamily="18" charset="0"/>
              </a:rPr>
              <a:t> &lt; lamp 1, Solar 1   </a:t>
            </a:r>
          </a:p>
        </p:txBody>
      </p:sp>
      <p:pic>
        <p:nvPicPr>
          <p:cNvPr id="548898" name="Picture 34" descr="avnir2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4200" y="1189038"/>
            <a:ext cx="4364038" cy="3759200"/>
          </a:xfrm>
          <a:prstGeom prst="rect">
            <a:avLst/>
          </a:prstGeom>
          <a:noFill/>
          <a:extLst>
            <a:ext uri="{909E8E84-426E-40DD-AFC4-6F175D3DCCD1}">
              <a14:hiddenFill xmlns:a14="http://schemas.microsoft.com/office/drawing/2010/main">
                <a:solidFill>
                  <a:srgbClr val="FFFFFF"/>
                </a:solidFill>
              </a14:hiddenFill>
            </a:ext>
          </a:extLst>
        </p:spPr>
      </p:pic>
      <p:sp>
        <p:nvSpPr>
          <p:cNvPr id="548899" name="Text Box 35"/>
          <p:cNvSpPr txBox="1">
            <a:spLocks noChangeArrowheads="1"/>
          </p:cNvSpPr>
          <p:nvPr/>
        </p:nvSpPr>
        <p:spPr bwMode="auto">
          <a:xfrm>
            <a:off x="3657600" y="708025"/>
            <a:ext cx="5240338"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ja-JP" sz="1600" smtClean="0">
                <a:solidFill>
                  <a:srgbClr val="006600"/>
                </a:solidFill>
                <a:latin typeface="Arial" charset="0"/>
                <a:ea typeface="ＭＳ ゴシック" pitchFamily="49" charset="-128"/>
              </a:rPr>
              <a:t>Advanced Visible and Near Infrared Radiometer type 2</a:t>
            </a:r>
          </a:p>
          <a:p>
            <a:pPr algn="ctr"/>
            <a:r>
              <a:rPr lang="ja-JP" altLang="en-US" sz="1600" smtClean="0">
                <a:solidFill>
                  <a:srgbClr val="006600"/>
                </a:solidFill>
                <a:latin typeface="Arial" charset="0"/>
                <a:ea typeface="ＭＳ Ｐゴシック" charset="-128"/>
              </a:rPr>
              <a:t>高性能可視近赤外放射計</a:t>
            </a:r>
            <a:r>
              <a:rPr lang="en-US" altLang="ja-JP" sz="1600" smtClean="0">
                <a:solidFill>
                  <a:srgbClr val="006600"/>
                </a:solidFill>
                <a:latin typeface="Arial" charset="0"/>
                <a:ea typeface="ＭＳ Ｐゴシック" charset="-128"/>
              </a:rPr>
              <a:t>2</a:t>
            </a:r>
            <a:r>
              <a:rPr lang="ja-JP" altLang="en-US" sz="1600" smtClean="0">
                <a:solidFill>
                  <a:srgbClr val="006600"/>
                </a:solidFill>
                <a:latin typeface="Arial" charset="0"/>
                <a:ea typeface="ＭＳ Ｐゴシック" charset="-128"/>
              </a:rPr>
              <a:t>型</a:t>
            </a:r>
          </a:p>
        </p:txBody>
      </p:sp>
      <p:pic>
        <p:nvPicPr>
          <p:cNvPr id="548900" name="Picture 36" descr="avni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1266825" cy="1597025"/>
          </a:xfrm>
          <a:prstGeom prst="rect">
            <a:avLst/>
          </a:prstGeom>
          <a:noFill/>
          <a:extLst>
            <a:ext uri="{909E8E84-426E-40DD-AFC4-6F175D3DCCD1}">
              <a14:hiddenFill xmlns:a14="http://schemas.microsoft.com/office/drawing/2010/main">
                <a:solidFill>
                  <a:srgbClr val="FFFFFF"/>
                </a:solidFill>
              </a14:hiddenFill>
            </a:ext>
          </a:extLst>
        </p:spPr>
      </p:pic>
      <p:grpSp>
        <p:nvGrpSpPr>
          <p:cNvPr id="548901" name="Group 37"/>
          <p:cNvGrpSpPr>
            <a:grpSpLocks/>
          </p:cNvGrpSpPr>
          <p:nvPr/>
        </p:nvGrpSpPr>
        <p:grpSpPr bwMode="auto">
          <a:xfrm>
            <a:off x="228600" y="2590800"/>
            <a:ext cx="3875088" cy="3581400"/>
            <a:chOff x="264" y="1728"/>
            <a:chExt cx="2441" cy="2256"/>
          </a:xfrm>
        </p:grpSpPr>
        <p:sp>
          <p:nvSpPr>
            <p:cNvPr id="548902" name="Text Box 38"/>
            <p:cNvSpPr txBox="1">
              <a:spLocks noChangeArrowheads="1"/>
            </p:cNvSpPr>
            <p:nvPr/>
          </p:nvSpPr>
          <p:spPr bwMode="auto">
            <a:xfrm>
              <a:off x="612" y="1728"/>
              <a:ext cx="1368" cy="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nSpc>
                  <a:spcPct val="90000"/>
                </a:lnSpc>
              </a:pPr>
              <a:r>
                <a:rPr lang="en-US" altLang="ja-JP" sz="1800" b="0" smtClean="0">
                  <a:solidFill>
                    <a:srgbClr val="000000"/>
                  </a:solidFill>
                  <a:ea typeface="ＭＳ ゴシック" pitchFamily="49" charset="-128"/>
                </a:rPr>
                <a:t>Band 1 : 0.42-0.50μm </a:t>
              </a:r>
            </a:p>
            <a:p>
              <a:pPr>
                <a:lnSpc>
                  <a:spcPct val="90000"/>
                </a:lnSpc>
              </a:pPr>
              <a:r>
                <a:rPr lang="en-US" altLang="ja-JP" sz="1800" b="0" smtClean="0">
                  <a:solidFill>
                    <a:srgbClr val="000000"/>
                  </a:solidFill>
                  <a:ea typeface="ＭＳ ゴシック" pitchFamily="49" charset="-128"/>
                </a:rPr>
                <a:t>Band 2 : 0.52-0.60μm</a:t>
              </a:r>
            </a:p>
            <a:p>
              <a:pPr>
                <a:lnSpc>
                  <a:spcPct val="90000"/>
                </a:lnSpc>
              </a:pPr>
              <a:r>
                <a:rPr lang="en-US" altLang="ja-JP" sz="1800" b="0" smtClean="0">
                  <a:solidFill>
                    <a:srgbClr val="000000"/>
                  </a:solidFill>
                  <a:ea typeface="ＭＳ ゴシック" pitchFamily="49" charset="-128"/>
                </a:rPr>
                <a:t>Band 3 : 0.61-0.69μm</a:t>
              </a:r>
            </a:p>
            <a:p>
              <a:pPr>
                <a:lnSpc>
                  <a:spcPct val="90000"/>
                </a:lnSpc>
              </a:pPr>
              <a:r>
                <a:rPr lang="en-US" altLang="ja-JP" sz="1800" b="0" smtClean="0">
                  <a:solidFill>
                    <a:srgbClr val="000000"/>
                  </a:solidFill>
                  <a:ea typeface="ＭＳ ゴシック" pitchFamily="49" charset="-128"/>
                </a:rPr>
                <a:t>Band 4 : 0.76-0.89μm</a:t>
              </a:r>
            </a:p>
          </p:txBody>
        </p:sp>
        <p:sp>
          <p:nvSpPr>
            <p:cNvPr id="548903" name="Text Box 39"/>
            <p:cNvSpPr txBox="1">
              <a:spLocks noChangeArrowheads="1"/>
            </p:cNvSpPr>
            <p:nvPr/>
          </p:nvSpPr>
          <p:spPr bwMode="auto">
            <a:xfrm>
              <a:off x="326" y="2400"/>
              <a:ext cx="2379" cy="1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r>
                <a:rPr lang="en-US" altLang="ja-JP" sz="1800" b="0" smtClean="0">
                  <a:solidFill>
                    <a:srgbClr val="000000"/>
                  </a:solidFill>
                  <a:ea typeface="ＭＳ ゴシック" pitchFamily="49" charset="-128"/>
                </a:rPr>
                <a:t>Field of view : 5.8 deg.</a:t>
              </a:r>
            </a:p>
            <a:p>
              <a:r>
                <a:rPr lang="en-US" altLang="ja-JP" sz="1800" b="0" smtClean="0">
                  <a:solidFill>
                    <a:srgbClr val="000000"/>
                  </a:solidFill>
                  <a:ea typeface="ＭＳ ゴシック" pitchFamily="49" charset="-128"/>
                </a:rPr>
                <a:t>Swath width : 70km at Nadir</a:t>
              </a:r>
            </a:p>
            <a:p>
              <a:r>
                <a:rPr lang="en-US" altLang="ja-JP" sz="1800" b="0" smtClean="0">
                  <a:solidFill>
                    <a:srgbClr val="000000"/>
                  </a:solidFill>
                  <a:ea typeface="ＭＳ ゴシック" pitchFamily="49" charset="-128"/>
                </a:rPr>
                <a:t>Instantaneous FOV : 14.28 μrad</a:t>
              </a:r>
            </a:p>
            <a:p>
              <a:r>
                <a:rPr lang="en-US" altLang="ja-JP" sz="1800" b="0" smtClean="0">
                  <a:solidFill>
                    <a:srgbClr val="000000"/>
                  </a:solidFill>
                  <a:ea typeface="ＭＳ ゴシック" pitchFamily="49" charset="-128"/>
                </a:rPr>
                <a:t>Spatial resolution : 10m at Nadir</a:t>
              </a:r>
            </a:p>
            <a:p>
              <a:r>
                <a:rPr lang="en-US" altLang="ja-JP" sz="1800" b="0" smtClean="0">
                  <a:solidFill>
                    <a:srgbClr val="000000"/>
                  </a:solidFill>
                  <a:ea typeface="ＭＳ ゴシック" pitchFamily="49" charset="-128"/>
                </a:rPr>
                <a:t>Number of detectors : 7000 /band</a:t>
              </a:r>
            </a:p>
            <a:p>
              <a:r>
                <a:rPr lang="en-US" altLang="ja-JP" sz="1800" b="0" smtClean="0">
                  <a:solidFill>
                    <a:srgbClr val="000000"/>
                  </a:solidFill>
                  <a:ea typeface="ＭＳ ゴシック" pitchFamily="49" charset="-128"/>
                </a:rPr>
                <a:t>Pointing angle : +/- 44 deg.</a:t>
              </a:r>
            </a:p>
            <a:p>
              <a:r>
                <a:rPr lang="en-US" altLang="ja-JP" sz="1800" b="0" smtClean="0">
                  <a:solidFill>
                    <a:srgbClr val="000000"/>
                  </a:solidFill>
                  <a:ea typeface="ＭＳ ゴシック" pitchFamily="49" charset="-128"/>
                </a:rPr>
                <a:t>S/N : &gt;200, MTF : &gt;0.25 (1-3), &gt;0.20 (4)</a:t>
              </a:r>
            </a:p>
            <a:p>
              <a:r>
                <a:rPr lang="en-US" altLang="ja-JP" sz="1800" b="0" smtClean="0">
                  <a:solidFill>
                    <a:srgbClr val="000000"/>
                  </a:solidFill>
                  <a:ea typeface="ＭＳ ゴシック" pitchFamily="49" charset="-128"/>
                </a:rPr>
                <a:t>Scanning method : Push broom</a:t>
              </a:r>
            </a:p>
            <a:p>
              <a:r>
                <a:rPr lang="en-US" altLang="ja-JP" sz="1800" b="0" smtClean="0">
                  <a:solidFill>
                    <a:srgbClr val="000000"/>
                  </a:solidFill>
                  <a:ea typeface="ＭＳ ゴシック" pitchFamily="49" charset="-128"/>
                </a:rPr>
                <a:t>Quantization : 8 bits</a:t>
              </a:r>
            </a:p>
          </p:txBody>
        </p:sp>
        <p:sp>
          <p:nvSpPr>
            <p:cNvPr id="548904" name="Line 40"/>
            <p:cNvSpPr>
              <a:spLocks noChangeShapeType="1"/>
            </p:cNvSpPr>
            <p:nvPr/>
          </p:nvSpPr>
          <p:spPr bwMode="auto">
            <a:xfrm>
              <a:off x="264" y="3984"/>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sp>
          <p:nvSpPr>
            <p:cNvPr id="548905" name="Line 41"/>
            <p:cNvSpPr>
              <a:spLocks noChangeShapeType="1"/>
            </p:cNvSpPr>
            <p:nvPr/>
          </p:nvSpPr>
          <p:spPr bwMode="auto">
            <a:xfrm>
              <a:off x="264" y="2377"/>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sp>
          <p:nvSpPr>
            <p:cNvPr id="548906" name="Line 42"/>
            <p:cNvSpPr>
              <a:spLocks noChangeShapeType="1"/>
            </p:cNvSpPr>
            <p:nvPr/>
          </p:nvSpPr>
          <p:spPr bwMode="auto">
            <a:xfrm>
              <a:off x="264" y="1728"/>
              <a:ext cx="20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ja-JP" altLang="en-US" b="0" smtClean="0">
                <a:solidFill>
                  <a:srgbClr val="66FF66"/>
                </a:solidFill>
                <a:ea typeface="ＭＳ ゴシック" pitchFamily="49" charset="-128"/>
              </a:endParaRPr>
            </a:p>
          </p:txBody>
        </p:sp>
      </p:grpSp>
      <p:sp>
        <p:nvSpPr>
          <p:cNvPr id="548907" name="Line 43"/>
          <p:cNvSpPr>
            <a:spLocks noChangeShapeType="1"/>
          </p:cNvSpPr>
          <p:nvPr/>
        </p:nvSpPr>
        <p:spPr bwMode="auto">
          <a:xfrm>
            <a:off x="8747125" y="4684713"/>
            <a:ext cx="0" cy="358775"/>
          </a:xfrm>
          <a:prstGeom prst="line">
            <a:avLst/>
          </a:prstGeom>
          <a:noFill/>
          <a:ln w="1270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48908" name="Line 44"/>
          <p:cNvSpPr>
            <a:spLocks noChangeShapeType="1"/>
          </p:cNvSpPr>
          <p:nvPr/>
        </p:nvSpPr>
        <p:spPr bwMode="auto">
          <a:xfrm>
            <a:off x="5075238" y="4929188"/>
            <a:ext cx="3671887" cy="0"/>
          </a:xfrm>
          <a:prstGeom prst="line">
            <a:avLst/>
          </a:prstGeom>
          <a:noFill/>
          <a:ln w="12700">
            <a:solidFill>
              <a:srgbClr val="4D4D4D"/>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48909" name="Text Box 45"/>
          <p:cNvSpPr txBox="1">
            <a:spLocks noChangeArrowheads="1"/>
          </p:cNvSpPr>
          <p:nvPr/>
        </p:nvSpPr>
        <p:spPr bwMode="auto">
          <a:xfrm>
            <a:off x="6619875" y="4929188"/>
            <a:ext cx="858838"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1600" smtClean="0">
                <a:solidFill>
                  <a:srgbClr val="4D4D4D"/>
                </a:solidFill>
                <a:latin typeface="Arial" charset="0"/>
                <a:ea typeface="ＭＳ Ｐゴシック" charset="-128"/>
              </a:rPr>
              <a:t>1,500 km</a:t>
            </a:r>
          </a:p>
        </p:txBody>
      </p:sp>
      <p:sp>
        <p:nvSpPr>
          <p:cNvPr id="548910" name="Line 46"/>
          <p:cNvSpPr>
            <a:spLocks noChangeShapeType="1"/>
          </p:cNvSpPr>
          <p:nvPr/>
        </p:nvSpPr>
        <p:spPr bwMode="auto">
          <a:xfrm>
            <a:off x="5092700" y="4672013"/>
            <a:ext cx="0" cy="358775"/>
          </a:xfrm>
          <a:prstGeom prst="line">
            <a:avLst/>
          </a:prstGeom>
          <a:noFill/>
          <a:ln w="1270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17" name="テキスト ボックス 16"/>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4</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4134627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79" name="Rectangle 55"/>
          <p:cNvSpPr>
            <a:spLocks noGrp="1" noChangeArrowheads="1"/>
          </p:cNvSpPr>
          <p:nvPr>
            <p:ph type="title"/>
          </p:nvPr>
        </p:nvSpPr>
        <p:spPr>
          <a:xfrm>
            <a:off x="935038" y="173038"/>
            <a:ext cx="7272337" cy="519112"/>
          </a:xfrm>
          <a:noFill/>
          <a:ln/>
        </p:spPr>
        <p:txBody>
          <a:bodyPr/>
          <a:lstStyle/>
          <a:p>
            <a:r>
              <a:rPr lang="en-US" altLang="ja-JP" sz="2800" dirty="0">
                <a:solidFill>
                  <a:srgbClr val="006E23"/>
                </a:solidFill>
                <a:latin typeface="Bookman Old Style" pitchFamily="18" charset="0"/>
              </a:rPr>
              <a:t>PRISM </a:t>
            </a:r>
            <a:r>
              <a:rPr lang="en-US" altLang="ja-JP" sz="2800" dirty="0" smtClean="0">
                <a:solidFill>
                  <a:srgbClr val="006E23"/>
                </a:solidFill>
                <a:latin typeface="Bookman Old Style" pitchFamily="18" charset="0"/>
              </a:rPr>
              <a:t>Cal/Val </a:t>
            </a:r>
            <a:r>
              <a:rPr lang="en-US" altLang="ja-JP" sz="2800" dirty="0">
                <a:solidFill>
                  <a:srgbClr val="006E23"/>
                </a:solidFill>
                <a:latin typeface="Bookman Old Style" pitchFamily="18" charset="0"/>
              </a:rPr>
              <a:t>Plan</a:t>
            </a:r>
          </a:p>
        </p:txBody>
      </p:sp>
      <p:sp>
        <p:nvSpPr>
          <p:cNvPr id="564280" name="Rectangle 56"/>
          <p:cNvSpPr>
            <a:spLocks noChangeArrowheads="1"/>
          </p:cNvSpPr>
          <p:nvPr/>
        </p:nvSpPr>
        <p:spPr bwMode="auto">
          <a:xfrm>
            <a:off x="1185863" y="5697538"/>
            <a:ext cx="7273925" cy="827087"/>
          </a:xfrm>
          <a:prstGeom prst="rect">
            <a:avLst/>
          </a:prstGeom>
          <a:solidFill>
            <a:srgbClr val="FFFFCC"/>
          </a:solidFill>
          <a:ln w="22225">
            <a:solidFill>
              <a:schemeClr val="tx1"/>
            </a:solidFill>
            <a:miter lim="800000"/>
            <a:headEnd/>
            <a:tailEnd/>
          </a:ln>
          <a:effectLst>
            <a:prstShdw prst="shdw13" dist="53882" dir="13500000">
              <a:srgbClr val="808080"/>
            </a:prstShdw>
          </a:effectLst>
        </p:spPr>
        <p:txBody>
          <a:bodyPr lIns="90488" tIns="44450" rIns="90488" bIns="44450"/>
          <a:lstStyle>
            <a:lvl1pPr algn="l">
              <a:spcBef>
                <a:spcPct val="20000"/>
              </a:spcBef>
              <a:defRPr kumimoji="1" sz="2000">
                <a:solidFill>
                  <a:schemeClr val="tx1"/>
                </a:solidFill>
                <a:latin typeface="ＭＳ ゴシック" pitchFamily="49" charset="-128"/>
                <a:ea typeface="ＭＳ ゴシック" pitchFamily="49" charset="-128"/>
              </a:defRPr>
            </a:lvl1pPr>
            <a:lvl2pPr marL="742950" indent="-285750" algn="l">
              <a:spcBef>
                <a:spcPct val="20000"/>
              </a:spcBef>
              <a:buClr>
                <a:srgbClr val="FFCC66"/>
              </a:buClr>
              <a:buSzPct val="100000"/>
              <a:buFont typeface="Monotype Sorts" pitchFamily="2" charset="2"/>
              <a:buChar char="z"/>
              <a:defRPr kumimoji="1">
                <a:solidFill>
                  <a:schemeClr val="tx1"/>
                </a:solidFill>
                <a:latin typeface="ＭＳ ゴシック" pitchFamily="49" charset="-128"/>
                <a:ea typeface="ＭＳ ゴシック" pitchFamily="49" charset="-128"/>
              </a:defRPr>
            </a:lvl2pPr>
            <a:lvl3pPr algn="l">
              <a:spcBef>
                <a:spcPct val="20000"/>
              </a:spcBef>
              <a:buClr>
                <a:srgbClr val="FFCC66"/>
              </a:buClr>
              <a:buFont typeface="Monotype Sorts" pitchFamily="2" charset="2"/>
              <a:buChar char="y"/>
              <a:defRPr kumimoji="1" sz="1600">
                <a:solidFill>
                  <a:schemeClr val="tx1"/>
                </a:solidFill>
                <a:latin typeface="ＭＳ ゴシック" pitchFamily="49" charset="-128"/>
                <a:ea typeface="ＭＳ ゴシック" pitchFamily="49" charset="-128"/>
              </a:defRPr>
            </a:lvl3pPr>
            <a:lvl4pPr algn="l">
              <a:spcBef>
                <a:spcPct val="20000"/>
              </a:spcBef>
              <a:buClr>
                <a:srgbClr val="FFCC66"/>
              </a:buClr>
              <a:buSzPct val="100000"/>
              <a:buFont typeface="Monotype Sorts" pitchFamily="2" charset="2"/>
              <a:buChar char="/"/>
              <a:defRPr kumimoji="1" sz="1400">
                <a:solidFill>
                  <a:schemeClr val="tx1"/>
                </a:solidFill>
                <a:latin typeface="ＭＳ ゴシック" pitchFamily="49" charset="-128"/>
                <a:ea typeface="ＭＳ ゴシック" pitchFamily="49" charset="-128"/>
              </a:defRPr>
            </a:lvl4pPr>
            <a:lvl5pPr algn="l">
              <a:spcBef>
                <a:spcPct val="20000"/>
              </a:spcBef>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5pPr>
            <a:lvl6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6pPr>
            <a:lvl7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7pPr>
            <a:lvl8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8pPr>
            <a:lvl9pPr fontAlgn="base">
              <a:spcBef>
                <a:spcPct val="20000"/>
              </a:spcBef>
              <a:spcAft>
                <a:spcPct val="0"/>
              </a:spcAft>
              <a:buClr>
                <a:srgbClr val="FF9900"/>
              </a:buClr>
              <a:buFont typeface="Monotype Sorts" pitchFamily="2" charset="2"/>
              <a:buChar char="4"/>
              <a:defRPr kumimoji="1" sz="1200">
                <a:solidFill>
                  <a:schemeClr val="tx1"/>
                </a:solidFill>
                <a:latin typeface="ＭＳ ゴシック" pitchFamily="49" charset="-128"/>
                <a:ea typeface="ＭＳ ゴシック" pitchFamily="49" charset="-128"/>
              </a:defRPr>
            </a:lvl9pPr>
          </a:lstStyle>
          <a:p>
            <a:pPr>
              <a:lnSpc>
                <a:spcPct val="110000"/>
              </a:lnSpc>
              <a:buClr>
                <a:srgbClr val="FF9933"/>
              </a:buClr>
            </a:pPr>
            <a:endParaRPr lang="ja-JP" altLang="ja-JP" sz="1600" b="0" smtClean="0">
              <a:solidFill>
                <a:srgbClr val="000000"/>
              </a:solidFill>
              <a:latin typeface="Times New Roman" pitchFamily="18" charset="0"/>
            </a:endParaRPr>
          </a:p>
        </p:txBody>
      </p:sp>
      <p:sp>
        <p:nvSpPr>
          <p:cNvPr id="564281" name="Text Box 57"/>
          <p:cNvSpPr txBox="1">
            <a:spLocks noChangeArrowheads="1"/>
          </p:cNvSpPr>
          <p:nvPr/>
        </p:nvSpPr>
        <p:spPr bwMode="auto">
          <a:xfrm>
            <a:off x="1258888" y="5697538"/>
            <a:ext cx="71278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FF9900"/>
              </a:buClr>
              <a:buFont typeface="Wingdings" pitchFamily="2" charset="2"/>
              <a:buChar char="ü"/>
            </a:pPr>
            <a:r>
              <a:rPr lang="en-US" altLang="ja-JP" sz="1600" b="0" dirty="0" smtClean="0">
                <a:solidFill>
                  <a:srgbClr val="000000"/>
                </a:solidFill>
                <a:latin typeface="Arial" charset="0"/>
                <a:ea typeface="ＭＳ Ｐゴシック" charset="-128"/>
              </a:rPr>
              <a:t> </a:t>
            </a:r>
            <a:r>
              <a:rPr lang="en-US" altLang="ja-JP" sz="1600" b="0" dirty="0" smtClean="0">
                <a:solidFill>
                  <a:srgbClr val="003300"/>
                </a:solidFill>
                <a:latin typeface="Arial" charset="0"/>
                <a:ea typeface="ＭＳ Ｐゴシック" charset="-128"/>
              </a:rPr>
              <a:t>AVNIR-2</a:t>
            </a:r>
            <a:r>
              <a:rPr lang="en-US" altLang="ja-JP" sz="1600" b="0" dirty="0" smtClean="0">
                <a:solidFill>
                  <a:srgbClr val="000000"/>
                </a:solidFill>
                <a:latin typeface="Arial" charset="0"/>
                <a:ea typeface="ＭＳ Ｐゴシック" charset="-128"/>
              </a:rPr>
              <a:t> : Similar evaluation flow &gt; relative and absolute </a:t>
            </a:r>
          </a:p>
          <a:p>
            <a:pPr>
              <a:buClr>
                <a:srgbClr val="FF9900"/>
              </a:buClr>
              <a:buFont typeface="Wingdings" pitchFamily="2" charset="2"/>
              <a:buChar char="ü"/>
            </a:pPr>
            <a:r>
              <a:rPr lang="en-US" altLang="ja-JP" sz="1600" b="0" dirty="0" smtClean="0">
                <a:solidFill>
                  <a:srgbClr val="000000"/>
                </a:solidFill>
                <a:latin typeface="Arial" charset="0"/>
                <a:ea typeface="ＭＳ Ｐゴシック" charset="-128"/>
              </a:rPr>
              <a:t> Precision Pointing and Geolocation Determination System (</a:t>
            </a:r>
            <a:r>
              <a:rPr lang="en-US" altLang="ja-JP" sz="1600" b="0" dirty="0" smtClean="0">
                <a:solidFill>
                  <a:srgbClr val="00FFFF"/>
                </a:solidFill>
                <a:latin typeface="Arial" charset="0"/>
                <a:ea typeface="ＭＳ Ｐゴシック" charset="-128"/>
              </a:rPr>
              <a:t>PPDS</a:t>
            </a:r>
            <a:r>
              <a:rPr lang="en-US" altLang="ja-JP" sz="1600" b="0" dirty="0" smtClean="0">
                <a:solidFill>
                  <a:srgbClr val="000000"/>
                </a:solidFill>
                <a:latin typeface="Arial" charset="0"/>
                <a:ea typeface="ＭＳ Ｐゴシック" charset="-128"/>
              </a:rPr>
              <a:t>) for </a:t>
            </a:r>
          </a:p>
          <a:p>
            <a:pPr>
              <a:buClr>
                <a:srgbClr val="FF9900"/>
              </a:buClr>
              <a:buFont typeface="Wingdings" pitchFamily="2" charset="2"/>
              <a:buNone/>
            </a:pPr>
            <a:r>
              <a:rPr lang="en-US" altLang="ja-JP" sz="1600" b="0" dirty="0" smtClean="0">
                <a:solidFill>
                  <a:srgbClr val="000000"/>
                </a:solidFill>
                <a:latin typeface="Arial" charset="0"/>
                <a:ea typeface="ＭＳ Ｐゴシック" charset="-128"/>
              </a:rPr>
              <a:t>   satellite position and attitude evaluations : GPSR, STT, IRU, and ADS </a:t>
            </a:r>
            <a:endParaRPr lang="en-US" altLang="ja-JP" sz="1600" b="0" dirty="0" smtClean="0">
              <a:solidFill>
                <a:srgbClr val="000000"/>
              </a:solidFill>
              <a:latin typeface="Arial" charset="0"/>
              <a:ea typeface="ＭＳ ゴシック" pitchFamily="49" charset="-128"/>
            </a:endParaRPr>
          </a:p>
        </p:txBody>
      </p:sp>
      <p:grpSp>
        <p:nvGrpSpPr>
          <p:cNvPr id="564282" name="Group 58"/>
          <p:cNvGrpSpPr>
            <a:grpSpLocks/>
          </p:cNvGrpSpPr>
          <p:nvPr/>
        </p:nvGrpSpPr>
        <p:grpSpPr bwMode="auto">
          <a:xfrm>
            <a:off x="-19050" y="782638"/>
            <a:ext cx="9144000" cy="4491037"/>
            <a:chOff x="-12" y="493"/>
            <a:chExt cx="5760" cy="2829"/>
          </a:xfrm>
        </p:grpSpPr>
        <p:sp>
          <p:nvSpPr>
            <p:cNvPr id="564283" name="Line 59"/>
            <p:cNvSpPr>
              <a:spLocks noChangeShapeType="1"/>
            </p:cNvSpPr>
            <p:nvPr/>
          </p:nvSpPr>
          <p:spPr bwMode="auto">
            <a:xfrm flipH="1">
              <a:off x="2086" y="714"/>
              <a:ext cx="1815"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84" name="Line 60"/>
            <p:cNvSpPr>
              <a:spLocks noChangeShapeType="1"/>
            </p:cNvSpPr>
            <p:nvPr/>
          </p:nvSpPr>
          <p:spPr bwMode="auto">
            <a:xfrm flipV="1">
              <a:off x="3636" y="1931"/>
              <a:ext cx="192" cy="13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85" name="Line 61"/>
            <p:cNvSpPr>
              <a:spLocks noChangeShapeType="1"/>
            </p:cNvSpPr>
            <p:nvPr/>
          </p:nvSpPr>
          <p:spPr bwMode="auto">
            <a:xfrm>
              <a:off x="3588" y="1835"/>
              <a:ext cx="336" cy="10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86" name="Line 62"/>
            <p:cNvSpPr>
              <a:spLocks noChangeShapeType="1"/>
            </p:cNvSpPr>
            <p:nvPr/>
          </p:nvSpPr>
          <p:spPr bwMode="auto">
            <a:xfrm>
              <a:off x="1620" y="731"/>
              <a:ext cx="0" cy="139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87" name="Line 63"/>
            <p:cNvSpPr>
              <a:spLocks noChangeShapeType="1"/>
            </p:cNvSpPr>
            <p:nvPr/>
          </p:nvSpPr>
          <p:spPr bwMode="auto">
            <a:xfrm>
              <a:off x="2052" y="1163"/>
              <a:ext cx="254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88" name="Line 64"/>
            <p:cNvSpPr>
              <a:spLocks noChangeShapeType="1"/>
            </p:cNvSpPr>
            <p:nvPr/>
          </p:nvSpPr>
          <p:spPr bwMode="auto">
            <a:xfrm>
              <a:off x="4500" y="731"/>
              <a:ext cx="0" cy="14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89" name="Line 65"/>
            <p:cNvSpPr>
              <a:spLocks noChangeShapeType="1"/>
            </p:cNvSpPr>
            <p:nvPr/>
          </p:nvSpPr>
          <p:spPr bwMode="auto">
            <a:xfrm flipV="1">
              <a:off x="4116" y="1883"/>
              <a:ext cx="0" cy="336"/>
            </a:xfrm>
            <a:prstGeom prst="line">
              <a:avLst/>
            </a:prstGeom>
            <a:noFill/>
            <a:ln w="12700">
              <a:solidFill>
                <a:schemeClr val="tx1"/>
              </a:solidFill>
              <a:prstDash val="sysDot"/>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0" name="Line 66"/>
            <p:cNvSpPr>
              <a:spLocks noChangeShapeType="1"/>
            </p:cNvSpPr>
            <p:nvPr/>
          </p:nvSpPr>
          <p:spPr bwMode="auto">
            <a:xfrm flipV="1">
              <a:off x="900" y="639"/>
              <a:ext cx="624" cy="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1" name="Line 67"/>
            <p:cNvSpPr>
              <a:spLocks noChangeShapeType="1"/>
            </p:cNvSpPr>
            <p:nvPr/>
          </p:nvSpPr>
          <p:spPr bwMode="auto">
            <a:xfrm flipV="1">
              <a:off x="2196" y="1835"/>
              <a:ext cx="6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2" name="Line 68"/>
            <p:cNvSpPr>
              <a:spLocks noChangeShapeType="1"/>
            </p:cNvSpPr>
            <p:nvPr/>
          </p:nvSpPr>
          <p:spPr bwMode="auto">
            <a:xfrm>
              <a:off x="2820" y="971"/>
              <a:ext cx="0" cy="4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3" name="Text Box 69"/>
            <p:cNvSpPr txBox="1">
              <a:spLocks noChangeArrowheads="1"/>
            </p:cNvSpPr>
            <p:nvPr/>
          </p:nvSpPr>
          <p:spPr bwMode="auto">
            <a:xfrm>
              <a:off x="4692" y="1753"/>
              <a:ext cx="999" cy="178"/>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600" smtClean="0">
                  <a:solidFill>
                    <a:srgbClr val="FF3300"/>
                  </a:solidFill>
                  <a:latin typeface="Arial" charset="0"/>
                  <a:ea typeface="ＭＳ ゴシック" pitchFamily="49" charset="-128"/>
                </a:rPr>
                <a:t> </a:t>
              </a:r>
              <a:r>
                <a:rPr lang="en-US" altLang="ja-JP" sz="1600" smtClean="0">
                  <a:solidFill>
                    <a:srgbClr val="000000"/>
                  </a:solidFill>
                  <a:latin typeface="Arial" charset="0"/>
                  <a:ea typeface="ＭＳ ゴシック" pitchFamily="49" charset="-128"/>
                </a:rPr>
                <a:t>Absolute DSM  </a:t>
              </a:r>
              <a:endParaRPr lang="en-US" altLang="ja-JP" sz="1600" b="0" smtClean="0">
                <a:solidFill>
                  <a:srgbClr val="000000"/>
                </a:solidFill>
                <a:latin typeface="Arial" charset="0"/>
                <a:ea typeface="ＭＳ ゴシック" pitchFamily="49" charset="-128"/>
              </a:endParaRPr>
            </a:p>
          </p:txBody>
        </p:sp>
        <p:sp>
          <p:nvSpPr>
            <p:cNvPr id="564294" name="Text Box 70"/>
            <p:cNvSpPr txBox="1">
              <a:spLocks noChangeArrowheads="1"/>
            </p:cNvSpPr>
            <p:nvPr/>
          </p:nvSpPr>
          <p:spPr bwMode="auto">
            <a:xfrm>
              <a:off x="-12" y="493"/>
              <a:ext cx="753"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rgbClr val="FF3300"/>
                </a:buClr>
                <a:buFont typeface="Wingdings" pitchFamily="2" charset="2"/>
                <a:buChar char="ü"/>
              </a:pPr>
              <a:r>
                <a:rPr lang="en-US" altLang="ja-JP" sz="1800" u="sng" smtClean="0">
                  <a:solidFill>
                    <a:srgbClr val="000000"/>
                  </a:solidFill>
                  <a:latin typeface="Arial" charset="0"/>
                  <a:ea typeface="ＭＳ ゴシック" pitchFamily="49" charset="-128"/>
                </a:rPr>
                <a:t>Data flow</a:t>
              </a:r>
            </a:p>
          </p:txBody>
        </p:sp>
        <p:sp>
          <p:nvSpPr>
            <p:cNvPr id="564295" name="Line 71"/>
            <p:cNvSpPr>
              <a:spLocks noChangeShapeType="1"/>
            </p:cNvSpPr>
            <p:nvPr/>
          </p:nvSpPr>
          <p:spPr bwMode="auto">
            <a:xfrm flipH="1">
              <a:off x="1859" y="714"/>
              <a:ext cx="454" cy="30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6" name="Line 72"/>
            <p:cNvSpPr>
              <a:spLocks noChangeShapeType="1"/>
            </p:cNvSpPr>
            <p:nvPr/>
          </p:nvSpPr>
          <p:spPr bwMode="auto">
            <a:xfrm>
              <a:off x="3444" y="1499"/>
              <a:ext cx="24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7" name="Line 73"/>
            <p:cNvSpPr>
              <a:spLocks noChangeShapeType="1"/>
            </p:cNvSpPr>
            <p:nvPr/>
          </p:nvSpPr>
          <p:spPr bwMode="auto">
            <a:xfrm>
              <a:off x="1668" y="639"/>
              <a:ext cx="292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298" name="Text Box 74"/>
            <p:cNvSpPr txBox="1">
              <a:spLocks noChangeArrowheads="1"/>
            </p:cNvSpPr>
            <p:nvPr/>
          </p:nvSpPr>
          <p:spPr bwMode="auto">
            <a:xfrm>
              <a:off x="1428" y="543"/>
              <a:ext cx="787"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000000"/>
                  </a:solidFill>
                  <a:ea typeface="ＭＳ ゴシック" pitchFamily="49" charset="-128"/>
                </a:rPr>
                <a:t> 1A </a:t>
              </a:r>
              <a:r>
                <a:rPr lang="en-US" altLang="ja-JP" b="0" smtClean="0">
                  <a:solidFill>
                    <a:srgbClr val="000000"/>
                  </a:solidFill>
                  <a:ea typeface="ＭＳ ゴシック" pitchFamily="49" charset="-128"/>
                </a:rPr>
                <a:t>(Raw data)</a:t>
              </a:r>
              <a:r>
                <a:rPr lang="en-US" altLang="ja-JP" sz="1800" smtClean="0">
                  <a:solidFill>
                    <a:srgbClr val="000000"/>
                  </a:solidFill>
                  <a:ea typeface="ＭＳ ゴシック" pitchFamily="49" charset="-128"/>
                </a:rPr>
                <a:t> </a:t>
              </a:r>
              <a:endParaRPr lang="en-US" altLang="ja-JP" b="0" smtClean="0">
                <a:solidFill>
                  <a:srgbClr val="000000"/>
                </a:solidFill>
                <a:ea typeface="ＭＳ ゴシック" pitchFamily="49" charset="-128"/>
              </a:endParaRPr>
            </a:p>
          </p:txBody>
        </p:sp>
        <p:sp>
          <p:nvSpPr>
            <p:cNvPr id="564299" name="Line 75"/>
            <p:cNvSpPr>
              <a:spLocks noChangeShapeType="1"/>
            </p:cNvSpPr>
            <p:nvPr/>
          </p:nvSpPr>
          <p:spPr bwMode="auto">
            <a:xfrm flipV="1">
              <a:off x="1458" y="2219"/>
              <a:ext cx="0" cy="144"/>
            </a:xfrm>
            <a:prstGeom prst="line">
              <a:avLst/>
            </a:prstGeom>
            <a:noFill/>
            <a:ln w="38100" cmpd="dbl">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00" name="Line 76"/>
            <p:cNvSpPr>
              <a:spLocks noChangeShapeType="1"/>
            </p:cNvSpPr>
            <p:nvPr/>
          </p:nvSpPr>
          <p:spPr bwMode="auto">
            <a:xfrm flipV="1">
              <a:off x="2004" y="1835"/>
              <a:ext cx="336" cy="38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01" name="Line 77"/>
            <p:cNvSpPr>
              <a:spLocks noChangeShapeType="1"/>
            </p:cNvSpPr>
            <p:nvPr/>
          </p:nvSpPr>
          <p:spPr bwMode="auto">
            <a:xfrm flipV="1">
              <a:off x="2052" y="2075"/>
              <a:ext cx="336" cy="1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02" name="Text Box 78"/>
            <p:cNvSpPr txBox="1">
              <a:spLocks noChangeArrowheads="1"/>
            </p:cNvSpPr>
            <p:nvPr/>
          </p:nvSpPr>
          <p:spPr bwMode="auto">
            <a:xfrm>
              <a:off x="2380" y="1979"/>
              <a:ext cx="1256"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1800" smtClean="0">
                  <a:solidFill>
                    <a:srgbClr val="3333CC"/>
                  </a:solidFill>
                  <a:ea typeface="ＭＳ ゴシック" pitchFamily="49" charset="-128"/>
                </a:rPr>
                <a:t> </a:t>
              </a:r>
              <a:r>
                <a:rPr lang="en-US" altLang="ja-JP" sz="1800" b="0" smtClean="0">
                  <a:solidFill>
                    <a:srgbClr val="000000"/>
                  </a:solidFill>
                  <a:ea typeface="ＭＳ ゴシック" pitchFamily="49" charset="-128"/>
                </a:rPr>
                <a:t>Relative orientation</a:t>
              </a:r>
              <a:r>
                <a:rPr lang="en-US" altLang="ja-JP" sz="1800" smtClean="0">
                  <a:solidFill>
                    <a:srgbClr val="000000"/>
                  </a:solidFill>
                  <a:ea typeface="ＭＳ ゴシック" pitchFamily="49" charset="-128"/>
                </a:rPr>
                <a:t>  </a:t>
              </a:r>
            </a:p>
          </p:txBody>
        </p:sp>
        <p:sp>
          <p:nvSpPr>
            <p:cNvPr id="564303" name="Text Box 79"/>
            <p:cNvSpPr txBox="1">
              <a:spLocks noChangeArrowheads="1"/>
            </p:cNvSpPr>
            <p:nvPr/>
          </p:nvSpPr>
          <p:spPr bwMode="auto">
            <a:xfrm>
              <a:off x="2340" y="1739"/>
              <a:ext cx="1260" cy="181"/>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dirty="0" smtClean="0">
                  <a:solidFill>
                    <a:srgbClr val="3333CC"/>
                  </a:solidFill>
                  <a:ea typeface="ＭＳ ゴシック" pitchFamily="49" charset="-128"/>
                </a:rPr>
                <a:t> </a:t>
              </a:r>
              <a:r>
                <a:rPr lang="en-US" altLang="ja-JP" sz="1800" b="0" dirty="0" smtClean="0">
                  <a:solidFill>
                    <a:srgbClr val="000000"/>
                  </a:solidFill>
                  <a:ea typeface="ＭＳ ゴシック" pitchFamily="49" charset="-128"/>
                </a:rPr>
                <a:t>Absolute orientation</a:t>
              </a:r>
              <a:r>
                <a:rPr lang="en-US" altLang="ja-JP" sz="1800" dirty="0" smtClean="0">
                  <a:solidFill>
                    <a:srgbClr val="3333CC"/>
                  </a:solidFill>
                  <a:ea typeface="ＭＳ ゴシック" pitchFamily="49" charset="-128"/>
                </a:rPr>
                <a:t> </a:t>
              </a:r>
            </a:p>
          </p:txBody>
        </p:sp>
        <p:sp>
          <p:nvSpPr>
            <p:cNvPr id="564304" name="Line 80"/>
            <p:cNvSpPr>
              <a:spLocks noChangeShapeType="1"/>
            </p:cNvSpPr>
            <p:nvPr/>
          </p:nvSpPr>
          <p:spPr bwMode="auto">
            <a:xfrm flipH="1">
              <a:off x="2196" y="1259"/>
              <a:ext cx="0" cy="5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05" name="Text Box 81"/>
            <p:cNvSpPr txBox="1">
              <a:spLocks noChangeArrowheads="1"/>
            </p:cNvSpPr>
            <p:nvPr/>
          </p:nvSpPr>
          <p:spPr bwMode="auto">
            <a:xfrm>
              <a:off x="2316" y="543"/>
              <a:ext cx="1458"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000000"/>
                  </a:solidFill>
                  <a:ea typeface="ＭＳ ゴシック" pitchFamily="49" charset="-128"/>
                </a:rPr>
                <a:t> 1B1</a:t>
              </a:r>
              <a:r>
                <a:rPr lang="en-US" altLang="ja-JP" b="0" smtClean="0">
                  <a:solidFill>
                    <a:srgbClr val="000000"/>
                  </a:solidFill>
                  <a:ea typeface="ＭＳ ゴシック" pitchFamily="49" charset="-128"/>
                </a:rPr>
                <a:t> (Radiometric correction)</a:t>
              </a:r>
              <a:r>
                <a:rPr lang="en-US" altLang="ja-JP" sz="1800" smtClean="0">
                  <a:solidFill>
                    <a:srgbClr val="000000"/>
                  </a:solidFill>
                  <a:ea typeface="ＭＳ ゴシック" pitchFamily="49" charset="-128"/>
                </a:rPr>
                <a:t> </a:t>
              </a:r>
              <a:endParaRPr lang="en-US" altLang="ja-JP" b="0" smtClean="0">
                <a:solidFill>
                  <a:srgbClr val="000000"/>
                </a:solidFill>
                <a:ea typeface="ＭＳ ゴシック" pitchFamily="49" charset="-128"/>
              </a:endParaRPr>
            </a:p>
          </p:txBody>
        </p:sp>
        <p:sp>
          <p:nvSpPr>
            <p:cNvPr id="564306" name="Line 82"/>
            <p:cNvSpPr>
              <a:spLocks noChangeShapeType="1"/>
            </p:cNvSpPr>
            <p:nvPr/>
          </p:nvSpPr>
          <p:spPr bwMode="auto">
            <a:xfrm flipV="1">
              <a:off x="4404" y="1835"/>
              <a:ext cx="288" cy="9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07" name="Line 83"/>
            <p:cNvSpPr>
              <a:spLocks noChangeShapeType="1"/>
            </p:cNvSpPr>
            <p:nvPr/>
          </p:nvSpPr>
          <p:spPr bwMode="auto">
            <a:xfrm>
              <a:off x="4404" y="1931"/>
              <a:ext cx="288" cy="14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08" name="Text Box 84"/>
            <p:cNvSpPr txBox="1">
              <a:spLocks noChangeArrowheads="1"/>
            </p:cNvSpPr>
            <p:nvPr/>
          </p:nvSpPr>
          <p:spPr bwMode="auto">
            <a:xfrm>
              <a:off x="2143" y="1019"/>
              <a:ext cx="1299" cy="284"/>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lnSpc>
                  <a:spcPct val="80000"/>
                </a:lnSpc>
              </a:pPr>
              <a:r>
                <a:rPr lang="en-US" altLang="ja-JP" sz="1800" b="0" dirty="0" smtClean="0">
                  <a:solidFill>
                    <a:srgbClr val="FF3300"/>
                  </a:solidFill>
                  <a:ea typeface="ＭＳ ゴシック" pitchFamily="49" charset="-128"/>
                </a:rPr>
                <a:t>Establishing ground </a:t>
              </a:r>
            </a:p>
            <a:p>
              <a:pPr algn="ctr">
                <a:lnSpc>
                  <a:spcPct val="80000"/>
                </a:lnSpc>
              </a:pPr>
              <a:r>
                <a:rPr lang="en-US" altLang="ja-JP" sz="1800" b="0" dirty="0" smtClean="0">
                  <a:solidFill>
                    <a:srgbClr val="FF3300"/>
                  </a:solidFill>
                  <a:ea typeface="ＭＳ ゴシック" pitchFamily="49" charset="-128"/>
                </a:rPr>
                <a:t>control point (GCP)</a:t>
              </a:r>
              <a:r>
                <a:rPr lang="en-US" altLang="ja-JP" sz="1600" b="0" dirty="0" smtClean="0">
                  <a:solidFill>
                    <a:srgbClr val="FF3300"/>
                  </a:solidFill>
                  <a:ea typeface="ＭＳ ゴシック" pitchFamily="49" charset="-128"/>
                </a:rPr>
                <a:t> </a:t>
              </a:r>
            </a:p>
          </p:txBody>
        </p:sp>
        <p:sp>
          <p:nvSpPr>
            <p:cNvPr id="564309" name="Text Box 85"/>
            <p:cNvSpPr txBox="1">
              <a:spLocks noChangeArrowheads="1"/>
            </p:cNvSpPr>
            <p:nvPr/>
          </p:nvSpPr>
          <p:spPr bwMode="auto">
            <a:xfrm>
              <a:off x="2244" y="1355"/>
              <a:ext cx="1200" cy="316"/>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sz="1600" b="0" smtClean="0">
                  <a:solidFill>
                    <a:srgbClr val="3333CC"/>
                  </a:solidFill>
                  <a:ea typeface="ＭＳ ゴシック" pitchFamily="49" charset="-128"/>
                </a:rPr>
                <a:t> </a:t>
              </a:r>
              <a:r>
                <a:rPr lang="en-US" altLang="ja-JP" sz="1600" b="0" smtClean="0">
                  <a:solidFill>
                    <a:srgbClr val="000000"/>
                  </a:solidFill>
                  <a:ea typeface="ＭＳ ゴシック" pitchFamily="49" charset="-128"/>
                </a:rPr>
                <a:t>Rational Polynomial  </a:t>
              </a:r>
            </a:p>
            <a:p>
              <a:r>
                <a:rPr lang="en-US" altLang="ja-JP" sz="1600" b="0" smtClean="0">
                  <a:solidFill>
                    <a:srgbClr val="000000"/>
                  </a:solidFill>
                  <a:ea typeface="ＭＳ ゴシック" pitchFamily="49" charset="-128"/>
                </a:rPr>
                <a:t> Camera (RPC) model </a:t>
              </a:r>
            </a:p>
          </p:txBody>
        </p:sp>
        <p:sp>
          <p:nvSpPr>
            <p:cNvPr id="564310" name="Text Box 86"/>
            <p:cNvSpPr txBox="1">
              <a:spLocks noChangeArrowheads="1"/>
            </p:cNvSpPr>
            <p:nvPr/>
          </p:nvSpPr>
          <p:spPr bwMode="auto">
            <a:xfrm>
              <a:off x="827" y="539"/>
              <a:ext cx="516" cy="181"/>
            </a:xfrm>
            <a:prstGeom prst="rect">
              <a:avLst/>
            </a:prstGeom>
            <a:solidFill>
              <a:schemeClr val="bg1"/>
            </a:solidFill>
            <a:ln w="12700">
              <a:solidFill>
                <a:schemeClr val="tx1"/>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b="0" smtClean="0">
                  <a:solidFill>
                    <a:srgbClr val="000000"/>
                  </a:solidFill>
                  <a:ea typeface="ＭＳ ゴシック" pitchFamily="49" charset="-128"/>
                </a:rPr>
                <a:t> Level 1</a:t>
              </a:r>
              <a:r>
                <a:rPr lang="en-US" altLang="ja-JP" sz="1800" smtClean="0">
                  <a:solidFill>
                    <a:srgbClr val="000000"/>
                  </a:solidFill>
                  <a:ea typeface="ＭＳ ゴシック" pitchFamily="49" charset="-128"/>
                </a:rPr>
                <a:t> </a:t>
              </a:r>
              <a:endParaRPr lang="en-US" altLang="ja-JP" b="0" smtClean="0">
                <a:solidFill>
                  <a:srgbClr val="000000"/>
                </a:solidFill>
                <a:ea typeface="ＭＳ ゴシック" pitchFamily="49" charset="-128"/>
              </a:endParaRPr>
            </a:p>
          </p:txBody>
        </p:sp>
        <p:sp>
          <p:nvSpPr>
            <p:cNvPr id="564311" name="Text Box 87"/>
            <p:cNvSpPr txBox="1">
              <a:spLocks noChangeArrowheads="1"/>
            </p:cNvSpPr>
            <p:nvPr/>
          </p:nvSpPr>
          <p:spPr bwMode="auto">
            <a:xfrm>
              <a:off x="3876" y="543"/>
              <a:ext cx="1377"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000000"/>
                  </a:solidFill>
                  <a:ea typeface="ＭＳ ゴシック" pitchFamily="49" charset="-128"/>
                </a:rPr>
                <a:t> 1B2</a:t>
              </a:r>
              <a:r>
                <a:rPr lang="en-US" altLang="ja-JP" b="0" smtClean="0">
                  <a:solidFill>
                    <a:srgbClr val="000000"/>
                  </a:solidFill>
                  <a:ea typeface="ＭＳ ゴシック" pitchFamily="49" charset="-128"/>
                </a:rPr>
                <a:t> (Geometric correction)</a:t>
              </a:r>
              <a:r>
                <a:rPr lang="en-US" altLang="ja-JP" sz="1800" smtClean="0">
                  <a:solidFill>
                    <a:srgbClr val="000000"/>
                  </a:solidFill>
                  <a:ea typeface="ＭＳ ゴシック" pitchFamily="49" charset="-128"/>
                </a:rPr>
                <a:t> </a:t>
              </a:r>
              <a:endParaRPr lang="en-US" altLang="ja-JP" b="0" smtClean="0">
                <a:solidFill>
                  <a:srgbClr val="000000"/>
                </a:solidFill>
                <a:ea typeface="ＭＳ ゴシック" pitchFamily="49" charset="-128"/>
              </a:endParaRPr>
            </a:p>
          </p:txBody>
        </p:sp>
        <p:sp>
          <p:nvSpPr>
            <p:cNvPr id="564312" name="Text Box 88"/>
            <p:cNvSpPr txBox="1">
              <a:spLocks noChangeArrowheads="1"/>
            </p:cNvSpPr>
            <p:nvPr/>
          </p:nvSpPr>
          <p:spPr bwMode="auto">
            <a:xfrm>
              <a:off x="4596" y="1019"/>
              <a:ext cx="1152" cy="286"/>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lnSpc>
                  <a:spcPct val="85000"/>
                </a:lnSpc>
              </a:pPr>
              <a:r>
                <a:rPr lang="en-US" altLang="ja-JP" sz="1600" smtClean="0">
                  <a:solidFill>
                    <a:srgbClr val="FF3300"/>
                  </a:solidFill>
                  <a:latin typeface="Arial" charset="0"/>
                  <a:ea typeface="ＭＳ ゴシック" pitchFamily="49" charset="-128"/>
                </a:rPr>
                <a:t>Aim to geometric accuracy of 1B2 </a:t>
              </a:r>
              <a:endParaRPr lang="en-US" altLang="ja-JP" sz="1600" b="0" smtClean="0">
                <a:solidFill>
                  <a:srgbClr val="FF3300"/>
                </a:solidFill>
                <a:latin typeface="Arial" charset="0"/>
                <a:ea typeface="ＭＳ ゴシック" pitchFamily="49" charset="-128"/>
              </a:endParaRPr>
            </a:p>
          </p:txBody>
        </p:sp>
        <p:sp>
          <p:nvSpPr>
            <p:cNvPr id="564313" name="Text Box 89"/>
            <p:cNvSpPr txBox="1">
              <a:spLocks noChangeArrowheads="1"/>
            </p:cNvSpPr>
            <p:nvPr/>
          </p:nvSpPr>
          <p:spPr bwMode="auto">
            <a:xfrm>
              <a:off x="84" y="1019"/>
              <a:ext cx="2016" cy="1015"/>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sz="1800" smtClean="0">
                  <a:solidFill>
                    <a:srgbClr val="3333CC"/>
                  </a:solidFill>
                  <a:ea typeface="ＭＳ ゴシック" pitchFamily="49" charset="-128"/>
                </a:rPr>
                <a:t> </a:t>
              </a:r>
              <a:r>
                <a:rPr lang="en-US" altLang="ja-JP" sz="1800" smtClean="0">
                  <a:solidFill>
                    <a:srgbClr val="FF3300"/>
                  </a:solidFill>
                  <a:ea typeface="ＭＳ ゴシック" pitchFamily="49" charset="-128"/>
                </a:rPr>
                <a:t>Geometric Calibration</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Relative alignment between CCD</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Pointing/attitude </a:t>
              </a:r>
            </a:p>
            <a:p>
              <a:pPr lvl="1">
                <a:lnSpc>
                  <a:spcPct val="90000"/>
                </a:lnSpc>
                <a:buClr>
                  <a:srgbClr val="FF9900"/>
                </a:buClr>
                <a:buFont typeface="Wingdings" pitchFamily="2" charset="2"/>
                <a:buChar char="ü"/>
              </a:pPr>
              <a:r>
                <a:rPr lang="en-US" altLang="ja-JP" sz="1600" b="0" smtClean="0">
                  <a:solidFill>
                    <a:srgbClr val="000000"/>
                  </a:solidFill>
                  <a:latin typeface="Arial" charset="0"/>
                  <a:ea typeface="ＭＳ ゴシック" pitchFamily="49" charset="-128"/>
                </a:rPr>
                <a:t> Determination accuracy</a:t>
              </a:r>
            </a:p>
            <a:p>
              <a:pPr lvl="1">
                <a:lnSpc>
                  <a:spcPct val="90000"/>
                </a:lnSpc>
                <a:buClr>
                  <a:srgbClr val="FF9900"/>
                </a:buClr>
                <a:buFont typeface="Wingdings" pitchFamily="2" charset="2"/>
                <a:buChar char="ü"/>
              </a:pPr>
              <a:r>
                <a:rPr lang="en-US" altLang="ja-JP" sz="1600" b="0" smtClean="0">
                  <a:solidFill>
                    <a:srgbClr val="000000"/>
                  </a:solidFill>
                  <a:latin typeface="Arial" charset="0"/>
                  <a:ea typeface="ＭＳ ゴシック" pitchFamily="49" charset="-128"/>
                </a:rPr>
                <a:t> Stability</a:t>
              </a:r>
            </a:p>
            <a:p>
              <a:pPr lvl="1">
                <a:lnSpc>
                  <a:spcPct val="90000"/>
                </a:lnSpc>
                <a:buClr>
                  <a:srgbClr val="FF9900"/>
                </a:buClr>
                <a:buFont typeface="Wingdings" pitchFamily="2" charset="2"/>
                <a:buChar char="ü"/>
              </a:pPr>
              <a:r>
                <a:rPr lang="en-US" altLang="ja-JP" sz="1600" b="0" smtClean="0">
                  <a:solidFill>
                    <a:srgbClr val="000000"/>
                  </a:solidFill>
                  <a:latin typeface="Arial" charset="0"/>
                  <a:ea typeface="ＭＳ ゴシック" pitchFamily="49" charset="-128"/>
                </a:rPr>
                <a:t> Control accuracy</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Geometric correction accuracy</a:t>
              </a:r>
            </a:p>
          </p:txBody>
        </p:sp>
        <p:sp>
          <p:nvSpPr>
            <p:cNvPr id="564314" name="Text Box 90"/>
            <p:cNvSpPr txBox="1">
              <a:spLocks noChangeArrowheads="1"/>
            </p:cNvSpPr>
            <p:nvPr/>
          </p:nvSpPr>
          <p:spPr bwMode="auto">
            <a:xfrm>
              <a:off x="2772" y="2219"/>
              <a:ext cx="1777" cy="737"/>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3333CC"/>
                  </a:solidFill>
                  <a:ea typeface="ＭＳ ゴシック" pitchFamily="49" charset="-128"/>
                </a:rPr>
                <a:t> </a:t>
              </a:r>
              <a:r>
                <a:rPr lang="en-US" altLang="ja-JP" sz="1800" smtClean="0">
                  <a:solidFill>
                    <a:srgbClr val="00FF00"/>
                  </a:solidFill>
                  <a:ea typeface="ＭＳ ゴシック" pitchFamily="49" charset="-128"/>
                </a:rPr>
                <a:t>Image Quality Evaluation</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MTF, S/N</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Lossy, JPEG extension</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Matching accuracy</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Co-registration with AVNIR-2</a:t>
              </a:r>
              <a:r>
                <a:rPr lang="en-US" altLang="ja-JP" smtClean="0">
                  <a:solidFill>
                    <a:srgbClr val="000000"/>
                  </a:solidFill>
                  <a:latin typeface="Arial" charset="0"/>
                  <a:ea typeface="ＭＳ ゴシック" pitchFamily="49" charset="-128"/>
                </a:rPr>
                <a:t> </a:t>
              </a:r>
            </a:p>
          </p:txBody>
        </p:sp>
        <p:sp>
          <p:nvSpPr>
            <p:cNvPr id="564315" name="Text Box 91"/>
            <p:cNvSpPr txBox="1">
              <a:spLocks noChangeArrowheads="1"/>
            </p:cNvSpPr>
            <p:nvPr/>
          </p:nvSpPr>
          <p:spPr bwMode="auto">
            <a:xfrm>
              <a:off x="852" y="2123"/>
              <a:ext cx="1188"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b="0" smtClean="0">
                  <a:solidFill>
                    <a:srgbClr val="3333CC"/>
                  </a:solidFill>
                  <a:ea typeface="ＭＳ ゴシック" pitchFamily="49" charset="-128"/>
                </a:rPr>
                <a:t> </a:t>
              </a:r>
              <a:r>
                <a:rPr lang="en-US" altLang="ja-JP" sz="1800" b="0" smtClean="0">
                  <a:solidFill>
                    <a:srgbClr val="0000CC"/>
                  </a:solidFill>
                  <a:ea typeface="ＭＳ ゴシック" pitchFamily="49" charset="-128"/>
                </a:rPr>
                <a:t>Radiometric model</a:t>
              </a:r>
              <a:r>
                <a:rPr lang="en-US" altLang="ja-JP" sz="1800" smtClean="0">
                  <a:solidFill>
                    <a:srgbClr val="3333CC"/>
                  </a:solidFill>
                  <a:ea typeface="ＭＳ ゴシック" pitchFamily="49" charset="-128"/>
                </a:rPr>
                <a:t> </a:t>
              </a:r>
            </a:p>
          </p:txBody>
        </p:sp>
        <p:sp>
          <p:nvSpPr>
            <p:cNvPr id="564316" name="Text Box 92"/>
            <p:cNvSpPr txBox="1">
              <a:spLocks noChangeArrowheads="1"/>
            </p:cNvSpPr>
            <p:nvPr/>
          </p:nvSpPr>
          <p:spPr bwMode="auto">
            <a:xfrm>
              <a:off x="4548" y="2987"/>
              <a:ext cx="1200" cy="286"/>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lnSpc>
                  <a:spcPct val="85000"/>
                </a:lnSpc>
              </a:pPr>
              <a:r>
                <a:rPr lang="en-US" altLang="ja-JP" sz="1600" smtClean="0">
                  <a:solidFill>
                    <a:srgbClr val="FF3300"/>
                  </a:solidFill>
                  <a:latin typeface="Arial" charset="0"/>
                  <a:ea typeface="ＭＳ ゴシック" pitchFamily="49" charset="-128"/>
                </a:rPr>
                <a:t> </a:t>
              </a:r>
              <a:r>
                <a:rPr lang="en-US" altLang="ja-JP" sz="1600" smtClean="0">
                  <a:solidFill>
                    <a:srgbClr val="0000CC"/>
                  </a:solidFill>
                  <a:latin typeface="Arial" charset="0"/>
                  <a:ea typeface="ＭＳ ゴシック" pitchFamily="49" charset="-128"/>
                </a:rPr>
                <a:t>Aim to radiometric accuracy of 1B2</a:t>
              </a:r>
              <a:r>
                <a:rPr lang="en-US" altLang="ja-JP" sz="1600" smtClean="0">
                  <a:solidFill>
                    <a:srgbClr val="3333CC"/>
                  </a:solidFill>
                  <a:latin typeface="Arial" charset="0"/>
                  <a:ea typeface="ＭＳ ゴシック" pitchFamily="49" charset="-128"/>
                </a:rPr>
                <a:t> </a:t>
              </a:r>
              <a:endParaRPr lang="en-US" altLang="ja-JP" sz="1600" b="0" smtClean="0">
                <a:solidFill>
                  <a:srgbClr val="3333CC"/>
                </a:solidFill>
                <a:latin typeface="Arial" charset="0"/>
                <a:ea typeface="ＭＳ ゴシック" pitchFamily="49" charset="-128"/>
              </a:endParaRPr>
            </a:p>
          </p:txBody>
        </p:sp>
        <p:sp>
          <p:nvSpPr>
            <p:cNvPr id="564317" name="Line 93"/>
            <p:cNvSpPr>
              <a:spLocks noChangeShapeType="1"/>
            </p:cNvSpPr>
            <p:nvPr/>
          </p:nvSpPr>
          <p:spPr bwMode="auto">
            <a:xfrm>
              <a:off x="4260" y="3131"/>
              <a:ext cx="28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18" name="Text Box 94"/>
            <p:cNvSpPr txBox="1">
              <a:spLocks noChangeArrowheads="1"/>
            </p:cNvSpPr>
            <p:nvPr/>
          </p:nvSpPr>
          <p:spPr bwMode="auto">
            <a:xfrm>
              <a:off x="3108" y="2987"/>
              <a:ext cx="1328" cy="335"/>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sz="1800" smtClean="0">
                  <a:solidFill>
                    <a:srgbClr val="3333CC"/>
                  </a:solidFill>
                  <a:ea typeface="ＭＳ ゴシック" pitchFamily="49" charset="-128"/>
                </a:rPr>
                <a:t> </a:t>
              </a:r>
              <a:r>
                <a:rPr lang="en-US" altLang="ja-JP" sz="1800" smtClean="0">
                  <a:solidFill>
                    <a:srgbClr val="0000CC"/>
                  </a:solidFill>
                  <a:ea typeface="ＭＳ ゴシック" pitchFamily="49" charset="-128"/>
                </a:rPr>
                <a:t>Radiometric Cal. #2</a:t>
              </a:r>
            </a:p>
            <a:p>
              <a:pPr>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Absolute calibration</a:t>
              </a:r>
            </a:p>
          </p:txBody>
        </p:sp>
        <p:sp>
          <p:nvSpPr>
            <p:cNvPr id="564319" name="Text Box 95"/>
            <p:cNvSpPr txBox="1">
              <a:spLocks noChangeArrowheads="1"/>
            </p:cNvSpPr>
            <p:nvPr/>
          </p:nvSpPr>
          <p:spPr bwMode="auto">
            <a:xfrm>
              <a:off x="-12" y="810"/>
              <a:ext cx="801"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buClr>
                  <a:srgbClr val="FF3300"/>
                </a:buClr>
                <a:buFont typeface="Wingdings" pitchFamily="2" charset="2"/>
                <a:buChar char="ü"/>
              </a:pPr>
              <a:r>
                <a:rPr lang="en-US" altLang="ja-JP" sz="1800" u="sng" smtClean="0">
                  <a:solidFill>
                    <a:srgbClr val="000000"/>
                  </a:solidFill>
                  <a:latin typeface="Arial" charset="0"/>
                  <a:ea typeface="ＭＳ ゴシック" pitchFamily="49" charset="-128"/>
                </a:rPr>
                <a:t>Work flow</a:t>
              </a:r>
            </a:p>
          </p:txBody>
        </p:sp>
        <p:sp>
          <p:nvSpPr>
            <p:cNvPr id="564320" name="Line 96"/>
            <p:cNvSpPr>
              <a:spLocks noChangeShapeType="1"/>
            </p:cNvSpPr>
            <p:nvPr/>
          </p:nvSpPr>
          <p:spPr bwMode="auto">
            <a:xfrm flipV="1">
              <a:off x="1380" y="3179"/>
              <a:ext cx="172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21" name="Text Box 97"/>
            <p:cNvSpPr txBox="1">
              <a:spLocks noChangeArrowheads="1"/>
            </p:cNvSpPr>
            <p:nvPr/>
          </p:nvSpPr>
          <p:spPr bwMode="auto">
            <a:xfrm>
              <a:off x="228" y="2363"/>
              <a:ext cx="2033" cy="876"/>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0000CC"/>
                  </a:solidFill>
                  <a:ea typeface="ＭＳ ゴシック" pitchFamily="49" charset="-128"/>
                </a:rPr>
                <a:t> Radiometric Calibration #1</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Evaluation of cal. mode data</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Stripe</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Linearity</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Offset and slope</a:t>
              </a:r>
            </a:p>
            <a:p>
              <a:pPr>
                <a:lnSpc>
                  <a:spcPct val="90000"/>
                </a:lnSpc>
                <a:buClr>
                  <a:srgbClr val="FF9900"/>
                </a:buClr>
                <a:buFont typeface="Wingdings" pitchFamily="2" charset="2"/>
                <a:buChar char="n"/>
              </a:pPr>
              <a:r>
                <a:rPr lang="en-US" altLang="ja-JP" sz="1600" b="0" smtClean="0">
                  <a:solidFill>
                    <a:srgbClr val="000000"/>
                  </a:solidFill>
                  <a:latin typeface="Arial" charset="0"/>
                  <a:ea typeface="ＭＳ ゴシック" pitchFamily="49" charset="-128"/>
                </a:rPr>
                <a:t>Relative accuracy between optics</a:t>
              </a:r>
              <a:r>
                <a:rPr lang="en-US" altLang="ja-JP" smtClean="0">
                  <a:solidFill>
                    <a:srgbClr val="000000"/>
                  </a:solidFill>
                  <a:latin typeface="Arial" charset="0"/>
                  <a:ea typeface="ＭＳ ゴシック" pitchFamily="49" charset="-128"/>
                </a:rPr>
                <a:t> </a:t>
              </a:r>
            </a:p>
          </p:txBody>
        </p:sp>
        <p:sp>
          <p:nvSpPr>
            <p:cNvPr id="564322" name="Text Box 98"/>
            <p:cNvSpPr txBox="1">
              <a:spLocks noChangeArrowheads="1"/>
            </p:cNvSpPr>
            <p:nvPr/>
          </p:nvSpPr>
          <p:spPr bwMode="auto">
            <a:xfrm>
              <a:off x="3780" y="1835"/>
              <a:ext cx="632"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3333CC"/>
                  </a:solidFill>
                  <a:ea typeface="ＭＳ ゴシック" pitchFamily="49" charset="-128"/>
                </a:rPr>
                <a:t> </a:t>
              </a:r>
              <a:r>
                <a:rPr lang="en-US" altLang="ja-JP" sz="1800" b="0" smtClean="0">
                  <a:solidFill>
                    <a:srgbClr val="000000"/>
                  </a:solidFill>
                  <a:ea typeface="ＭＳ ゴシック" pitchFamily="49" charset="-128"/>
                </a:rPr>
                <a:t>Matching </a:t>
              </a:r>
            </a:p>
          </p:txBody>
        </p:sp>
        <p:sp>
          <p:nvSpPr>
            <p:cNvPr id="564323" name="Text Box 99"/>
            <p:cNvSpPr txBox="1">
              <a:spLocks noChangeArrowheads="1"/>
            </p:cNvSpPr>
            <p:nvPr/>
          </p:nvSpPr>
          <p:spPr bwMode="auto">
            <a:xfrm>
              <a:off x="4740" y="2411"/>
              <a:ext cx="851" cy="178"/>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600" smtClean="0">
                  <a:solidFill>
                    <a:srgbClr val="000000"/>
                  </a:solidFill>
                  <a:latin typeface="Arial" charset="0"/>
                  <a:ea typeface="ＭＳ ゴシック" pitchFamily="49" charset="-128"/>
                </a:rPr>
                <a:t> Ortho Image</a:t>
              </a:r>
              <a:r>
                <a:rPr lang="en-US" altLang="ja-JP" sz="1600" smtClean="0">
                  <a:solidFill>
                    <a:srgbClr val="FF3300"/>
                  </a:solidFill>
                  <a:latin typeface="Arial" charset="0"/>
                  <a:ea typeface="ＭＳ ゴシック" pitchFamily="49" charset="-128"/>
                </a:rPr>
                <a:t> </a:t>
              </a:r>
            </a:p>
          </p:txBody>
        </p:sp>
        <p:sp>
          <p:nvSpPr>
            <p:cNvPr id="564324" name="Line 100"/>
            <p:cNvSpPr>
              <a:spLocks noChangeShapeType="1"/>
            </p:cNvSpPr>
            <p:nvPr/>
          </p:nvSpPr>
          <p:spPr bwMode="auto">
            <a:xfrm>
              <a:off x="5172" y="1931"/>
              <a:ext cx="0" cy="46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25" name="Text Box 101"/>
            <p:cNvSpPr txBox="1">
              <a:spLocks noChangeArrowheads="1"/>
            </p:cNvSpPr>
            <p:nvPr/>
          </p:nvSpPr>
          <p:spPr bwMode="auto">
            <a:xfrm>
              <a:off x="2148" y="779"/>
              <a:ext cx="1932"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800" smtClean="0">
                  <a:solidFill>
                    <a:srgbClr val="000000"/>
                  </a:solidFill>
                  <a:ea typeface="ＭＳ ゴシック" pitchFamily="49" charset="-128"/>
                </a:rPr>
                <a:t> </a:t>
              </a:r>
              <a:r>
                <a:rPr lang="en-US" altLang="ja-JP" sz="1800" smtClean="0">
                  <a:solidFill>
                    <a:srgbClr val="00FFFF"/>
                  </a:solidFill>
                  <a:ea typeface="ＭＳ ゴシック" pitchFamily="49" charset="-128"/>
                </a:rPr>
                <a:t>PPDS</a:t>
              </a:r>
              <a:r>
                <a:rPr lang="en-US" altLang="ja-JP" b="0" smtClean="0">
                  <a:solidFill>
                    <a:srgbClr val="000000"/>
                  </a:solidFill>
                  <a:ea typeface="ＭＳ ゴシック" pitchFamily="49" charset="-128"/>
                </a:rPr>
                <a:t> (attitude/pointing determination)</a:t>
              </a:r>
              <a:r>
                <a:rPr lang="en-US" altLang="ja-JP" sz="1800" smtClean="0">
                  <a:solidFill>
                    <a:srgbClr val="000000"/>
                  </a:solidFill>
                  <a:ea typeface="ＭＳ ゴシック" pitchFamily="49" charset="-128"/>
                </a:rPr>
                <a:t> </a:t>
              </a:r>
              <a:endParaRPr lang="en-US" altLang="ja-JP" b="0" smtClean="0">
                <a:solidFill>
                  <a:srgbClr val="000000"/>
                </a:solidFill>
                <a:ea typeface="ＭＳ ゴシック" pitchFamily="49" charset="-128"/>
              </a:endParaRPr>
            </a:p>
          </p:txBody>
        </p:sp>
        <p:sp>
          <p:nvSpPr>
            <p:cNvPr id="564326" name="Line 102"/>
            <p:cNvSpPr>
              <a:spLocks noChangeShapeType="1"/>
            </p:cNvSpPr>
            <p:nvPr/>
          </p:nvSpPr>
          <p:spPr bwMode="auto">
            <a:xfrm>
              <a:off x="3924" y="971"/>
              <a:ext cx="0" cy="8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27" name="Text Box 103"/>
            <p:cNvSpPr txBox="1">
              <a:spLocks noChangeArrowheads="1"/>
            </p:cNvSpPr>
            <p:nvPr/>
          </p:nvSpPr>
          <p:spPr bwMode="auto">
            <a:xfrm>
              <a:off x="3684" y="1403"/>
              <a:ext cx="724" cy="180"/>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lnSpc>
                  <a:spcPct val="90000"/>
                </a:lnSpc>
                <a:spcBef>
                  <a:spcPct val="20000"/>
                </a:spcBef>
              </a:pPr>
              <a:r>
                <a:rPr lang="en-US" altLang="ja-JP" sz="1800" b="0" smtClean="0">
                  <a:solidFill>
                    <a:srgbClr val="000000"/>
                  </a:solidFill>
                  <a:ea typeface="ＭＳ ゴシック" pitchFamily="49" charset="-128"/>
                </a:rPr>
                <a:t> Stereo pair</a:t>
              </a:r>
              <a:r>
                <a:rPr lang="en-US" altLang="ja-JP" sz="1800" b="0" smtClean="0">
                  <a:solidFill>
                    <a:srgbClr val="FF00FF"/>
                  </a:solidFill>
                  <a:ea typeface="ＭＳ ゴシック" pitchFamily="49" charset="-128"/>
                </a:rPr>
                <a:t> </a:t>
              </a:r>
            </a:p>
          </p:txBody>
        </p:sp>
        <p:sp>
          <p:nvSpPr>
            <p:cNvPr id="564328" name="Text Box 104"/>
            <p:cNvSpPr txBox="1">
              <a:spLocks noChangeArrowheads="1"/>
            </p:cNvSpPr>
            <p:nvPr/>
          </p:nvSpPr>
          <p:spPr bwMode="auto">
            <a:xfrm>
              <a:off x="3470" y="1083"/>
              <a:ext cx="1041" cy="18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ja-JP" sz="1800" b="0" smtClean="0">
                  <a:solidFill>
                    <a:srgbClr val="FF3300"/>
                  </a:solidFill>
                  <a:ea typeface="ＭＳ ゴシック" pitchFamily="49" charset="-128"/>
                </a:rPr>
                <a:t>Geometric model</a:t>
              </a:r>
              <a:r>
                <a:rPr lang="en-US" altLang="ja-JP" sz="1800" smtClean="0">
                  <a:solidFill>
                    <a:srgbClr val="000000"/>
                  </a:solidFill>
                  <a:ea typeface="ＭＳ ゴシック" pitchFamily="49" charset="-128"/>
                </a:rPr>
                <a:t> </a:t>
              </a:r>
            </a:p>
          </p:txBody>
        </p:sp>
        <p:sp>
          <p:nvSpPr>
            <p:cNvPr id="564329" name="Rectangle 105"/>
            <p:cNvSpPr>
              <a:spLocks noChangeArrowheads="1"/>
            </p:cNvSpPr>
            <p:nvPr/>
          </p:nvSpPr>
          <p:spPr bwMode="auto">
            <a:xfrm>
              <a:off x="4596" y="1595"/>
              <a:ext cx="1104" cy="1104"/>
            </a:xfrm>
            <a:prstGeom prst="rect">
              <a:avLst/>
            </a:prstGeom>
            <a:noFill/>
            <a:ln w="12700">
              <a:solidFill>
                <a:schemeClr val="tx1"/>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endParaRPr lang="ja-JP" altLang="en-US" b="0" smtClean="0">
                <a:solidFill>
                  <a:srgbClr val="66FF66"/>
                </a:solidFill>
                <a:ea typeface="ＭＳ ゴシック" pitchFamily="49" charset="-128"/>
              </a:endParaRPr>
            </a:p>
          </p:txBody>
        </p:sp>
        <p:sp>
          <p:nvSpPr>
            <p:cNvPr id="564330" name="Text Box 106"/>
            <p:cNvSpPr txBox="1">
              <a:spLocks noChangeArrowheads="1"/>
            </p:cNvSpPr>
            <p:nvPr/>
          </p:nvSpPr>
          <p:spPr bwMode="auto">
            <a:xfrm>
              <a:off x="4788" y="1547"/>
              <a:ext cx="768" cy="155"/>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lnSpc>
                  <a:spcPct val="85000"/>
                </a:lnSpc>
              </a:pPr>
              <a:r>
                <a:rPr lang="en-US" altLang="ja-JP" sz="1600" smtClean="0">
                  <a:solidFill>
                    <a:srgbClr val="003300"/>
                  </a:solidFill>
                  <a:latin typeface="Arial" charset="0"/>
                  <a:ea typeface="ＭＳ ゴシック" pitchFamily="49" charset="-128"/>
                </a:rPr>
                <a:t> Validation </a:t>
              </a:r>
              <a:endParaRPr lang="en-US" altLang="ja-JP" sz="1600" b="0" smtClean="0">
                <a:solidFill>
                  <a:srgbClr val="003300"/>
                </a:solidFill>
                <a:latin typeface="Arial" charset="0"/>
                <a:ea typeface="ＭＳ ゴシック" pitchFamily="49" charset="-128"/>
              </a:endParaRPr>
            </a:p>
          </p:txBody>
        </p:sp>
        <p:sp>
          <p:nvSpPr>
            <p:cNvPr id="564331" name="Text Box 107"/>
            <p:cNvSpPr txBox="1">
              <a:spLocks noChangeArrowheads="1"/>
            </p:cNvSpPr>
            <p:nvPr/>
          </p:nvSpPr>
          <p:spPr bwMode="auto">
            <a:xfrm>
              <a:off x="4692" y="1993"/>
              <a:ext cx="943" cy="178"/>
            </a:xfrm>
            <a:prstGeom prst="rect">
              <a:avLst/>
            </a:prstGeom>
            <a:solidFill>
              <a:schemeClr val="bg1"/>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altLang="ja-JP" sz="1600" smtClean="0">
                  <a:solidFill>
                    <a:srgbClr val="FF3300"/>
                  </a:solidFill>
                  <a:latin typeface="Arial" charset="0"/>
                  <a:ea typeface="ＭＳ ゴシック" pitchFamily="49" charset="-128"/>
                </a:rPr>
                <a:t> </a:t>
              </a:r>
              <a:r>
                <a:rPr lang="en-US" altLang="ja-JP" sz="1600" smtClean="0">
                  <a:solidFill>
                    <a:srgbClr val="000000"/>
                  </a:solidFill>
                  <a:latin typeface="Arial" charset="0"/>
                  <a:ea typeface="ＭＳ ゴシック" pitchFamily="49" charset="-128"/>
                </a:rPr>
                <a:t>Relative DSM</a:t>
              </a:r>
              <a:r>
                <a:rPr lang="en-US" altLang="ja-JP" sz="1600" smtClean="0">
                  <a:solidFill>
                    <a:srgbClr val="FF3300"/>
                  </a:solidFill>
                  <a:latin typeface="Arial" charset="0"/>
                  <a:ea typeface="ＭＳ ゴシック" pitchFamily="49" charset="-128"/>
                </a:rPr>
                <a:t>  </a:t>
              </a:r>
            </a:p>
          </p:txBody>
        </p:sp>
      </p:grpSp>
      <p:sp>
        <p:nvSpPr>
          <p:cNvPr id="564332" name="Text Box 108"/>
          <p:cNvSpPr txBox="1">
            <a:spLocks noChangeArrowheads="1"/>
          </p:cNvSpPr>
          <p:nvPr/>
        </p:nvSpPr>
        <p:spPr bwMode="auto">
          <a:xfrm>
            <a:off x="2746375" y="5292725"/>
            <a:ext cx="3651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kumimoji="0" lang="en-US" altLang="ja-JP" smtClean="0">
                <a:solidFill>
                  <a:srgbClr val="000000"/>
                </a:solidFill>
                <a:latin typeface="Arial" charset="0"/>
                <a:ea typeface="ＭＳ Ｐゴシック" charset="-128"/>
              </a:rPr>
              <a:t>PRISM Cal/Val plan and evaluation items.</a:t>
            </a:r>
          </a:p>
        </p:txBody>
      </p:sp>
      <p:sp>
        <p:nvSpPr>
          <p:cNvPr id="56" name="テキスト ボックス 55"/>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5</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3002441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92" name="Rectangle 172"/>
          <p:cNvSpPr>
            <a:spLocks noChangeArrowheads="1"/>
          </p:cNvSpPr>
          <p:nvPr/>
        </p:nvSpPr>
        <p:spPr bwMode="auto">
          <a:xfrm>
            <a:off x="539552" y="142875"/>
            <a:ext cx="8604448" cy="519113"/>
          </a:xfrm>
          <a:prstGeom prst="rect">
            <a:avLst/>
          </a:prstGeom>
          <a:noFill/>
          <a:ln w="12700">
            <a:noFill/>
            <a:miter lim="800000"/>
            <a:headEnd/>
            <a:tailEnd/>
          </a:ln>
        </p:spPr>
        <p:txBody>
          <a:bodyPr lIns="90488" tIns="44450" rIns="90488" bIns="44450" anchor="ctr"/>
          <a:lstStyle/>
          <a:p>
            <a:pPr algn="ctr"/>
            <a:r>
              <a:rPr lang="en-US" altLang="ja-JP" sz="2400" i="1" dirty="0" smtClean="0">
                <a:solidFill>
                  <a:srgbClr val="006E23"/>
                </a:solidFill>
                <a:latin typeface="Bookman Old Style" pitchFamily="18" charset="0"/>
              </a:rPr>
              <a:t>Geo Cal: Establishment of Global GCPs</a:t>
            </a:r>
            <a:endParaRPr lang="en-US" altLang="ja-JP" sz="2400" i="1" dirty="0">
              <a:solidFill>
                <a:srgbClr val="006E23"/>
              </a:solidFill>
              <a:latin typeface="Bookman Old Style" pitchFamily="18" charset="0"/>
            </a:endParaRPr>
          </a:p>
        </p:txBody>
      </p:sp>
      <p:sp>
        <p:nvSpPr>
          <p:cNvPr id="17" name="Text Box 17"/>
          <p:cNvSpPr txBox="1">
            <a:spLocks noChangeArrowheads="1"/>
          </p:cNvSpPr>
          <p:nvPr/>
        </p:nvSpPr>
        <p:spPr bwMode="auto">
          <a:xfrm>
            <a:off x="152923" y="4365104"/>
            <a:ext cx="8838190" cy="215444"/>
          </a:xfrm>
          <a:prstGeom prst="rect">
            <a:avLst/>
          </a:prstGeom>
          <a:noFill/>
          <a:ln w="12700">
            <a:noFill/>
            <a:miter lim="800000"/>
            <a:headEnd/>
            <a:tailEnd/>
          </a:ln>
        </p:spPr>
        <p:txBody>
          <a:bodyPr wrap="none" lIns="0" tIns="0" rIns="0" bIns="0">
            <a:spAutoFit/>
          </a:bodyPr>
          <a:lstStyle/>
          <a:p>
            <a:pPr algn="ctr"/>
            <a:r>
              <a:rPr lang="en-US" altLang="ja-JP" dirty="0" smtClean="0">
                <a:solidFill>
                  <a:srgbClr val="000000"/>
                </a:solidFill>
                <a:latin typeface="Arial" pitchFamily="34" charset="0"/>
                <a:ea typeface="ＭＳ ゴシック" pitchFamily="49" charset="-128"/>
                <a:cs typeface="Arial" pitchFamily="34" charset="0"/>
              </a:rPr>
              <a:t>Distribution of GCPs for calibration and validation of </a:t>
            </a:r>
            <a:r>
              <a:rPr lang="en-US" altLang="ja-JP" b="1" dirty="0" smtClean="0">
                <a:solidFill>
                  <a:srgbClr val="000000"/>
                </a:solidFill>
                <a:latin typeface="Arial" pitchFamily="34" charset="0"/>
                <a:ea typeface="ＭＳ ゴシック" pitchFamily="49" charset="-128"/>
                <a:cs typeface="Arial" pitchFamily="34" charset="0"/>
              </a:rPr>
              <a:t>PRISM and AVNIR-2 </a:t>
            </a:r>
            <a:r>
              <a:rPr lang="ja-JP" altLang="en-US" dirty="0" smtClean="0">
                <a:solidFill>
                  <a:srgbClr val="000000"/>
                </a:solidFill>
                <a:latin typeface="Arial" pitchFamily="34" charset="0"/>
                <a:ea typeface="ＭＳ ゴシック" pitchFamily="49" charset="-128"/>
                <a:cs typeface="Arial" pitchFamily="34" charset="0"/>
              </a:rPr>
              <a:t> </a:t>
            </a:r>
            <a:r>
              <a:rPr lang="en-US" altLang="ja-JP" dirty="0" smtClean="0">
                <a:solidFill>
                  <a:srgbClr val="000000"/>
                </a:solidFill>
                <a:latin typeface="Arial" pitchFamily="34" charset="0"/>
                <a:ea typeface="ＭＳ ゴシック" pitchFamily="49" charset="-128"/>
                <a:cs typeface="Arial" pitchFamily="34" charset="0"/>
              </a:rPr>
              <a:t>(5,532 daytime, 181 nighttime)</a:t>
            </a:r>
            <a:r>
              <a:rPr lang="en-US" altLang="ja-JP" b="1" dirty="0" smtClean="0">
                <a:solidFill>
                  <a:srgbClr val="000000"/>
                </a:solidFill>
                <a:latin typeface="Arial" pitchFamily="34" charset="0"/>
                <a:ea typeface="ＭＳ ゴシック" pitchFamily="49" charset="-128"/>
                <a:cs typeface="Arial" pitchFamily="34" charset="0"/>
              </a:rPr>
              <a:t> </a:t>
            </a:r>
            <a:endParaRPr lang="en-US" altLang="ja-JP" b="1" dirty="0">
              <a:solidFill>
                <a:srgbClr val="000000"/>
              </a:solidFill>
              <a:latin typeface="Arial" pitchFamily="34" charset="0"/>
              <a:ea typeface="ＭＳ ゴシック" pitchFamily="49" charset="-128"/>
              <a:cs typeface="Arial" pitchFamily="34" charset="0"/>
            </a:endParaRPr>
          </a:p>
        </p:txBody>
      </p:sp>
      <p:sp>
        <p:nvSpPr>
          <p:cNvPr id="25" name="Text Box 7"/>
          <p:cNvSpPr txBox="1">
            <a:spLocks noChangeArrowheads="1"/>
          </p:cNvSpPr>
          <p:nvPr/>
        </p:nvSpPr>
        <p:spPr bwMode="auto">
          <a:xfrm>
            <a:off x="251520" y="4653136"/>
            <a:ext cx="8677026" cy="2209836"/>
          </a:xfrm>
          <a:prstGeom prst="rect">
            <a:avLst/>
          </a:prstGeom>
          <a:solidFill>
            <a:srgbClr val="FFFFCC"/>
          </a:solidFill>
          <a:ln w="12700">
            <a:noFill/>
            <a:miter lim="800000"/>
            <a:headEnd type="none" w="sm" len="sm"/>
            <a:tailEnd type="none" w="sm" len="sm"/>
          </a:ln>
        </p:spPr>
        <p:txBody>
          <a:bodyPr wrap="square">
            <a:spAutoFit/>
          </a:bodyPr>
          <a:lstStyle/>
          <a:p>
            <a:pPr eaLnBrk="0" hangingPunct="0">
              <a:buClr>
                <a:srgbClr val="FF9900"/>
              </a:buClr>
              <a:buFont typeface="Wingdings" pitchFamily="2" charset="2"/>
              <a:buNone/>
            </a:pPr>
            <a:r>
              <a:rPr kumimoji="0" lang="en-US" altLang="ja-JP" sz="1600" b="1" dirty="0" smtClean="0">
                <a:solidFill>
                  <a:schemeClr val="tx1"/>
                </a:solidFill>
                <a:latin typeface="Arial" charset="0"/>
                <a:ea typeface="ＭＳ Ｐゴシック" charset="-128"/>
              </a:rPr>
              <a:t>Geometric calibration of PRISM (similar for AVNIR-2)  </a:t>
            </a:r>
            <a:endParaRPr kumimoji="0" lang="en-US" altLang="ja-JP" dirty="0">
              <a:solidFill>
                <a:schemeClr val="tx1"/>
              </a:solidFill>
              <a:latin typeface="Arial" charset="0"/>
              <a:ea typeface="ＭＳ Ｐゴシック" charset="-128"/>
            </a:endParaRPr>
          </a:p>
          <a:p>
            <a:pPr eaLnBrk="0" hangingPunct="0">
              <a:spcBef>
                <a:spcPct val="20000"/>
              </a:spcBef>
              <a:buClr>
                <a:srgbClr val="FF9900"/>
              </a:buClr>
              <a:buFont typeface="Wingdings" pitchFamily="2" charset="2"/>
              <a:buChar char="ü"/>
            </a:pPr>
            <a:r>
              <a:rPr kumimoji="0" lang="en-US" altLang="ja-JP" sz="1600" dirty="0" smtClean="0">
                <a:solidFill>
                  <a:schemeClr val="tx1"/>
                </a:solidFill>
                <a:latin typeface="Arial" charset="0"/>
                <a:ea typeface="ＭＳ Ｐゴシック" charset="-128"/>
              </a:rPr>
              <a:t> Relative cal: CCD-units alignment parameters (now Version 3) </a:t>
            </a:r>
          </a:p>
          <a:p>
            <a:pPr lvl="1" eaLnBrk="0" hangingPunct="0">
              <a:spcBef>
                <a:spcPct val="20000"/>
              </a:spcBef>
              <a:buClr>
                <a:srgbClr val="FF9900"/>
              </a:buClr>
            </a:pPr>
            <a:r>
              <a:rPr kumimoji="0" lang="en-US" altLang="ja-JP" b="0" dirty="0" smtClean="0">
                <a:solidFill>
                  <a:srgbClr val="FFC000"/>
                </a:solidFill>
                <a:latin typeface="Arial" charset="0"/>
                <a:ea typeface="ＭＳ Ｐゴシック" charset="-128"/>
              </a:rPr>
              <a:t>-</a:t>
            </a:r>
            <a:r>
              <a:rPr kumimoji="0" lang="en-US" altLang="ja-JP" b="0" dirty="0" smtClean="0">
                <a:solidFill>
                  <a:schemeClr val="tx1"/>
                </a:solidFill>
                <a:latin typeface="Arial" charset="0"/>
                <a:ea typeface="ＭＳ Ｐゴシック" charset="-128"/>
              </a:rPr>
              <a:t> Standard deviation (STDEV) within a scene is defined as relative accuracy </a:t>
            </a:r>
          </a:p>
          <a:p>
            <a:pPr eaLnBrk="0" hangingPunct="0">
              <a:spcBef>
                <a:spcPct val="20000"/>
              </a:spcBef>
              <a:buClr>
                <a:srgbClr val="FF9900"/>
              </a:buClr>
              <a:buFont typeface="Wingdings" pitchFamily="2" charset="2"/>
              <a:buChar char="ü"/>
            </a:pPr>
            <a:r>
              <a:rPr kumimoji="0" lang="en-US" altLang="ja-JP" sz="1600" dirty="0" smtClean="0">
                <a:solidFill>
                  <a:schemeClr val="tx1"/>
                </a:solidFill>
                <a:latin typeface="Arial" charset="0"/>
                <a:ea typeface="ＭＳ Ｐゴシック" charset="-128"/>
              </a:rPr>
              <a:t> Absolute cal: Pointing alignment parameter (AP) updated in each two months for L1 product; Sensor alignment model maintained for research products </a:t>
            </a:r>
          </a:p>
          <a:p>
            <a:pPr marL="457200" lvl="2" eaLnBrk="0" hangingPunct="0">
              <a:spcBef>
                <a:spcPct val="20000"/>
              </a:spcBef>
              <a:buClr>
                <a:srgbClr val="FF9900"/>
              </a:buClr>
              <a:buFontTx/>
              <a:buChar char="-"/>
            </a:pPr>
            <a:r>
              <a:rPr kumimoji="0" lang="en-US" altLang="ja-JP" b="0" dirty="0" smtClean="0">
                <a:solidFill>
                  <a:schemeClr val="tx1"/>
                </a:solidFill>
                <a:latin typeface="Arial" charset="0"/>
                <a:ea typeface="ＭＳ Ｐゴシック" charset="-128"/>
              </a:rPr>
              <a:t> Ground control points (GCPs) were used in the modeling during operation (include prediction) </a:t>
            </a:r>
          </a:p>
          <a:p>
            <a:pPr marL="457200" lvl="2" eaLnBrk="0" hangingPunct="0">
              <a:spcBef>
                <a:spcPct val="20000"/>
              </a:spcBef>
              <a:buClr>
                <a:srgbClr val="FF9900"/>
              </a:buClr>
              <a:buFontTx/>
              <a:buChar char="-"/>
            </a:pPr>
            <a:r>
              <a:rPr kumimoji="0" lang="en-US" altLang="ja-JP" b="0" dirty="0" smtClean="0">
                <a:solidFill>
                  <a:schemeClr val="tx1"/>
                </a:solidFill>
                <a:latin typeface="Arial" charset="0"/>
                <a:ea typeface="ＭＳ Ｐゴシック" charset="-128"/>
              </a:rPr>
              <a:t> GCPs were used as the check points (CPs) in accuracy evaluation </a:t>
            </a:r>
          </a:p>
          <a:p>
            <a:pPr marL="457200" lvl="2" eaLnBrk="0" hangingPunct="0">
              <a:spcBef>
                <a:spcPct val="20000"/>
              </a:spcBef>
              <a:buClr>
                <a:srgbClr val="FF9900"/>
              </a:buClr>
              <a:buFontTx/>
              <a:buChar char="-"/>
            </a:pPr>
            <a:r>
              <a:rPr kumimoji="0" lang="en-US" altLang="ja-JP" b="0" dirty="0" smtClean="0">
                <a:solidFill>
                  <a:schemeClr val="tx1"/>
                </a:solidFill>
                <a:latin typeface="Arial" charset="0"/>
                <a:ea typeface="ＭＳ Ｐゴシック" charset="-128"/>
              </a:rPr>
              <a:t> The root mean square error (RMSE) at CPs is defined as absolute accuracy (CE 90) </a:t>
            </a:r>
            <a:endParaRPr kumimoji="0" lang="en-US" altLang="ja-JP" dirty="0" smtClean="0">
              <a:solidFill>
                <a:schemeClr val="tx1"/>
              </a:solidFill>
              <a:latin typeface="Arial" charset="0"/>
              <a:ea typeface="ＭＳ Ｐゴシック" charset="-128"/>
            </a:endParaRPr>
          </a:p>
        </p:txBody>
      </p:sp>
      <p:pic>
        <p:nvPicPr>
          <p:cNvPr id="250881" name="Picture 1" descr="C:\tadono\ALOS01\cal-val02\RESTECmeeting050531\110906prism-alignment\gnu-dem\prismgeo-gcp.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043608" y="692696"/>
            <a:ext cx="6552728" cy="3685910"/>
          </a:xfrm>
          <a:prstGeom prst="rect">
            <a:avLst/>
          </a:prstGeom>
          <a:noFill/>
        </p:spPr>
      </p:pic>
      <p:sp>
        <p:nvSpPr>
          <p:cNvPr id="6" name="テキスト ボックス 5"/>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6</a:t>
            </a:fld>
            <a:endParaRPr lang="ja-JP" altLang="en-US" sz="1100" dirty="0">
              <a:solidFill>
                <a:srgbClr val="FFFFFF">
                  <a:lumMod val="50000"/>
                </a:srgbClr>
              </a:solidFill>
              <a:ea typeface="ＭＳ ゴシック" pitchFamily="49" charset="-128"/>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8" name="Rectangle 6"/>
          <p:cNvSpPr>
            <a:spLocks noChangeArrowheads="1"/>
          </p:cNvSpPr>
          <p:nvPr/>
        </p:nvSpPr>
        <p:spPr bwMode="auto">
          <a:xfrm>
            <a:off x="950986" y="134938"/>
            <a:ext cx="7242028" cy="539750"/>
          </a:xfrm>
          <a:prstGeom prst="rect">
            <a:avLst/>
          </a:prstGeom>
          <a:noFill/>
          <a:ln w="12700">
            <a:noFill/>
            <a:miter lim="800000"/>
            <a:headEnd/>
            <a:tailEnd/>
          </a:ln>
          <a:effectLst/>
        </p:spPr>
        <p:txBody>
          <a:bodyPr lIns="90488" tIns="44450" rIns="90488" bIns="44450" anchor="ctr"/>
          <a:lstStyle/>
          <a:p>
            <a:pPr algn="ctr"/>
            <a:r>
              <a:rPr lang="en-US" altLang="ja-JP" sz="2400" i="1" dirty="0">
                <a:solidFill>
                  <a:srgbClr val="006600"/>
                </a:solidFill>
                <a:latin typeface="Bookman Old Style" pitchFamily="18" charset="0"/>
                <a:ea typeface="ＭＳ Ｐゴシック" charset="-128"/>
              </a:rPr>
              <a:t>Geo </a:t>
            </a:r>
            <a:r>
              <a:rPr lang="en-US" altLang="ja-JP" sz="2400" i="1" dirty="0" smtClean="0">
                <a:solidFill>
                  <a:srgbClr val="006600"/>
                </a:solidFill>
                <a:latin typeface="Bookman Old Style" pitchFamily="18" charset="0"/>
                <a:ea typeface="ＭＳ Ｐゴシック" charset="-128"/>
              </a:rPr>
              <a:t>Cal: Nighttime GCP Collection</a:t>
            </a:r>
            <a:endParaRPr lang="en-US" altLang="ja-JP" sz="2400" i="1" dirty="0">
              <a:solidFill>
                <a:srgbClr val="006600"/>
              </a:solidFill>
              <a:latin typeface="Bookman Old Style" pitchFamily="18" charset="0"/>
              <a:ea typeface="ＭＳ Ｐゴシック" charset="-128"/>
            </a:endParaRPr>
          </a:p>
        </p:txBody>
      </p:sp>
      <p:sp>
        <p:nvSpPr>
          <p:cNvPr id="520241" name="Text Box 49"/>
          <p:cNvSpPr txBox="1">
            <a:spLocks noChangeArrowheads="1"/>
          </p:cNvSpPr>
          <p:nvPr/>
        </p:nvSpPr>
        <p:spPr bwMode="auto">
          <a:xfrm>
            <a:off x="125413" y="765175"/>
            <a:ext cx="8262937" cy="274638"/>
          </a:xfrm>
          <a:prstGeom prst="rect">
            <a:avLst/>
          </a:prstGeom>
          <a:noFill/>
          <a:ln w="12700">
            <a:noFill/>
            <a:miter lim="800000"/>
            <a:headEnd/>
            <a:tailEnd/>
          </a:ln>
          <a:effectLst/>
        </p:spPr>
        <p:txBody>
          <a:bodyPr lIns="0" tIns="0" rIns="0" bIns="0">
            <a:spAutoFit/>
          </a:bodyPr>
          <a:lstStyle/>
          <a:p>
            <a:pPr algn="l">
              <a:buClr>
                <a:srgbClr val="FF9900"/>
              </a:buClr>
              <a:buFont typeface="Wingdings" pitchFamily="2" charset="2"/>
              <a:buChar char="l"/>
            </a:pPr>
            <a:r>
              <a:rPr lang="en-US" altLang="ja-JP">
                <a:solidFill>
                  <a:srgbClr val="000000"/>
                </a:solidFill>
                <a:latin typeface="Arial" charset="0"/>
                <a:ea typeface="ＭＳ ゴシック" pitchFamily="49" charset="-128"/>
              </a:rPr>
              <a:t> Nighttime GCP collection: Tokyo and Yokohama measured on June 6, 2007</a:t>
            </a:r>
          </a:p>
        </p:txBody>
      </p:sp>
      <p:sp>
        <p:nvSpPr>
          <p:cNvPr id="520244" name="Text Box 52"/>
          <p:cNvSpPr txBox="1">
            <a:spLocks noChangeArrowheads="1"/>
          </p:cNvSpPr>
          <p:nvPr/>
        </p:nvSpPr>
        <p:spPr bwMode="auto">
          <a:xfrm>
            <a:off x="6516688" y="2852738"/>
            <a:ext cx="2627312" cy="3043910"/>
          </a:xfrm>
          <a:prstGeom prst="rect">
            <a:avLst/>
          </a:prstGeom>
          <a:noFill/>
          <a:ln w="9525">
            <a:noFill/>
            <a:miter lim="800000"/>
            <a:headEnd/>
            <a:tailEnd/>
          </a:ln>
          <a:effectLst/>
        </p:spPr>
        <p:txBody>
          <a:bodyPr>
            <a:spAutoFit/>
          </a:bodyPr>
          <a:lstStyle/>
          <a:p>
            <a:pPr algn="l">
              <a:lnSpc>
                <a:spcPct val="95000"/>
              </a:lnSpc>
              <a:spcBef>
                <a:spcPct val="20000"/>
              </a:spcBef>
            </a:pPr>
            <a:r>
              <a:rPr lang="en-US" altLang="ja-JP" b="0" dirty="0">
                <a:solidFill>
                  <a:srgbClr val="000000"/>
                </a:solidFill>
                <a:latin typeface="Arial" charset="0"/>
                <a:ea typeface="ＭＳ Ｐゴシック" charset="-128"/>
              </a:rPr>
              <a:t>   PRISM image acquired in ascending node on April 26 2007 were overlaid to Google-Earth. </a:t>
            </a:r>
          </a:p>
          <a:p>
            <a:pPr algn="l">
              <a:lnSpc>
                <a:spcPct val="95000"/>
              </a:lnSpc>
              <a:spcBef>
                <a:spcPct val="20000"/>
              </a:spcBef>
            </a:pPr>
            <a:r>
              <a:rPr lang="en-US" altLang="ja-JP" b="0" dirty="0">
                <a:solidFill>
                  <a:srgbClr val="000000"/>
                </a:solidFill>
                <a:latin typeface="Arial" charset="0"/>
                <a:ea typeface="ＭＳ Ｐゴシック" charset="-128"/>
              </a:rPr>
              <a:t>   PRISM image were colored by yellow and green that corresponds less then 200 DN. We have been measured there location by VRS-GPS. </a:t>
            </a:r>
          </a:p>
          <a:p>
            <a:pPr algn="l">
              <a:lnSpc>
                <a:spcPct val="95000"/>
              </a:lnSpc>
              <a:spcBef>
                <a:spcPct val="20000"/>
              </a:spcBef>
            </a:pPr>
            <a:r>
              <a:rPr lang="en-US" altLang="ja-JP" b="0" dirty="0">
                <a:solidFill>
                  <a:srgbClr val="000000"/>
                </a:solidFill>
                <a:latin typeface="Arial" charset="0"/>
                <a:ea typeface="ＭＳ Ｐゴシック" charset="-128"/>
              </a:rPr>
              <a:t>   These GCPs can be operationally used when images acquired without cloud covers; Mar, Apr, and Jun. 2007 were already obtained. </a:t>
            </a:r>
          </a:p>
        </p:txBody>
      </p:sp>
      <p:pic>
        <p:nvPicPr>
          <p:cNvPr id="520253" name="Picture 61" descr="鶴見イトーヨーカドー"/>
          <p:cNvPicPr>
            <a:picLocks noChangeAspect="1" noChangeArrowheads="1"/>
          </p:cNvPicPr>
          <p:nvPr/>
        </p:nvPicPr>
        <p:blipFill>
          <a:blip r:embed="rId2" cstate="print"/>
          <a:srcRect/>
          <a:stretch>
            <a:fillRect/>
          </a:stretch>
        </p:blipFill>
        <p:spPr bwMode="auto">
          <a:xfrm>
            <a:off x="34925" y="1052513"/>
            <a:ext cx="6048375" cy="5699125"/>
          </a:xfrm>
          <a:prstGeom prst="rect">
            <a:avLst/>
          </a:prstGeom>
          <a:noFill/>
        </p:spPr>
      </p:pic>
      <p:pic>
        <p:nvPicPr>
          <p:cNvPr id="520255" name="Picture 63" descr="DSC04911"/>
          <p:cNvPicPr>
            <a:picLocks noChangeAspect="1" noChangeArrowheads="1"/>
          </p:cNvPicPr>
          <p:nvPr/>
        </p:nvPicPr>
        <p:blipFill>
          <a:blip r:embed="rId3" cstate="print"/>
          <a:srcRect/>
          <a:stretch>
            <a:fillRect/>
          </a:stretch>
        </p:blipFill>
        <p:spPr bwMode="auto">
          <a:xfrm>
            <a:off x="34925" y="4365625"/>
            <a:ext cx="3249613" cy="2436813"/>
          </a:xfrm>
          <a:prstGeom prst="rect">
            <a:avLst/>
          </a:prstGeom>
          <a:noFill/>
        </p:spPr>
      </p:pic>
      <p:grpSp>
        <p:nvGrpSpPr>
          <p:cNvPr id="2" name="Group 66"/>
          <p:cNvGrpSpPr>
            <a:grpSpLocks/>
          </p:cNvGrpSpPr>
          <p:nvPr/>
        </p:nvGrpSpPr>
        <p:grpSpPr bwMode="auto">
          <a:xfrm>
            <a:off x="1588" y="1052513"/>
            <a:ext cx="6515100" cy="5772150"/>
            <a:chOff x="1" y="663"/>
            <a:chExt cx="4104" cy="3636"/>
          </a:xfrm>
        </p:grpSpPr>
        <p:pic>
          <p:nvPicPr>
            <p:cNvPr id="520254" name="Picture 62" descr="十日市場駅周辺_２"/>
            <p:cNvPicPr>
              <a:picLocks noChangeAspect="1" noChangeArrowheads="1"/>
            </p:cNvPicPr>
            <p:nvPr/>
          </p:nvPicPr>
          <p:blipFill>
            <a:blip r:embed="rId4" cstate="print"/>
            <a:srcRect/>
            <a:stretch>
              <a:fillRect/>
            </a:stretch>
          </p:blipFill>
          <p:spPr bwMode="auto">
            <a:xfrm>
              <a:off x="23" y="663"/>
              <a:ext cx="4082" cy="3636"/>
            </a:xfrm>
            <a:prstGeom prst="rect">
              <a:avLst/>
            </a:prstGeom>
            <a:noFill/>
          </p:spPr>
        </p:pic>
        <p:pic>
          <p:nvPicPr>
            <p:cNvPr id="520256" name="Picture 64" descr="DSC04925"/>
            <p:cNvPicPr>
              <a:picLocks noChangeAspect="1" noChangeArrowheads="1"/>
            </p:cNvPicPr>
            <p:nvPr/>
          </p:nvPicPr>
          <p:blipFill>
            <a:blip r:embed="rId5" cstate="print"/>
            <a:srcRect/>
            <a:stretch>
              <a:fillRect/>
            </a:stretch>
          </p:blipFill>
          <p:spPr bwMode="auto">
            <a:xfrm>
              <a:off x="1" y="663"/>
              <a:ext cx="2047" cy="1535"/>
            </a:xfrm>
            <a:prstGeom prst="rect">
              <a:avLst/>
            </a:prstGeom>
            <a:noFill/>
          </p:spPr>
        </p:pic>
      </p:grpSp>
      <p:sp>
        <p:nvSpPr>
          <p:cNvPr id="10" name="テキスト ボックス 9"/>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7</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829789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Rectangle 3"/>
          <p:cNvSpPr>
            <a:spLocks noGrp="1" noChangeArrowheads="1"/>
          </p:cNvSpPr>
          <p:nvPr>
            <p:ph type="title" sz="quarter"/>
          </p:nvPr>
        </p:nvSpPr>
        <p:spPr>
          <a:xfrm>
            <a:off x="777902" y="188913"/>
            <a:ext cx="7723188" cy="503237"/>
          </a:xfrm>
          <a:noFill/>
          <a:ln/>
        </p:spPr>
        <p:txBody>
          <a:bodyPr/>
          <a:lstStyle/>
          <a:p>
            <a:r>
              <a:rPr lang="en-US" altLang="ja-JP" sz="2400" dirty="0" smtClean="0">
                <a:solidFill>
                  <a:srgbClr val="006600"/>
                </a:solidFill>
                <a:latin typeface="Bookman Old Style" pitchFamily="18" charset="0"/>
              </a:rPr>
              <a:t>Geo Cal Methods using </a:t>
            </a:r>
            <a:r>
              <a:rPr lang="en-US" altLang="ja-JP" sz="2400" dirty="0">
                <a:solidFill>
                  <a:srgbClr val="006600"/>
                </a:solidFill>
                <a:latin typeface="Bookman Old Style" pitchFamily="18" charset="0"/>
              </a:rPr>
              <a:t>GCPs</a:t>
            </a:r>
            <a:r>
              <a:rPr kumimoji="0" lang="en-US" altLang="ja-JP" sz="2400" dirty="0">
                <a:solidFill>
                  <a:srgbClr val="006E23"/>
                </a:solidFill>
                <a:latin typeface="Bookman Old Style" pitchFamily="18" charset="0"/>
              </a:rPr>
              <a:t> </a:t>
            </a:r>
          </a:p>
        </p:txBody>
      </p:sp>
      <p:graphicFrame>
        <p:nvGraphicFramePr>
          <p:cNvPr id="568366" name="Object 46"/>
          <p:cNvGraphicFramePr>
            <a:graphicFrameLocks noChangeAspect="1"/>
          </p:cNvGraphicFramePr>
          <p:nvPr/>
        </p:nvGraphicFramePr>
        <p:xfrm>
          <a:off x="646113" y="2478088"/>
          <a:ext cx="2519362" cy="919162"/>
        </p:xfrm>
        <a:graphic>
          <a:graphicData uri="http://schemas.openxmlformats.org/presentationml/2006/ole">
            <mc:AlternateContent xmlns:mc="http://schemas.openxmlformats.org/markup-compatibility/2006">
              <mc:Choice xmlns:v="urn:schemas-microsoft-com:vml" Requires="v">
                <p:oleObj spid="_x0000_s2127" r:id="rId3" imgW="2006600" imgH="736600" progId="Equation.3">
                  <p:embed/>
                </p:oleObj>
              </mc:Choice>
              <mc:Fallback>
                <p:oleObj r:id="rId3" imgW="2006600" imgH="736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2478088"/>
                        <a:ext cx="2519362"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8367" name="Object 47"/>
          <p:cNvGraphicFramePr>
            <a:graphicFrameLocks noChangeAspect="1"/>
          </p:cNvGraphicFramePr>
          <p:nvPr/>
        </p:nvGraphicFramePr>
        <p:xfrm>
          <a:off x="609600" y="1081088"/>
          <a:ext cx="5815013" cy="1011237"/>
        </p:xfrm>
        <a:graphic>
          <a:graphicData uri="http://schemas.openxmlformats.org/presentationml/2006/ole">
            <mc:AlternateContent xmlns:mc="http://schemas.openxmlformats.org/markup-compatibility/2006">
              <mc:Choice xmlns:v="urn:schemas-microsoft-com:vml" Requires="v">
                <p:oleObj spid="_x0000_s2128" r:id="rId5" imgW="4660900" imgH="812800" progId="Equation.3">
                  <p:embed/>
                </p:oleObj>
              </mc:Choice>
              <mc:Fallback>
                <p:oleObj r:id="rId5" imgW="4660900" imgH="812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081088"/>
                        <a:ext cx="5815013" cy="1011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8368" name="Text Box 48"/>
          <p:cNvSpPr txBox="1">
            <a:spLocks noChangeArrowheads="1"/>
          </p:cNvSpPr>
          <p:nvPr/>
        </p:nvSpPr>
        <p:spPr bwMode="auto">
          <a:xfrm>
            <a:off x="304800" y="738188"/>
            <a:ext cx="2108200" cy="274637"/>
          </a:xfrm>
          <a:prstGeom prst="rect">
            <a:avLst/>
          </a:prstGeom>
          <a:noFill/>
          <a:ln w="12700">
            <a:noFill/>
            <a:miter lim="800000"/>
            <a:headEnd/>
            <a:tailEnd/>
          </a:ln>
          <a:effectLst/>
        </p:spPr>
        <p:txBody>
          <a:bodyPr wrap="none" lIns="0" tIns="0" rIns="0" bIns="0">
            <a:spAutoFit/>
          </a:bodyPr>
          <a:lstStyle/>
          <a:p>
            <a:pPr algn="l"/>
            <a:r>
              <a:rPr lang="en-US" altLang="ja-JP" sz="1800" u="sng">
                <a:solidFill>
                  <a:srgbClr val="3333CC"/>
                </a:solidFill>
              </a:rPr>
              <a:t>External Orientation </a:t>
            </a:r>
          </a:p>
        </p:txBody>
      </p:sp>
      <p:sp>
        <p:nvSpPr>
          <p:cNvPr id="568369" name="Text Box 49"/>
          <p:cNvSpPr txBox="1">
            <a:spLocks noChangeArrowheads="1"/>
          </p:cNvSpPr>
          <p:nvPr/>
        </p:nvSpPr>
        <p:spPr bwMode="auto">
          <a:xfrm>
            <a:off x="341313" y="2124075"/>
            <a:ext cx="4192587" cy="274638"/>
          </a:xfrm>
          <a:prstGeom prst="rect">
            <a:avLst/>
          </a:prstGeom>
          <a:noFill/>
          <a:ln w="12700">
            <a:noFill/>
            <a:miter lim="800000"/>
            <a:headEnd/>
            <a:tailEnd/>
          </a:ln>
          <a:effectLst/>
        </p:spPr>
        <p:txBody>
          <a:bodyPr wrap="none" lIns="0" tIns="0" rIns="0" bIns="0">
            <a:spAutoFit/>
          </a:bodyPr>
          <a:lstStyle/>
          <a:p>
            <a:pPr algn="l"/>
            <a:r>
              <a:rPr lang="en-US" altLang="ja-JP" sz="1800" u="sng">
                <a:solidFill>
                  <a:srgbClr val="3333CC"/>
                </a:solidFill>
              </a:rPr>
              <a:t>GCP(X, Y, Z) → (L, P) coordinate transfer</a:t>
            </a:r>
          </a:p>
        </p:txBody>
      </p:sp>
      <p:grpSp>
        <p:nvGrpSpPr>
          <p:cNvPr id="2" name="Group 50"/>
          <p:cNvGrpSpPr>
            <a:grpSpLocks/>
          </p:cNvGrpSpPr>
          <p:nvPr/>
        </p:nvGrpSpPr>
        <p:grpSpPr bwMode="auto">
          <a:xfrm>
            <a:off x="4797425" y="2152650"/>
            <a:ext cx="4197350" cy="1104900"/>
            <a:chOff x="2976" y="1440"/>
            <a:chExt cx="2644" cy="696"/>
          </a:xfrm>
        </p:grpSpPr>
        <p:sp>
          <p:nvSpPr>
            <p:cNvPr id="568371" name="Text Box 51"/>
            <p:cNvSpPr txBox="1">
              <a:spLocks noChangeArrowheads="1"/>
            </p:cNvSpPr>
            <p:nvPr/>
          </p:nvSpPr>
          <p:spPr bwMode="auto">
            <a:xfrm>
              <a:off x="3744" y="1440"/>
              <a:ext cx="1876" cy="670"/>
            </a:xfrm>
            <a:prstGeom prst="rect">
              <a:avLst/>
            </a:prstGeom>
            <a:noFill/>
            <a:ln w="12700">
              <a:noFill/>
              <a:miter lim="800000"/>
              <a:headEnd/>
              <a:tailEnd/>
            </a:ln>
            <a:effectLst/>
          </p:spPr>
          <p:txBody>
            <a:bodyPr wrap="none" lIns="0" tIns="0" rIns="0" bIns="0">
              <a:spAutoFit/>
            </a:bodyPr>
            <a:lstStyle/>
            <a:p>
              <a:pPr algn="l"/>
              <a:r>
                <a:rPr lang="en-US" altLang="ja-JP">
                  <a:solidFill>
                    <a:srgbClr val="000000"/>
                  </a:solidFill>
                </a:rPr>
                <a:t>      : Initial value, </a:t>
              </a:r>
            </a:p>
            <a:p>
              <a:pPr algn="l"/>
              <a:r>
                <a:rPr lang="en-US" altLang="ja-JP">
                  <a:solidFill>
                    <a:srgbClr val="000000"/>
                  </a:solidFill>
                </a:rPr>
                <a:t>      : residual, </a:t>
              </a:r>
            </a:p>
            <a:p>
              <a:pPr algn="l"/>
              <a:r>
                <a:rPr lang="en-US" altLang="ja-JP">
                  <a:solidFill>
                    <a:srgbClr val="000000"/>
                  </a:solidFill>
                </a:rPr>
                <a:t>      : satellite position, </a:t>
              </a:r>
            </a:p>
            <a:p>
              <a:pPr algn="l"/>
              <a:r>
                <a:rPr lang="en-US" altLang="ja-JP">
                  <a:solidFill>
                    <a:srgbClr val="000000"/>
                  </a:solidFill>
                </a:rPr>
                <a:t>      : attitude (roll, pitch, yaw), and</a:t>
              </a:r>
            </a:p>
            <a:p>
              <a:pPr algn="l"/>
              <a:r>
                <a:rPr lang="en-US" altLang="ja-JP">
                  <a:solidFill>
                    <a:srgbClr val="000000"/>
                  </a:solidFill>
                </a:rPr>
                <a:t>                            : orientation parameters.</a:t>
              </a:r>
            </a:p>
          </p:txBody>
        </p:sp>
        <p:graphicFrame>
          <p:nvGraphicFramePr>
            <p:cNvPr id="568372" name="Object 52"/>
            <p:cNvGraphicFramePr>
              <a:graphicFrameLocks noChangeAspect="1"/>
            </p:cNvGraphicFramePr>
            <p:nvPr/>
          </p:nvGraphicFramePr>
          <p:xfrm>
            <a:off x="3408" y="1737"/>
            <a:ext cx="486" cy="144"/>
          </p:xfrm>
          <a:graphic>
            <a:graphicData uri="http://schemas.openxmlformats.org/presentationml/2006/ole">
              <mc:AlternateContent xmlns:mc="http://schemas.openxmlformats.org/markup-compatibility/2006">
                <mc:Choice xmlns:v="urn:schemas-microsoft-com:vml" Requires="v">
                  <p:oleObj spid="_x0000_s2129" r:id="rId7" imgW="774364" imgH="228501" progId="Equation.3">
                    <p:embed/>
                  </p:oleObj>
                </mc:Choice>
                <mc:Fallback>
                  <p:oleObj r:id="rId7" imgW="774364"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 y="1737"/>
                          <a:ext cx="486"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8373" name="Object 53"/>
            <p:cNvGraphicFramePr>
              <a:graphicFrameLocks noChangeAspect="1"/>
            </p:cNvGraphicFramePr>
            <p:nvPr/>
          </p:nvGraphicFramePr>
          <p:xfrm>
            <a:off x="3408" y="1874"/>
            <a:ext cx="360" cy="126"/>
          </p:xfrm>
          <a:graphic>
            <a:graphicData uri="http://schemas.openxmlformats.org/presentationml/2006/ole">
              <mc:AlternateContent xmlns:mc="http://schemas.openxmlformats.org/markup-compatibility/2006">
                <mc:Choice xmlns:v="urn:schemas-microsoft-com:vml" Requires="v">
                  <p:oleObj spid="_x0000_s2130" r:id="rId9" imgW="571252" imgH="203112" progId="Equation.3">
                    <p:embed/>
                  </p:oleObj>
                </mc:Choice>
                <mc:Fallback>
                  <p:oleObj r:id="rId9" imgW="571252" imgH="203112"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8" y="1874"/>
                          <a:ext cx="360" cy="1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8374" name="Object 54"/>
            <p:cNvGraphicFramePr>
              <a:graphicFrameLocks noChangeAspect="1"/>
            </p:cNvGraphicFramePr>
            <p:nvPr/>
          </p:nvGraphicFramePr>
          <p:xfrm>
            <a:off x="3408" y="1992"/>
            <a:ext cx="1104" cy="144"/>
          </p:xfrm>
          <a:graphic>
            <a:graphicData uri="http://schemas.openxmlformats.org/presentationml/2006/ole">
              <mc:AlternateContent xmlns:mc="http://schemas.openxmlformats.org/markup-compatibility/2006">
                <mc:Choice xmlns:v="urn:schemas-microsoft-com:vml" Requires="v">
                  <p:oleObj spid="_x0000_s2131" r:id="rId11" imgW="1752600" imgH="228600" progId="Equation.3">
                    <p:embed/>
                  </p:oleObj>
                </mc:Choice>
                <mc:Fallback>
                  <p:oleObj r:id="rId11" imgW="17526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8" y="1992"/>
                          <a:ext cx="1104"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8375" name="Text Box 55"/>
            <p:cNvSpPr txBox="1">
              <a:spLocks noChangeArrowheads="1"/>
            </p:cNvSpPr>
            <p:nvPr/>
          </p:nvSpPr>
          <p:spPr bwMode="auto">
            <a:xfrm>
              <a:off x="2976" y="1447"/>
              <a:ext cx="330" cy="134"/>
            </a:xfrm>
            <a:prstGeom prst="rect">
              <a:avLst/>
            </a:prstGeom>
            <a:noFill/>
            <a:ln w="12700">
              <a:noFill/>
              <a:miter lim="800000"/>
              <a:headEnd/>
              <a:tailEnd/>
            </a:ln>
            <a:effectLst/>
          </p:spPr>
          <p:txBody>
            <a:bodyPr wrap="none" lIns="0" tIns="0" rIns="0" bIns="0">
              <a:spAutoFit/>
            </a:bodyPr>
            <a:lstStyle/>
            <a:p>
              <a:pPr algn="l"/>
              <a:r>
                <a:rPr lang="en-US" altLang="ja-JP">
                  <a:solidFill>
                    <a:srgbClr val="000000"/>
                  </a:solidFill>
                </a:rPr>
                <a:t>where, </a:t>
              </a:r>
            </a:p>
          </p:txBody>
        </p:sp>
        <p:graphicFrame>
          <p:nvGraphicFramePr>
            <p:cNvPr id="568376" name="Object 56"/>
            <p:cNvGraphicFramePr>
              <a:graphicFrameLocks noChangeAspect="1"/>
            </p:cNvGraphicFramePr>
            <p:nvPr/>
          </p:nvGraphicFramePr>
          <p:xfrm>
            <a:off x="3408" y="1440"/>
            <a:ext cx="366" cy="152"/>
          </p:xfrm>
          <a:graphic>
            <a:graphicData uri="http://schemas.openxmlformats.org/presentationml/2006/ole">
              <mc:AlternateContent xmlns:mc="http://schemas.openxmlformats.org/markup-compatibility/2006">
                <mc:Choice xmlns:v="urn:schemas-microsoft-com:vml" Requires="v">
                  <p:oleObj spid="_x0000_s2132" name="数式" r:id="rId13" imgW="583947" imgH="241195" progId="Equation.3">
                    <p:embed/>
                  </p:oleObj>
                </mc:Choice>
                <mc:Fallback>
                  <p:oleObj name="数式" r:id="rId13" imgW="583947" imgH="241195"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8" y="1440"/>
                          <a:ext cx="366" cy="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8377" name="Object 57"/>
            <p:cNvGraphicFramePr>
              <a:graphicFrameLocks noChangeAspect="1"/>
            </p:cNvGraphicFramePr>
            <p:nvPr/>
          </p:nvGraphicFramePr>
          <p:xfrm>
            <a:off x="3408" y="1585"/>
            <a:ext cx="319" cy="160"/>
          </p:xfrm>
          <a:graphic>
            <a:graphicData uri="http://schemas.openxmlformats.org/presentationml/2006/ole">
              <mc:AlternateContent xmlns:mc="http://schemas.openxmlformats.org/markup-compatibility/2006">
                <mc:Choice xmlns:v="urn:schemas-microsoft-com:vml" Requires="v">
                  <p:oleObj spid="_x0000_s2133" name="数式" r:id="rId15" imgW="507780" imgH="253890" progId="Equation.3">
                    <p:embed/>
                  </p:oleObj>
                </mc:Choice>
                <mc:Fallback>
                  <p:oleObj name="数式" r:id="rId15" imgW="507780" imgH="25389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08" y="1585"/>
                          <a:ext cx="319" cy="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68380" name="Rectangle 60"/>
          <p:cNvSpPr>
            <a:spLocks noChangeArrowheads="1"/>
          </p:cNvSpPr>
          <p:nvPr/>
        </p:nvSpPr>
        <p:spPr bwMode="auto">
          <a:xfrm>
            <a:off x="395535" y="3476625"/>
            <a:ext cx="8352929" cy="3265488"/>
          </a:xfrm>
          <a:prstGeom prst="rect">
            <a:avLst/>
          </a:prstGeom>
          <a:solidFill>
            <a:srgbClr val="FFFFCC"/>
          </a:solidFill>
          <a:ln w="22225">
            <a:solidFill>
              <a:srgbClr val="000000"/>
            </a:solidFill>
            <a:miter lim="800000"/>
            <a:headEnd/>
            <a:tailEnd/>
          </a:ln>
          <a:effectLst>
            <a:prstShdw prst="shdw13" dist="53882" dir="13500000">
              <a:srgbClr val="808080"/>
            </a:prstShdw>
          </a:effectLst>
        </p:spPr>
        <p:txBody>
          <a:bodyPr lIns="90488" tIns="44450" rIns="90488" bIns="44450"/>
          <a:lstStyle/>
          <a:p>
            <a:pPr algn="l">
              <a:lnSpc>
                <a:spcPct val="110000"/>
              </a:lnSpc>
              <a:spcBef>
                <a:spcPct val="20000"/>
              </a:spcBef>
              <a:buClr>
                <a:srgbClr val="FF9933"/>
              </a:buClr>
            </a:pPr>
            <a:endParaRPr lang="ja-JP" altLang="ja-JP" sz="1600">
              <a:solidFill>
                <a:srgbClr val="000000"/>
              </a:solidFill>
            </a:endParaRPr>
          </a:p>
        </p:txBody>
      </p:sp>
      <p:sp>
        <p:nvSpPr>
          <p:cNvPr id="568383" name="Rectangle 63"/>
          <p:cNvSpPr>
            <a:spLocks noChangeArrowheads="1"/>
          </p:cNvSpPr>
          <p:nvPr/>
        </p:nvSpPr>
        <p:spPr bwMode="auto">
          <a:xfrm>
            <a:off x="539551" y="3467100"/>
            <a:ext cx="8208913" cy="3294063"/>
          </a:xfrm>
          <a:prstGeom prst="rect">
            <a:avLst/>
          </a:prstGeom>
          <a:noFill/>
          <a:ln w="12700">
            <a:noFill/>
            <a:miter lim="800000"/>
            <a:headEnd/>
            <a:tailEnd/>
          </a:ln>
          <a:effectLst/>
        </p:spPr>
        <p:txBody>
          <a:bodyPr lIns="90488" tIns="44450" rIns="90488" bIns="44450"/>
          <a:lstStyle/>
          <a:p>
            <a:pPr marL="508000" indent="-508000" algn="l">
              <a:buClr>
                <a:srgbClr val="FF9900"/>
              </a:buClr>
              <a:buFont typeface="Wingdings" pitchFamily="2" charset="2"/>
              <a:buNone/>
            </a:pPr>
            <a:r>
              <a:rPr lang="en-US" altLang="ja-JP" sz="1800" u="sng" dirty="0">
                <a:solidFill>
                  <a:srgbClr val="FF3300"/>
                </a:solidFill>
              </a:rPr>
              <a:t>Method 1</a:t>
            </a:r>
            <a:r>
              <a:rPr lang="en-US" altLang="ja-JP" sz="1800" dirty="0">
                <a:solidFill>
                  <a:srgbClr val="FF3300"/>
                </a:solidFill>
              </a:rPr>
              <a:t> : Absolute (Exterior) Orientation using GCPs </a:t>
            </a:r>
          </a:p>
          <a:p>
            <a:pPr marL="508000" indent="-508000" algn="l">
              <a:lnSpc>
                <a:spcPct val="80000"/>
              </a:lnSpc>
              <a:spcBef>
                <a:spcPct val="10000"/>
              </a:spcBef>
              <a:buClr>
                <a:srgbClr val="FF9900"/>
              </a:buClr>
              <a:buFont typeface="Wingdings" pitchFamily="2" charset="2"/>
              <a:buChar char="ü"/>
            </a:pPr>
            <a:r>
              <a:rPr lang="en-US" altLang="ja-JP" sz="1600" b="0" dirty="0">
                <a:solidFill>
                  <a:srgbClr val="000000"/>
                </a:solidFill>
                <a:ea typeface="ＭＳ 明朝" pitchFamily="17" charset="-128"/>
              </a:rPr>
              <a:t>Calculation of orientation parameters (position (&lt;3D) and attitude (&lt;3D)) from equation of </a:t>
            </a:r>
            <a:r>
              <a:rPr lang="en-US" altLang="ja-JP" sz="1600" b="0" dirty="0" err="1">
                <a:solidFill>
                  <a:srgbClr val="000000"/>
                </a:solidFill>
                <a:ea typeface="ＭＳ 明朝" pitchFamily="17" charset="-128"/>
              </a:rPr>
              <a:t>colinearity</a:t>
            </a:r>
            <a:r>
              <a:rPr lang="en-US" altLang="ja-JP" sz="1600" b="0" dirty="0">
                <a:solidFill>
                  <a:srgbClr val="000000"/>
                </a:solidFill>
                <a:ea typeface="ＭＳ 明朝" pitchFamily="17" charset="-128"/>
              </a:rPr>
              <a:t> condition </a:t>
            </a:r>
          </a:p>
          <a:p>
            <a:pPr marL="508000" indent="-508000" algn="l">
              <a:lnSpc>
                <a:spcPct val="80000"/>
              </a:lnSpc>
              <a:spcBef>
                <a:spcPct val="10000"/>
              </a:spcBef>
              <a:buClr>
                <a:srgbClr val="FF9900"/>
              </a:buClr>
              <a:buFont typeface="Wingdings" pitchFamily="2" charset="2"/>
              <a:buChar char="ü"/>
            </a:pPr>
            <a:r>
              <a:rPr lang="en-US" altLang="ja-JP" sz="1600" b="0" dirty="0">
                <a:solidFill>
                  <a:srgbClr val="000000"/>
                </a:solidFill>
                <a:ea typeface="ＭＳ 明朝" pitchFamily="17" charset="-128"/>
              </a:rPr>
              <a:t>GCP coordinate (X, Y, Z) → Image coordinate (L, P) transfer </a:t>
            </a:r>
          </a:p>
          <a:p>
            <a:pPr marL="508000" indent="-508000" algn="l">
              <a:lnSpc>
                <a:spcPct val="80000"/>
              </a:lnSpc>
              <a:spcBef>
                <a:spcPct val="10000"/>
              </a:spcBef>
              <a:buClr>
                <a:srgbClr val="FF9900"/>
              </a:buClr>
              <a:buFont typeface="Wingdings" pitchFamily="2" charset="2"/>
              <a:buChar char="ü"/>
            </a:pPr>
            <a:r>
              <a:rPr lang="en-US" altLang="ja-JP" sz="1600" b="0" dirty="0">
                <a:solidFill>
                  <a:srgbClr val="000000"/>
                </a:solidFill>
                <a:ea typeface="ＭＳ 明朝" pitchFamily="17" charset="-128"/>
              </a:rPr>
              <a:t>AVNIR-2: Evaluation of each pointing angle → Sensor alignment </a:t>
            </a:r>
          </a:p>
          <a:p>
            <a:pPr marL="508000" indent="-508000" algn="l">
              <a:lnSpc>
                <a:spcPct val="80000"/>
              </a:lnSpc>
              <a:spcBef>
                <a:spcPct val="10000"/>
              </a:spcBef>
              <a:buClr>
                <a:srgbClr val="FF9900"/>
              </a:buClr>
              <a:buFont typeface="Wingdings" pitchFamily="2" charset="2"/>
              <a:buChar char="ü"/>
            </a:pPr>
            <a:r>
              <a:rPr lang="en-US" altLang="ja-JP" sz="1600" b="0" dirty="0">
                <a:solidFill>
                  <a:srgbClr val="000000"/>
                </a:solidFill>
                <a:ea typeface="ＭＳ 明朝" pitchFamily="17" charset="-128"/>
              </a:rPr>
              <a:t>PRISM: Evaluation for each CCD → Relative CCD alignments</a:t>
            </a:r>
          </a:p>
          <a:p>
            <a:pPr marL="914400" lvl="1" indent="-457200" algn="l">
              <a:lnSpc>
                <a:spcPct val="90000"/>
              </a:lnSpc>
              <a:spcBef>
                <a:spcPct val="10000"/>
              </a:spcBef>
              <a:buClr>
                <a:srgbClr val="FF9900"/>
              </a:buClr>
              <a:buSzPct val="100000"/>
              <a:buFont typeface="Wingdings" pitchFamily="2" charset="2"/>
              <a:buChar char="Ø"/>
            </a:pPr>
            <a:r>
              <a:rPr lang="en-US" altLang="ja-JP" sz="1600" b="0" dirty="0">
                <a:solidFill>
                  <a:srgbClr val="000000"/>
                </a:solidFill>
                <a:ea typeface="ＭＳ 明朝" pitchFamily="17" charset="-128"/>
              </a:rPr>
              <a:t>Densely GCPs </a:t>
            </a:r>
          </a:p>
          <a:p>
            <a:pPr marL="508000" indent="-508000" algn="l">
              <a:lnSpc>
                <a:spcPct val="80000"/>
              </a:lnSpc>
              <a:spcBef>
                <a:spcPct val="10000"/>
              </a:spcBef>
              <a:buClr>
                <a:srgbClr val="FF9900"/>
              </a:buClr>
              <a:buFont typeface="Wingdings" pitchFamily="2" charset="2"/>
              <a:buChar char="ü"/>
            </a:pPr>
            <a:r>
              <a:rPr lang="en-US" altLang="ja-JP" sz="1600" b="0" dirty="0">
                <a:solidFill>
                  <a:srgbClr val="000000"/>
                </a:solidFill>
                <a:ea typeface="ＭＳ 明朝" pitchFamily="17" charset="-128"/>
              </a:rPr>
              <a:t>PRISM: Evaluation as functions of each time frequencies → Pointing alignment</a:t>
            </a:r>
          </a:p>
          <a:p>
            <a:pPr marL="914400" lvl="1" indent="-457200" algn="l">
              <a:lnSpc>
                <a:spcPct val="80000"/>
              </a:lnSpc>
              <a:spcBef>
                <a:spcPct val="10000"/>
              </a:spcBef>
              <a:buClr>
                <a:srgbClr val="FF9900"/>
              </a:buClr>
              <a:buSzPct val="100000"/>
              <a:buFont typeface="Wingdings" pitchFamily="2" charset="2"/>
              <a:buNone/>
            </a:pPr>
            <a:r>
              <a:rPr lang="en-US" altLang="ja-JP" sz="1600" b="0" dirty="0">
                <a:solidFill>
                  <a:srgbClr val="000000"/>
                </a:solidFill>
                <a:ea typeface="ＭＳ 明朝" pitchFamily="17" charset="-128"/>
              </a:rPr>
              <a:t>         0.37msec = line, 5sec = scene, 46sec = dual radiometers, 91sec = triplet radiometers, </a:t>
            </a:r>
          </a:p>
          <a:p>
            <a:pPr marL="914400" lvl="1" indent="-457200" algn="l">
              <a:lnSpc>
                <a:spcPct val="80000"/>
              </a:lnSpc>
              <a:spcBef>
                <a:spcPct val="10000"/>
              </a:spcBef>
              <a:buClr>
                <a:srgbClr val="FF9900"/>
              </a:buClr>
              <a:buSzPct val="100000"/>
              <a:buFont typeface="Wingdings" pitchFamily="2" charset="2"/>
              <a:buNone/>
            </a:pPr>
            <a:r>
              <a:rPr lang="en-US" altLang="ja-JP" sz="1600" b="0" dirty="0">
                <a:solidFill>
                  <a:srgbClr val="000000"/>
                </a:solidFill>
                <a:ea typeface="ＭＳ 明朝" pitchFamily="17" charset="-128"/>
              </a:rPr>
              <a:t>         49min = half recurrent, 100min = recurrent, 3months = seasonal variability, and  </a:t>
            </a:r>
          </a:p>
          <a:p>
            <a:pPr marL="914400" lvl="1" indent="-457200" algn="l">
              <a:lnSpc>
                <a:spcPct val="80000"/>
              </a:lnSpc>
              <a:spcBef>
                <a:spcPct val="10000"/>
              </a:spcBef>
              <a:buClr>
                <a:srgbClr val="FF9900"/>
              </a:buClr>
              <a:buSzPct val="100000"/>
              <a:buFont typeface="Wingdings" pitchFamily="2" charset="2"/>
              <a:buNone/>
            </a:pPr>
            <a:r>
              <a:rPr lang="en-US" altLang="ja-JP" sz="1600" b="0" dirty="0">
                <a:solidFill>
                  <a:srgbClr val="000000"/>
                </a:solidFill>
                <a:ea typeface="ＭＳ 明朝" pitchFamily="17" charset="-128"/>
              </a:rPr>
              <a:t>         1year = annual variability </a:t>
            </a:r>
          </a:p>
          <a:p>
            <a:pPr marL="914400" lvl="1" indent="-457200" algn="l">
              <a:lnSpc>
                <a:spcPct val="80000"/>
              </a:lnSpc>
              <a:spcBef>
                <a:spcPct val="10000"/>
              </a:spcBef>
              <a:buClr>
                <a:srgbClr val="FF9900"/>
              </a:buClr>
              <a:buSzPct val="100000"/>
              <a:buFont typeface="Wingdings" pitchFamily="2" charset="2"/>
              <a:buChar char="Ø"/>
            </a:pPr>
            <a:r>
              <a:rPr lang="en-US" altLang="ja-JP" sz="1600" b="0" dirty="0">
                <a:solidFill>
                  <a:srgbClr val="000000"/>
                </a:solidFill>
                <a:ea typeface="ＭＳ 明朝" pitchFamily="17" charset="-128"/>
              </a:rPr>
              <a:t>Results will be compared with </a:t>
            </a:r>
            <a:r>
              <a:rPr lang="en-US" altLang="ja-JP" sz="1600" b="0" dirty="0">
                <a:solidFill>
                  <a:srgbClr val="00FFFF"/>
                </a:solidFill>
                <a:ea typeface="ＭＳ 明朝" pitchFamily="17" charset="-128"/>
              </a:rPr>
              <a:t>PPDS</a:t>
            </a:r>
            <a:r>
              <a:rPr lang="en-US" altLang="ja-JP" sz="1600" b="0" dirty="0">
                <a:solidFill>
                  <a:srgbClr val="000000"/>
                </a:solidFill>
                <a:ea typeface="ＭＳ 明朝" pitchFamily="17" charset="-128"/>
              </a:rPr>
              <a:t> (precise attitude and pointing) </a:t>
            </a:r>
          </a:p>
          <a:p>
            <a:pPr marL="508000" indent="-508000" algn="l">
              <a:buClr>
                <a:srgbClr val="FF9900"/>
              </a:buClr>
              <a:buFont typeface="Wingdings" pitchFamily="2" charset="2"/>
              <a:buNone/>
            </a:pPr>
            <a:r>
              <a:rPr lang="en-US" altLang="ja-JP" sz="1800" u="sng" dirty="0">
                <a:solidFill>
                  <a:srgbClr val="FF3300"/>
                </a:solidFill>
              </a:rPr>
              <a:t>Method 2</a:t>
            </a:r>
            <a:r>
              <a:rPr lang="en-US" altLang="ja-JP" sz="1800" dirty="0">
                <a:solidFill>
                  <a:srgbClr val="FF3300"/>
                </a:solidFill>
              </a:rPr>
              <a:t> : Image Matching </a:t>
            </a:r>
          </a:p>
          <a:p>
            <a:pPr marL="508000" indent="-508000" algn="l">
              <a:lnSpc>
                <a:spcPct val="80000"/>
              </a:lnSpc>
              <a:spcBef>
                <a:spcPct val="10000"/>
              </a:spcBef>
              <a:buClr>
                <a:srgbClr val="FF9900"/>
              </a:buClr>
              <a:buFont typeface="Wingdings" pitchFamily="2" charset="2"/>
              <a:buChar char="ü"/>
            </a:pPr>
            <a:r>
              <a:rPr lang="en-US" altLang="ja-JP" sz="1600" b="0" dirty="0">
                <a:solidFill>
                  <a:srgbClr val="000000"/>
                </a:solidFill>
                <a:ea typeface="ＭＳ 明朝" pitchFamily="17" charset="-128"/>
              </a:rPr>
              <a:t>Least square matching / Image correlation matching</a:t>
            </a:r>
            <a:endParaRPr lang="en-US" altLang="ja-JP" sz="1800" b="0" dirty="0">
              <a:solidFill>
                <a:srgbClr val="000000"/>
              </a:solidFill>
              <a:ea typeface="ＭＳ 明朝" pitchFamily="17" charset="-128"/>
            </a:endParaRPr>
          </a:p>
        </p:txBody>
      </p:sp>
      <p:sp>
        <p:nvSpPr>
          <p:cNvPr id="17" name="テキスト ボックス 16"/>
          <p:cNvSpPr txBox="1"/>
          <p:nvPr/>
        </p:nvSpPr>
        <p:spPr>
          <a:xfrm>
            <a:off x="8869363" y="6596063"/>
            <a:ext cx="263525" cy="261937"/>
          </a:xfrm>
          <a:prstGeom prst="rect">
            <a:avLst/>
          </a:prstGeom>
          <a:noFill/>
        </p:spPr>
        <p:txBody>
          <a:bodyPr wrap="none">
            <a:spAutoFit/>
          </a:bodyPr>
          <a:lstStyle/>
          <a:p>
            <a:pPr>
              <a:defRPr/>
            </a:pPr>
            <a:fld id="{F512EBC7-CF84-419B-B3CB-64117EA8A820}" type="slidenum">
              <a:rPr lang="ja-JP" altLang="en-US" sz="1100">
                <a:solidFill>
                  <a:srgbClr val="FFFFFF">
                    <a:lumMod val="50000"/>
                  </a:srgbClr>
                </a:solidFill>
                <a:ea typeface="ＭＳ ゴシック" pitchFamily="49" charset="-128"/>
                <a:cs typeface="Arial" pitchFamily="34" charset="0"/>
              </a:rPr>
              <a:pPr>
                <a:defRPr/>
              </a:pPr>
              <a:t>8</a:t>
            </a:fld>
            <a:endParaRPr lang="ja-JP" altLang="en-US" sz="1100" dirty="0">
              <a:solidFill>
                <a:srgbClr val="FFFFFF">
                  <a:lumMod val="50000"/>
                </a:srgbClr>
              </a:solidFill>
              <a:ea typeface="ＭＳ ゴシック" pitchFamily="49" charset="-128"/>
              <a:cs typeface="Arial" pitchFamily="34" charset="0"/>
            </a:endParaRPr>
          </a:p>
        </p:txBody>
      </p:sp>
    </p:spTree>
    <p:extLst>
      <p:ext uri="{BB962C8B-B14F-4D97-AF65-F5344CB8AC3E}">
        <p14:creationId xmlns:p14="http://schemas.microsoft.com/office/powerpoint/2010/main" val="11145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2"/>
          </a:solid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1" i="0" u="none" strike="noStrike" cap="none" normalizeH="0" baseline="0" smtClean="0">
            <a:ln>
              <a:noFill/>
            </a:ln>
            <a:solidFill>
              <a:schemeClr val="accent2"/>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xel">
  <a:themeElements>
    <a:clrScheme name="Pixel 14">
      <a:dk1>
        <a:srgbClr val="000000"/>
      </a:dk1>
      <a:lt1>
        <a:srgbClr val="FFFFFF"/>
      </a:lt1>
      <a:dk2>
        <a:srgbClr val="000000"/>
      </a:dk2>
      <a:lt2>
        <a:srgbClr val="7676EA"/>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5959E5"/>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4">
        <a:dk1>
          <a:srgbClr val="000000"/>
        </a:dk1>
        <a:lt1>
          <a:srgbClr val="FFFFFF"/>
        </a:lt1>
        <a:dk2>
          <a:srgbClr val="000000"/>
        </a:dk2>
        <a:lt2>
          <a:srgbClr val="7676EA"/>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標準デザイン">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ＭＳ ゴシック"/>
        <a:ea typeface="ＭＳ 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400" b="0" i="0" u="none" strike="noStrike" cap="none" normalizeH="0" baseline="0" smtClean="0">
            <a:ln>
              <a:noFill/>
            </a:ln>
            <a:solidFill>
              <a:srgbClr val="66FF66"/>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12628000</TotalTime>
  <Pages>24</Pages>
  <Words>5666</Words>
  <Application>Microsoft Office PowerPoint</Application>
  <PresentationFormat>画面に合わせる (4:3)</PresentationFormat>
  <Paragraphs>889</Paragraphs>
  <Slides>43</Slides>
  <Notes>10</Notes>
  <HiddenSlides>10</HiddenSlides>
  <MMClips>0</MMClips>
  <ScaleCrop>false</ScaleCrop>
  <HeadingPairs>
    <vt:vector size="8" baseType="variant">
      <vt:variant>
        <vt:lpstr>テーマ</vt:lpstr>
      </vt:variant>
      <vt:variant>
        <vt:i4>11</vt:i4>
      </vt:variant>
      <vt:variant>
        <vt:lpstr>埋め込まれた OLE サーバー</vt:lpstr>
      </vt:variant>
      <vt:variant>
        <vt:i4>3</vt:i4>
      </vt:variant>
      <vt:variant>
        <vt:lpstr>スライド タイトル</vt:lpstr>
      </vt:variant>
      <vt:variant>
        <vt:i4>43</vt:i4>
      </vt:variant>
      <vt:variant>
        <vt:lpstr>目的別スライド ショー</vt:lpstr>
      </vt:variant>
      <vt:variant>
        <vt:i4>1</vt:i4>
      </vt:variant>
    </vt:vector>
  </HeadingPairs>
  <TitlesOfParts>
    <vt:vector size="58" baseType="lpstr">
      <vt:lpstr>標準デザイン</vt:lpstr>
      <vt:lpstr>1_標準デザイン</vt:lpstr>
      <vt:lpstr>1_Pixel</vt:lpstr>
      <vt:lpstr>2_標準デザイン</vt:lpstr>
      <vt:lpstr>4_標準デザイン</vt:lpstr>
      <vt:lpstr>5_標準デザイン</vt:lpstr>
      <vt:lpstr>9_標準デザイン</vt:lpstr>
      <vt:lpstr>14_標準デザイン</vt:lpstr>
      <vt:lpstr>6_標準デザイン</vt:lpstr>
      <vt:lpstr>3_標準デザイン</vt:lpstr>
      <vt:lpstr>7_標準デザイン</vt:lpstr>
      <vt:lpstr>Microsoft 数式 3.0</vt:lpstr>
      <vt:lpstr>数式</vt:lpstr>
      <vt:lpstr>グラフ</vt:lpstr>
      <vt:lpstr>PowerPoint プレゼンテーション</vt:lpstr>
      <vt:lpstr>PowerPoint プレゼンテーション</vt:lpstr>
      <vt:lpstr>PowerPoint プレゼンテーション</vt:lpstr>
      <vt:lpstr>PRISM</vt:lpstr>
      <vt:lpstr>AVNIR-2</vt:lpstr>
      <vt:lpstr>PRISM Cal/Val Plan</vt:lpstr>
      <vt:lpstr>PowerPoint プレゼンテーション</vt:lpstr>
      <vt:lpstr>PowerPoint プレゼンテーション</vt:lpstr>
      <vt:lpstr>Geo Cal Methods using GCPs </vt:lpstr>
      <vt:lpstr>PowerPoint プレゼンテーション</vt:lpstr>
      <vt:lpstr>Geo Cal: PRISM CCD Alignments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Conclusions </vt:lpstr>
      <vt:lpstr>PowerPoint プレゼンテーション</vt:lpstr>
      <vt:lpstr>PowerPoint プレゼンテーション</vt:lpstr>
      <vt:lpstr>Acquisition Results of PRISM</vt:lpstr>
      <vt:lpstr>Acquisition Results of AVNIR-2</vt:lpstr>
      <vt:lpstr>Acquisition Results of PALSAR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8.ALOSデータ利用系システム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ｽﾗｲﾄﾞ ﾀｲﾄﾙなし</dc:title>
  <dc:creator>u9367012</dc:creator>
  <cp:lastModifiedBy>tadono</cp:lastModifiedBy>
  <cp:revision>1950</cp:revision>
  <cp:lastPrinted>1999-11-15T02:04:55Z</cp:lastPrinted>
  <dcterms:created xsi:type="dcterms:W3CDTF">1998-10-20T20:17:59Z</dcterms:created>
  <dcterms:modified xsi:type="dcterms:W3CDTF">2016-02-29T04:45:59Z</dcterms:modified>
</cp:coreProperties>
</file>