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6" r:id="rId3"/>
    <p:sldId id="340" r:id="rId4"/>
    <p:sldId id="337" r:id="rId5"/>
    <p:sldId id="333" r:id="rId6"/>
    <p:sldId id="341" r:id="rId7"/>
    <p:sldId id="342" r:id="rId8"/>
    <p:sldId id="335" r:id="rId9"/>
    <p:sldId id="334" r:id="rId1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A2DADE"/>
    <a:srgbClr val="4E0B55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88511" autoAdjust="0"/>
  </p:normalViewPr>
  <p:slideViewPr>
    <p:cSldViewPr snapToGrid="0">
      <p:cViewPr varScale="1">
        <p:scale>
          <a:sx n="88" d="100"/>
          <a:sy n="88" d="100"/>
        </p:scale>
        <p:origin x="173" y="4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29 February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0816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29 February 2016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0268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29 February 2016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7380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29/02/2016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9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29/02/2016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4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29/02/2016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5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4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29/02/2016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29/02/2016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9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3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639888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March</a:t>
            </a:r>
            <a:r>
              <a:rPr lang="en-US" b="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2016</a:t>
            </a:r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fld id="{46609B84-6F9F-42AA-AC09-69CEFB7C0A02}" type="slidenum">
              <a:rPr lang="en-GB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GB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zd7rXK0xl0cuKCuLt8rPwfRq6S3dZdqnEckAgPgZ64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sics.nesdis.noaa.gov/wiki/Development/2016022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b="1" dirty="0" smtClean="0">
                <a:latin typeface="Arial" pitchFamily="34" charset="0"/>
                <a:cs typeface="Arial" pitchFamily="34" charset="0"/>
              </a:rPr>
              <a:t>Agree Agenda</a:t>
            </a:r>
            <a:br>
              <a:rPr lang="en-IE" b="1" dirty="0" smtClean="0">
                <a:latin typeface="Arial" pitchFamily="34" charset="0"/>
                <a:cs typeface="Arial" pitchFamily="34" charset="0"/>
              </a:rPr>
            </a:br>
            <a:r>
              <a:rPr lang="en-IE" b="1" dirty="0" smtClean="0">
                <a:latin typeface="Arial" pitchFamily="34" charset="0"/>
                <a:cs typeface="Arial" pitchFamily="34" charset="0"/>
              </a:rPr>
              <a:t>Minute Taking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Dohy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eong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Kim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(KMA)</a:t>
            </a:r>
            <a:b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Welcome!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71471" y="1294123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Now down to the </a:t>
            </a:r>
            <a:r>
              <a:rPr lang="en-GB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 of the Working Group meeting!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 on the development of GSICS Products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Mostly items assigned 20 minute slots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 this includes discussion time!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please keep presentations brief and to the point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Presentations will be uploaded to the GSICS Wiki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Unless you tell me not to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include more background information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Please follow file naming convention:</a:t>
            </a:r>
            <a:b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1a_Hewison_Introduction.pptx/</a:t>
            </a:r>
            <a:r>
              <a:rPr lang="en-GB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GB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ppt</a:t>
            </a: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7068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Presenters have been asked to follow this format: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000" dirty="0" smtClean="0">
                <a:latin typeface="Arial" pitchFamily="34" charset="0"/>
                <a:cs typeface="Arial" pitchFamily="34" charset="0"/>
              </a:rPr>
              <a:t>An overview of the task you have been asked to discuss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000" dirty="0" smtClean="0">
                <a:latin typeface="Arial" pitchFamily="34" charset="0"/>
                <a:cs typeface="Arial" pitchFamily="34" charset="0"/>
              </a:rPr>
              <a:t>The purpose of the presentation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000" dirty="0" smtClean="0">
                <a:latin typeface="Arial" pitchFamily="34" charset="0"/>
                <a:cs typeface="Arial" pitchFamily="34" charset="0"/>
              </a:rPr>
              <a:t>Some example requirements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000" dirty="0" smtClean="0">
                <a:latin typeface="Arial" pitchFamily="34" charset="0"/>
                <a:cs typeface="Arial" pitchFamily="34" charset="0"/>
              </a:rPr>
              <a:t>Propose 1 or 2 </a:t>
            </a:r>
            <a:r>
              <a:rPr lang="en-IE" sz="2000" dirty="0" err="1" smtClean="0">
                <a:latin typeface="Arial" pitchFamily="34" charset="0"/>
                <a:cs typeface="Arial" pitchFamily="34" charset="0"/>
              </a:rPr>
              <a:t>strawman</a:t>
            </a:r>
            <a:r>
              <a:rPr lang="en-IE" sz="2000" dirty="0" smtClean="0">
                <a:latin typeface="Arial" pitchFamily="34" charset="0"/>
                <a:cs typeface="Arial" pitchFamily="34" charset="0"/>
              </a:rPr>
              <a:t> solutions, outlining pros and cons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000" dirty="0" smtClean="0">
                <a:latin typeface="Arial" pitchFamily="34" charset="0"/>
                <a:cs typeface="Arial" pitchFamily="34" charset="0"/>
              </a:rPr>
              <a:t>A draft deliverable with your assessment of the priority, timescale and resources needed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>
                <a:latin typeface="Arial" pitchFamily="34" charset="0"/>
                <a:cs typeface="Arial" pitchFamily="34" charset="0"/>
              </a:rPr>
              <a:t> Each presentation will lead directly into a discussion.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Items c), d) and e) will then be edited on the fly by the Session Chair during the discussion.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Please keep presentations short - slots only 15-20 minutes, and we need to ensure plenty of time for discussion.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24254" y="1412876"/>
            <a:ext cx="8794462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Need volunteers to take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minutes, otherwise Session chair may choose the minute taker!</a:t>
            </a: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each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session, minute taker </a:t>
            </a:r>
            <a:r>
              <a:rPr lang="en-GB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there for full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 not be talking too much!</a:t>
            </a:r>
            <a:endParaRPr lang="en-GB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Agenda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Detailed Agenda was prepared using </a:t>
            </a:r>
            <a:r>
              <a:rPr lang="en-US" sz="2400" b="0" u="sng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google</a:t>
            </a:r>
            <a:r>
              <a:rPr lang="en-IE" sz="2400" b="0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 docs</a:t>
            </a:r>
            <a:endParaRPr lang="en-IE" sz="2400" b="0" u="sng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(https</a:t>
            </a:r>
            <a:r>
              <a:rPr lang="en-IE" sz="2400" b="0" u="sng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://docs.google.com/document/d/1Izd7rXK0xl0cuKCuLt8rPwfRq6S3dZdqnEckAgPgZ64/edit</a:t>
            </a:r>
            <a:r>
              <a:rPr lang="en-IE" sz="2400" b="0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#)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Presenters need to add the </a:t>
            </a:r>
            <a:r>
              <a:rPr lang="en-IE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“overview”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IE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“purpose”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their presentations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Accessible worldwide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hyperlinks added to presentations uploaded on Wiki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Exported as HTML (via Excel 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 Drive)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Embedded into GSICS Wiki:</a:t>
            </a:r>
            <a:b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https://gsics.nesdis.noaa.gov/wiki/Development/20160229</a:t>
            </a: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2083" t="4259" r="47292" b="24815"/>
          <a:stretch/>
        </p:blipFill>
        <p:spPr>
          <a:xfrm>
            <a:off x="381000" y="57150"/>
            <a:ext cx="9258300" cy="67246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10554" y="4132065"/>
            <a:ext cx="4019910" cy="785003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05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045" t="20707" r="46684" b="12072"/>
          <a:stretch/>
        </p:blipFill>
        <p:spPr>
          <a:xfrm>
            <a:off x="933450" y="0"/>
            <a:ext cx="8096250" cy="69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Minute Taker should write Actions in Bold, 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precede with word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ACTION: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number later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review new actions on Friday morning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GCC to enter into action tracking tool (GSICS Operations Plan)</a:t>
            </a:r>
            <a:endParaRPr lang="en-GB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Takers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44448"/>
              </p:ext>
            </p:extLst>
          </p:nvPr>
        </p:nvGraphicFramePr>
        <p:xfrm>
          <a:off x="593766" y="1548300"/>
          <a:ext cx="878774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346"/>
                <a:gridCol w="2367148"/>
                <a:gridCol w="292924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Session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Chair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Minute Taker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Morning/afternoon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1: Plenary – 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Larry/Misako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Arial" pitchFamily="34" charset="0"/>
                          <a:cs typeface="Arial" pitchFamily="34" charset="0"/>
                        </a:rPr>
                        <a:t>Manik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/Tim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2: Plenary – Briefs &amp;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Dohyeong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/Tim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Arial" pitchFamily="34" charset="0"/>
                          <a:cs typeface="Arial" pitchFamily="34" charset="0"/>
                        </a:rPr>
                        <a:t>Hyesook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altLang="ko-KR" dirty="0" err="1" smtClean="0">
                          <a:latin typeface="Arial" pitchFamily="34" charset="0"/>
                          <a:cs typeface="Arial" pitchFamily="34" charset="0"/>
                        </a:rPr>
                        <a:t>Sebastien</a:t>
                      </a: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3: GRWG – plenary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&amp; GEO-LEO IR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Dohyeong/Tim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err="1" smtClean="0">
                          <a:latin typeface="Arial" pitchFamily="34" charset="0"/>
                          <a:cs typeface="Arial" pitchFamily="34" charset="0"/>
                        </a:rPr>
                        <a:t>Hyesook</a:t>
                      </a: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altLang="ko-KR" dirty="0" err="1" smtClean="0">
                          <a:latin typeface="Arial" pitchFamily="34" charset="0"/>
                          <a:cs typeface="Arial" pitchFamily="34" charset="0"/>
                        </a:rPr>
                        <a:t>Sebastien</a:t>
                      </a: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4: GRWG – VIS/NIR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Dave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baseline="0" dirty="0" err="1" smtClean="0">
                          <a:latin typeface="Arial" pitchFamily="34" charset="0"/>
                          <a:cs typeface="Arial" pitchFamily="34" charset="0"/>
                        </a:rPr>
                        <a:t>Doelling</a:t>
                      </a:r>
                      <a:endParaRPr lang="en-GB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GB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5: 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Masaya/Peter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GB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6: 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Peter/Masaya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GB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7: </a:t>
                      </a:r>
                      <a:r>
                        <a:rPr lang="en-GB" altLang="ko-KR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Plenary – Briefs &amp;</a:t>
                      </a: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altLang="ko-KR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Wrap-up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Ralph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/Dohyeong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err="1" smtClean="0">
                          <a:latin typeface="Arial" pitchFamily="34" charset="0"/>
                          <a:cs typeface="Arial" pitchFamily="34" charset="0"/>
                        </a:rPr>
                        <a:t>Hyesook</a:t>
                      </a: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altLang="ko-KR" dirty="0" err="1" smtClean="0">
                          <a:latin typeface="Arial" pitchFamily="34" charset="0"/>
                          <a:cs typeface="Arial" pitchFamily="34" charset="0"/>
                        </a:rPr>
                        <a:t>Sebastien</a:t>
                      </a:r>
                      <a:r>
                        <a:rPr lang="en-GB" altLang="ko-KR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315</Words>
  <Application>Microsoft Office PowerPoint</Application>
  <PresentationFormat>A4 용지(210x297mm)</PresentationFormat>
  <Paragraphs>88</Paragraphs>
  <Slides>9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Calibri</vt:lpstr>
      <vt:lpstr>Helvetica</vt:lpstr>
      <vt:lpstr>Tahoma</vt:lpstr>
      <vt:lpstr>Times New Roman</vt:lpstr>
      <vt:lpstr>Wingdings</vt:lpstr>
      <vt:lpstr>Office Theme</vt:lpstr>
      <vt:lpstr>Agree Agenda Minute Taking</vt:lpstr>
      <vt:lpstr>PowerPoint 프레젠테이션</vt:lpstr>
      <vt:lpstr>New ways of working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Dohyeong Kim</cp:lastModifiedBy>
  <cp:revision>1060</cp:revision>
  <cp:lastPrinted>2006-03-06T14:11:17Z</cp:lastPrinted>
  <dcterms:created xsi:type="dcterms:W3CDTF">1997-07-23T08:21:02Z</dcterms:created>
  <dcterms:modified xsi:type="dcterms:W3CDTF">2016-02-29T14:27:06Z</dcterms:modified>
</cp:coreProperties>
</file>