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1" r:id="rId5"/>
    <p:sldId id="259" r:id="rId6"/>
    <p:sldId id="264" r:id="rId7"/>
    <p:sldId id="262" r:id="rId8"/>
    <p:sldId id="265"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60" autoAdjust="0"/>
  </p:normalViewPr>
  <p:slideViewPr>
    <p:cSldViewPr snapToGrid="0" snapToObjects="1">
      <p:cViewPr varScale="1">
        <p:scale>
          <a:sx n="91" d="100"/>
          <a:sy n="91" d="100"/>
        </p:scale>
        <p:origin x="-12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313E44-842D-48C3-9300-F91D7E6ED38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1778FA4-91E4-4D9E-82E4-9BE254640625}">
      <dgm:prSet phldrT="[Text]"/>
      <dgm:spPr/>
      <dgm:t>
        <a:bodyPr/>
        <a:lstStyle/>
        <a:p>
          <a:r>
            <a:rPr lang="en-US" dirty="0" smtClean="0"/>
            <a:t>GSICS EP</a:t>
          </a:r>
          <a:endParaRPr lang="en-US" dirty="0"/>
        </a:p>
      </dgm:t>
    </dgm:pt>
    <dgm:pt modelId="{208A74A0-A528-4F12-ADAA-D9A9DF645CFF}" type="parTrans" cxnId="{B3DC60CE-FDBC-4D63-83CA-F7B635217CBE}">
      <dgm:prSet/>
      <dgm:spPr/>
      <dgm:t>
        <a:bodyPr/>
        <a:lstStyle/>
        <a:p>
          <a:endParaRPr lang="en-US"/>
        </a:p>
      </dgm:t>
    </dgm:pt>
    <dgm:pt modelId="{8D80D5B9-F3EC-4B3C-8DC4-EE8EEAE435C9}" type="sibTrans" cxnId="{B3DC60CE-FDBC-4D63-83CA-F7B635217CBE}">
      <dgm:prSet/>
      <dgm:spPr/>
      <dgm:t>
        <a:bodyPr/>
        <a:lstStyle/>
        <a:p>
          <a:endParaRPr lang="en-US"/>
        </a:p>
      </dgm:t>
    </dgm:pt>
    <dgm:pt modelId="{2D26BBBF-E9A8-439B-B542-C80137F00AB7}" type="asst">
      <dgm:prSet phldrT="[Text]"/>
      <dgm:spPr/>
      <dgm:t>
        <a:bodyPr/>
        <a:lstStyle/>
        <a:p>
          <a:r>
            <a:rPr lang="en-US" dirty="0" smtClean="0"/>
            <a:t>GRWG</a:t>
          </a:r>
          <a:endParaRPr lang="en-US" dirty="0"/>
        </a:p>
      </dgm:t>
    </dgm:pt>
    <dgm:pt modelId="{560966A4-C00A-44E9-807A-FF16F20278CC}" type="parTrans" cxnId="{29F389A0-35B1-48CE-9979-E6848816E8EB}">
      <dgm:prSet/>
      <dgm:spPr/>
      <dgm:t>
        <a:bodyPr/>
        <a:lstStyle/>
        <a:p>
          <a:endParaRPr lang="en-US"/>
        </a:p>
      </dgm:t>
    </dgm:pt>
    <dgm:pt modelId="{32B6EE74-E3EE-4DC2-9CB0-195DCCDF81AC}" type="sibTrans" cxnId="{29F389A0-35B1-48CE-9979-E6848816E8EB}">
      <dgm:prSet/>
      <dgm:spPr/>
      <dgm:t>
        <a:bodyPr/>
        <a:lstStyle/>
        <a:p>
          <a:endParaRPr lang="en-US"/>
        </a:p>
      </dgm:t>
    </dgm:pt>
    <dgm:pt modelId="{2431ABAF-EC07-43E8-B7B4-3E21B89AB991}">
      <dgm:prSet phldrT="[Text]"/>
      <dgm:spPr/>
      <dgm:t>
        <a:bodyPr/>
        <a:lstStyle/>
        <a:p>
          <a:r>
            <a:rPr lang="en-US" dirty="0" smtClean="0"/>
            <a:t>GPRC</a:t>
          </a:r>
          <a:endParaRPr lang="en-US" dirty="0"/>
        </a:p>
      </dgm:t>
    </dgm:pt>
    <dgm:pt modelId="{7F395576-BCDC-48E4-9FD2-5EFDB1821CDD}" type="parTrans" cxnId="{6F443BF1-1186-4A2C-8581-7CC7DC959EDE}">
      <dgm:prSet/>
      <dgm:spPr/>
      <dgm:t>
        <a:bodyPr/>
        <a:lstStyle/>
        <a:p>
          <a:endParaRPr lang="en-US"/>
        </a:p>
      </dgm:t>
    </dgm:pt>
    <dgm:pt modelId="{A4182312-2EBA-4F89-B858-CC254E9BCF6D}" type="sibTrans" cxnId="{6F443BF1-1186-4A2C-8581-7CC7DC959EDE}">
      <dgm:prSet/>
      <dgm:spPr/>
      <dgm:t>
        <a:bodyPr/>
        <a:lstStyle/>
        <a:p>
          <a:endParaRPr lang="en-US"/>
        </a:p>
      </dgm:t>
    </dgm:pt>
    <dgm:pt modelId="{A640FD3D-6F9B-436F-9565-7889687D7076}">
      <dgm:prSet phldrT="[Text]"/>
      <dgm:spPr/>
      <dgm:t>
        <a:bodyPr/>
        <a:lstStyle/>
        <a:p>
          <a:r>
            <a:rPr lang="en-US" dirty="0" smtClean="0"/>
            <a:t>GCC Dir.</a:t>
          </a:r>
          <a:endParaRPr lang="en-US" dirty="0"/>
        </a:p>
      </dgm:t>
    </dgm:pt>
    <dgm:pt modelId="{1EB5ED89-7538-4825-8024-E6454FAD66A8}" type="parTrans" cxnId="{69E1E640-1B25-48DE-A8A0-89CBEAFB0B1C}">
      <dgm:prSet/>
      <dgm:spPr/>
      <dgm:t>
        <a:bodyPr/>
        <a:lstStyle/>
        <a:p>
          <a:endParaRPr lang="en-US"/>
        </a:p>
      </dgm:t>
    </dgm:pt>
    <dgm:pt modelId="{157473FA-0B9D-4ED2-879B-692C30B44CDA}" type="sibTrans" cxnId="{69E1E640-1B25-48DE-A8A0-89CBEAFB0B1C}">
      <dgm:prSet/>
      <dgm:spPr/>
      <dgm:t>
        <a:bodyPr/>
        <a:lstStyle/>
        <a:p>
          <a:endParaRPr lang="en-US"/>
        </a:p>
      </dgm:t>
    </dgm:pt>
    <dgm:pt modelId="{4BF2BFFE-945B-4D3D-B66E-F6FEF595DDEA}">
      <dgm:prSet phldrT="[Text]"/>
      <dgm:spPr/>
      <dgm:t>
        <a:bodyPr/>
        <a:lstStyle/>
        <a:p>
          <a:r>
            <a:rPr lang="en-US" dirty="0" smtClean="0"/>
            <a:t>CSS</a:t>
          </a:r>
          <a:endParaRPr lang="en-US" dirty="0"/>
        </a:p>
      </dgm:t>
    </dgm:pt>
    <dgm:pt modelId="{A576EB17-6365-4028-8372-837C24BD7673}" type="parTrans" cxnId="{73902069-1909-4EF8-8189-DC680D670587}">
      <dgm:prSet/>
      <dgm:spPr/>
      <dgm:t>
        <a:bodyPr/>
        <a:lstStyle/>
        <a:p>
          <a:endParaRPr lang="en-US"/>
        </a:p>
      </dgm:t>
    </dgm:pt>
    <dgm:pt modelId="{1B9F783D-6062-49C9-A468-8AFD573C216C}" type="sibTrans" cxnId="{73902069-1909-4EF8-8189-DC680D670587}">
      <dgm:prSet/>
      <dgm:spPr/>
      <dgm:t>
        <a:bodyPr/>
        <a:lstStyle/>
        <a:p>
          <a:endParaRPr lang="en-US"/>
        </a:p>
      </dgm:t>
    </dgm:pt>
    <dgm:pt modelId="{DD9197CC-316F-43CC-9A8D-D1DEC9A33735}" type="asst">
      <dgm:prSet/>
      <dgm:spPr/>
      <dgm:t>
        <a:bodyPr/>
        <a:lstStyle/>
        <a:p>
          <a:r>
            <a:rPr lang="en-US" dirty="0" smtClean="0"/>
            <a:t>GDWG</a:t>
          </a:r>
          <a:endParaRPr lang="en-US" dirty="0"/>
        </a:p>
      </dgm:t>
    </dgm:pt>
    <dgm:pt modelId="{7160119C-680A-4CC1-AA80-6D6D5191590E}" type="parTrans" cxnId="{93773016-9A60-447C-B0CF-FD5BD79AA034}">
      <dgm:prSet/>
      <dgm:spPr/>
      <dgm:t>
        <a:bodyPr/>
        <a:lstStyle/>
        <a:p>
          <a:endParaRPr lang="en-US"/>
        </a:p>
      </dgm:t>
    </dgm:pt>
    <dgm:pt modelId="{E06DDE61-725B-4708-9DFC-A932F9CE24D2}" type="sibTrans" cxnId="{93773016-9A60-447C-B0CF-FD5BD79AA034}">
      <dgm:prSet/>
      <dgm:spPr/>
      <dgm:t>
        <a:bodyPr/>
        <a:lstStyle/>
        <a:p>
          <a:endParaRPr lang="en-US"/>
        </a:p>
      </dgm:t>
    </dgm:pt>
    <dgm:pt modelId="{0E6EB04F-2A2B-4076-B031-A63F80D260E5}" type="asst">
      <dgm:prSet/>
      <dgm:spPr/>
      <dgm:t>
        <a:bodyPr/>
        <a:lstStyle/>
        <a:p>
          <a:r>
            <a:rPr lang="en-US" dirty="0" smtClean="0"/>
            <a:t>Product Quality Manager</a:t>
          </a:r>
          <a:endParaRPr lang="en-US" dirty="0"/>
        </a:p>
      </dgm:t>
    </dgm:pt>
    <dgm:pt modelId="{1545DBD8-7F9C-4FA1-9552-CDFA34F00B1A}" type="parTrans" cxnId="{82EC2D73-96D1-4A1B-9073-AC30BEF4D36A}">
      <dgm:prSet/>
      <dgm:spPr/>
      <dgm:t>
        <a:bodyPr/>
        <a:lstStyle/>
        <a:p>
          <a:endParaRPr lang="en-US"/>
        </a:p>
      </dgm:t>
    </dgm:pt>
    <dgm:pt modelId="{C78856A4-3E07-4482-90CE-5317A3FFEF5C}" type="sibTrans" cxnId="{82EC2D73-96D1-4A1B-9073-AC30BEF4D36A}">
      <dgm:prSet/>
      <dgm:spPr/>
      <dgm:t>
        <a:bodyPr/>
        <a:lstStyle/>
        <a:p>
          <a:endParaRPr lang="en-US"/>
        </a:p>
      </dgm:t>
    </dgm:pt>
    <dgm:pt modelId="{9625D627-D121-47F0-9BE3-5A3D60AC48EF}" type="asst">
      <dgm:prSet/>
      <dgm:spPr/>
      <dgm:t>
        <a:bodyPr/>
        <a:lstStyle/>
        <a:p>
          <a:r>
            <a:rPr lang="en-US" dirty="0" smtClean="0"/>
            <a:t>GSICS Quarterly Editor</a:t>
          </a:r>
          <a:endParaRPr lang="en-US" dirty="0"/>
        </a:p>
      </dgm:t>
    </dgm:pt>
    <dgm:pt modelId="{0F8E7239-AAD4-486F-8B4D-DC093D809B39}" type="parTrans" cxnId="{1E654AF5-9BA0-46DC-8BD0-A2806D1F86AC}">
      <dgm:prSet/>
      <dgm:spPr/>
      <dgm:t>
        <a:bodyPr/>
        <a:lstStyle/>
        <a:p>
          <a:endParaRPr lang="en-US"/>
        </a:p>
      </dgm:t>
    </dgm:pt>
    <dgm:pt modelId="{DA4727A3-6B06-45B0-BF6A-FB29A8E53200}" type="sibTrans" cxnId="{1E654AF5-9BA0-46DC-8BD0-A2806D1F86AC}">
      <dgm:prSet/>
      <dgm:spPr/>
      <dgm:t>
        <a:bodyPr/>
        <a:lstStyle/>
        <a:p>
          <a:endParaRPr lang="en-US"/>
        </a:p>
      </dgm:t>
    </dgm:pt>
    <dgm:pt modelId="{02C95BA9-E57A-4C2C-9076-9E2DA3194992}">
      <dgm:prSet/>
      <dgm:spPr/>
      <dgm:t>
        <a:bodyPr/>
        <a:lstStyle/>
        <a:p>
          <a:r>
            <a:rPr lang="en-US" dirty="0" smtClean="0"/>
            <a:t>GCC</a:t>
          </a:r>
          <a:endParaRPr lang="en-US" dirty="0"/>
        </a:p>
      </dgm:t>
    </dgm:pt>
    <dgm:pt modelId="{E20A1C8C-BD4B-43FF-8A47-DEFD5F380B0A}" type="parTrans" cxnId="{C404A784-E216-47B6-947D-F5EB31AA8505}">
      <dgm:prSet/>
      <dgm:spPr/>
      <dgm:t>
        <a:bodyPr/>
        <a:lstStyle/>
        <a:p>
          <a:endParaRPr lang="en-US"/>
        </a:p>
      </dgm:t>
    </dgm:pt>
    <dgm:pt modelId="{B28250DD-0ECE-482D-AC37-D38CAD1353AD}" type="sibTrans" cxnId="{C404A784-E216-47B6-947D-F5EB31AA8505}">
      <dgm:prSet/>
      <dgm:spPr/>
      <dgm:t>
        <a:bodyPr/>
        <a:lstStyle/>
        <a:p>
          <a:endParaRPr lang="en-US"/>
        </a:p>
      </dgm:t>
    </dgm:pt>
    <dgm:pt modelId="{2A643DE8-A5A2-4A82-B4CD-03CAEEB5B243}" type="asst">
      <dgm:prSet/>
      <dgm:spPr/>
      <dgm:t>
        <a:bodyPr/>
        <a:lstStyle/>
        <a:p>
          <a:r>
            <a:rPr lang="en-US" dirty="0" smtClean="0"/>
            <a:t>Product Baseline Manager</a:t>
          </a:r>
          <a:endParaRPr lang="en-US" dirty="0"/>
        </a:p>
      </dgm:t>
    </dgm:pt>
    <dgm:pt modelId="{EC9E0D44-A507-4CE0-9103-4156FC843E91}" type="parTrans" cxnId="{97A09C74-85A1-4B59-9735-E7F87C3E7482}">
      <dgm:prSet/>
      <dgm:spPr/>
      <dgm:t>
        <a:bodyPr/>
        <a:lstStyle/>
        <a:p>
          <a:endParaRPr lang="en-US"/>
        </a:p>
      </dgm:t>
    </dgm:pt>
    <dgm:pt modelId="{CD9BC744-174C-4551-8E79-41A41B14DB71}" type="sibTrans" cxnId="{97A09C74-85A1-4B59-9735-E7F87C3E7482}">
      <dgm:prSet/>
      <dgm:spPr/>
      <dgm:t>
        <a:bodyPr/>
        <a:lstStyle/>
        <a:p>
          <a:endParaRPr lang="en-US"/>
        </a:p>
      </dgm:t>
    </dgm:pt>
    <dgm:pt modelId="{2DDE601C-7E33-4C61-AD9C-78D00A8125C3}" type="asst">
      <dgm:prSet/>
      <dgm:spPr/>
      <dgm:t>
        <a:bodyPr/>
        <a:lstStyle/>
        <a:p>
          <a:r>
            <a:rPr lang="en-US" dirty="0" smtClean="0"/>
            <a:t>Web Master</a:t>
          </a:r>
          <a:endParaRPr lang="en-US" dirty="0"/>
        </a:p>
      </dgm:t>
    </dgm:pt>
    <dgm:pt modelId="{91C905CD-549F-411A-A85B-0785D1762679}" type="parTrans" cxnId="{75CDFDFE-636A-4ACB-903D-372B8B7C8C88}">
      <dgm:prSet/>
      <dgm:spPr/>
      <dgm:t>
        <a:bodyPr/>
        <a:lstStyle/>
        <a:p>
          <a:endParaRPr lang="en-US"/>
        </a:p>
      </dgm:t>
    </dgm:pt>
    <dgm:pt modelId="{4B5D3DEA-F1E6-4866-9E08-C503E5C09C82}" type="sibTrans" cxnId="{75CDFDFE-636A-4ACB-903D-372B8B7C8C88}">
      <dgm:prSet/>
      <dgm:spPr/>
      <dgm:t>
        <a:bodyPr/>
        <a:lstStyle/>
        <a:p>
          <a:endParaRPr lang="en-US"/>
        </a:p>
      </dgm:t>
    </dgm:pt>
    <dgm:pt modelId="{9E892498-77E4-43DC-897A-FBD6E2CBF029}">
      <dgm:prSet/>
      <dgm:spPr/>
      <dgm:t>
        <a:bodyPr/>
        <a:lstStyle/>
        <a:p>
          <a:r>
            <a:rPr lang="en-US" dirty="0" smtClean="0"/>
            <a:t>US/European/</a:t>
          </a:r>
        </a:p>
        <a:p>
          <a:r>
            <a:rPr lang="en-US" dirty="0" smtClean="0">
              <a:hlinkMouseOver xmlns:r="http://schemas.openxmlformats.org/officeDocument/2006/relationships" r:id="" action="ppaction://noaction"/>
            </a:rPr>
            <a:t>Asian</a:t>
          </a:r>
          <a:r>
            <a:rPr lang="en-US" dirty="0" smtClean="0"/>
            <a:t> Correspondent</a:t>
          </a:r>
          <a:endParaRPr lang="en-US" dirty="0"/>
        </a:p>
      </dgm:t>
    </dgm:pt>
    <dgm:pt modelId="{07C18924-7925-437B-BB1B-FCA5311DB6B1}" type="parTrans" cxnId="{CC49D6AB-9DCF-4B14-B89B-33AB485FBA69}">
      <dgm:prSet/>
      <dgm:spPr/>
      <dgm:t>
        <a:bodyPr/>
        <a:lstStyle/>
        <a:p>
          <a:endParaRPr lang="en-US"/>
        </a:p>
      </dgm:t>
    </dgm:pt>
    <dgm:pt modelId="{17BF4387-BFF1-43D8-AC78-D17BFF6E66C3}" type="sibTrans" cxnId="{CC49D6AB-9DCF-4B14-B89B-33AB485FBA69}">
      <dgm:prSet/>
      <dgm:spPr/>
      <dgm:t>
        <a:bodyPr/>
        <a:lstStyle/>
        <a:p>
          <a:endParaRPr lang="en-US"/>
        </a:p>
      </dgm:t>
    </dgm:pt>
    <dgm:pt modelId="{1F8C32F2-C76D-4AEF-9D64-6A0477BF8619}">
      <dgm:prSet phldrT="[Text]"/>
      <dgm:spPr/>
      <dgm:t>
        <a:bodyPr/>
        <a:lstStyle/>
        <a:p>
          <a:r>
            <a:rPr lang="en-US" dirty="0" smtClean="0"/>
            <a:t>GCC Deputy</a:t>
          </a:r>
          <a:endParaRPr lang="en-US" dirty="0"/>
        </a:p>
      </dgm:t>
    </dgm:pt>
    <dgm:pt modelId="{1F42B5D0-EF57-4CAF-A251-2F129757FF02}" type="parTrans" cxnId="{C34B4CA0-787F-4CE8-916C-8F87CDE73C66}">
      <dgm:prSet/>
      <dgm:spPr/>
      <dgm:t>
        <a:bodyPr/>
        <a:lstStyle/>
        <a:p>
          <a:endParaRPr lang="en-US"/>
        </a:p>
      </dgm:t>
    </dgm:pt>
    <dgm:pt modelId="{B2FBA065-1A71-4E45-8EC9-FD80802DD941}" type="sibTrans" cxnId="{C34B4CA0-787F-4CE8-916C-8F87CDE73C66}">
      <dgm:prSet/>
      <dgm:spPr/>
      <dgm:t>
        <a:bodyPr/>
        <a:lstStyle/>
        <a:p>
          <a:endParaRPr lang="en-US"/>
        </a:p>
      </dgm:t>
    </dgm:pt>
    <dgm:pt modelId="{782ED9E5-20B0-4A83-88E9-54A44AD37DCF}">
      <dgm:prSet phldrT="[Text]"/>
      <dgm:spPr/>
      <dgm:t>
        <a:bodyPr/>
        <a:lstStyle/>
        <a:p>
          <a:r>
            <a:rPr lang="en-US" dirty="0" smtClean="0"/>
            <a:t>IR</a:t>
          </a:r>
          <a:endParaRPr lang="en-US" dirty="0"/>
        </a:p>
      </dgm:t>
    </dgm:pt>
    <dgm:pt modelId="{2DDD10D0-E4DF-4CE4-A3D7-9093BD0C3B87}" type="parTrans" cxnId="{B27FB006-CA20-4079-B988-F6C36BC9D1B5}">
      <dgm:prSet/>
      <dgm:spPr/>
      <dgm:t>
        <a:bodyPr/>
        <a:lstStyle/>
        <a:p>
          <a:endParaRPr lang="en-US"/>
        </a:p>
      </dgm:t>
    </dgm:pt>
    <dgm:pt modelId="{9BA4028C-5938-4CA3-88EA-2270BF2AC3D7}" type="sibTrans" cxnId="{B27FB006-CA20-4079-B988-F6C36BC9D1B5}">
      <dgm:prSet/>
      <dgm:spPr/>
      <dgm:t>
        <a:bodyPr/>
        <a:lstStyle/>
        <a:p>
          <a:endParaRPr lang="en-US"/>
        </a:p>
      </dgm:t>
    </dgm:pt>
    <dgm:pt modelId="{9F512F67-9CBA-4A2D-9D11-31DBC6AF3FC0}">
      <dgm:prSet phldrT="[Text]"/>
      <dgm:spPr/>
      <dgm:t>
        <a:bodyPr/>
        <a:lstStyle/>
        <a:p>
          <a:r>
            <a:rPr lang="en-US" dirty="0" smtClean="0"/>
            <a:t>UV</a:t>
          </a:r>
          <a:endParaRPr lang="en-US" dirty="0"/>
        </a:p>
      </dgm:t>
    </dgm:pt>
    <dgm:pt modelId="{D8D9E818-797B-47F0-B519-4488850C8981}" type="parTrans" cxnId="{54BDA5B7-9600-4916-9A4D-893414DB6802}">
      <dgm:prSet/>
      <dgm:spPr/>
      <dgm:t>
        <a:bodyPr/>
        <a:lstStyle/>
        <a:p>
          <a:endParaRPr lang="en-US"/>
        </a:p>
      </dgm:t>
    </dgm:pt>
    <dgm:pt modelId="{E198590B-93AD-465E-9259-E930DE97CA48}" type="sibTrans" cxnId="{54BDA5B7-9600-4916-9A4D-893414DB6802}">
      <dgm:prSet/>
      <dgm:spPr/>
      <dgm:t>
        <a:bodyPr/>
        <a:lstStyle/>
        <a:p>
          <a:endParaRPr lang="en-US"/>
        </a:p>
      </dgm:t>
    </dgm:pt>
    <dgm:pt modelId="{69348E9D-5D29-4AF7-8B72-FB502BCE23AA}">
      <dgm:prSet phldrT="[Text]"/>
      <dgm:spPr/>
      <dgm:t>
        <a:bodyPr/>
        <a:lstStyle/>
        <a:p>
          <a:r>
            <a:rPr lang="en-US" dirty="0" smtClean="0"/>
            <a:t>VIS</a:t>
          </a:r>
          <a:endParaRPr lang="en-US" dirty="0"/>
        </a:p>
      </dgm:t>
    </dgm:pt>
    <dgm:pt modelId="{37DE753B-F4AF-4CB2-B6A3-7E61A0DBD744}" type="parTrans" cxnId="{CBDCDD4C-FAF4-4111-A096-A9AEFCB28497}">
      <dgm:prSet/>
      <dgm:spPr/>
      <dgm:t>
        <a:bodyPr/>
        <a:lstStyle/>
        <a:p>
          <a:endParaRPr lang="en-US"/>
        </a:p>
      </dgm:t>
    </dgm:pt>
    <dgm:pt modelId="{D5203177-046F-4ADD-8050-9B38D50507C7}" type="sibTrans" cxnId="{CBDCDD4C-FAF4-4111-A096-A9AEFCB28497}">
      <dgm:prSet/>
      <dgm:spPr/>
      <dgm:t>
        <a:bodyPr/>
        <a:lstStyle/>
        <a:p>
          <a:endParaRPr lang="en-US"/>
        </a:p>
      </dgm:t>
    </dgm:pt>
    <dgm:pt modelId="{E4E6D489-AAF5-48BA-A20F-376568DD9499}">
      <dgm:prSet phldrT="[Text]"/>
      <dgm:spPr/>
      <dgm:t>
        <a:bodyPr/>
        <a:lstStyle/>
        <a:p>
          <a:r>
            <a:rPr lang="en-US" dirty="0" smtClean="0"/>
            <a:t>VIS</a:t>
          </a:r>
          <a:endParaRPr lang="en-US" dirty="0"/>
        </a:p>
      </dgm:t>
    </dgm:pt>
    <dgm:pt modelId="{894464CF-574A-4AE6-B299-B90F21758083}" type="parTrans" cxnId="{61BD76D4-E967-4AA2-A781-E5880F62809A}">
      <dgm:prSet/>
      <dgm:spPr/>
      <dgm:t>
        <a:bodyPr/>
        <a:lstStyle/>
        <a:p>
          <a:endParaRPr lang="en-US"/>
        </a:p>
      </dgm:t>
    </dgm:pt>
    <dgm:pt modelId="{048DAD5C-9E9E-4CE9-9B8B-1F6D55D29C15}" type="sibTrans" cxnId="{61BD76D4-E967-4AA2-A781-E5880F62809A}">
      <dgm:prSet/>
      <dgm:spPr/>
      <dgm:t>
        <a:bodyPr/>
        <a:lstStyle/>
        <a:p>
          <a:endParaRPr lang="en-US"/>
        </a:p>
      </dgm:t>
    </dgm:pt>
    <dgm:pt modelId="{DA3711CC-DA55-4329-BD96-E6059B8C1FAE}" type="pres">
      <dgm:prSet presAssocID="{99313E44-842D-48C3-9300-F91D7E6ED38F}" presName="hierChild1" presStyleCnt="0">
        <dgm:presLayoutVars>
          <dgm:orgChart val="1"/>
          <dgm:chPref val="1"/>
          <dgm:dir/>
          <dgm:animOne val="branch"/>
          <dgm:animLvl val="lvl"/>
          <dgm:resizeHandles/>
        </dgm:presLayoutVars>
      </dgm:prSet>
      <dgm:spPr/>
      <dgm:t>
        <a:bodyPr/>
        <a:lstStyle/>
        <a:p>
          <a:endParaRPr lang="en-US"/>
        </a:p>
      </dgm:t>
    </dgm:pt>
    <dgm:pt modelId="{09837C39-F0B6-47BC-BBC4-45F899284876}" type="pres">
      <dgm:prSet presAssocID="{71778FA4-91E4-4D9E-82E4-9BE254640625}" presName="hierRoot1" presStyleCnt="0">
        <dgm:presLayoutVars>
          <dgm:hierBranch val="init"/>
        </dgm:presLayoutVars>
      </dgm:prSet>
      <dgm:spPr/>
    </dgm:pt>
    <dgm:pt modelId="{1A7F9984-7029-4109-8818-0AB933E8FDF1}" type="pres">
      <dgm:prSet presAssocID="{71778FA4-91E4-4D9E-82E4-9BE254640625}" presName="rootComposite1" presStyleCnt="0"/>
      <dgm:spPr/>
    </dgm:pt>
    <dgm:pt modelId="{960F0A70-EC17-4B69-8206-FA80DB941E28}" type="pres">
      <dgm:prSet presAssocID="{71778FA4-91E4-4D9E-82E4-9BE254640625}" presName="rootText1" presStyleLbl="node0" presStyleIdx="0" presStyleCnt="6" custLinFactX="49224" custLinFactNeighborX="100000" custLinFactNeighborY="-212">
        <dgm:presLayoutVars>
          <dgm:chPref val="3"/>
        </dgm:presLayoutVars>
      </dgm:prSet>
      <dgm:spPr/>
      <dgm:t>
        <a:bodyPr/>
        <a:lstStyle/>
        <a:p>
          <a:endParaRPr lang="en-US"/>
        </a:p>
      </dgm:t>
    </dgm:pt>
    <dgm:pt modelId="{D336581F-0BB4-44B3-AA8D-4D08F0C82002}" type="pres">
      <dgm:prSet presAssocID="{71778FA4-91E4-4D9E-82E4-9BE254640625}" presName="rootConnector1" presStyleLbl="node1" presStyleIdx="0" presStyleCnt="0"/>
      <dgm:spPr/>
      <dgm:t>
        <a:bodyPr/>
        <a:lstStyle/>
        <a:p>
          <a:endParaRPr lang="en-US"/>
        </a:p>
      </dgm:t>
    </dgm:pt>
    <dgm:pt modelId="{56C66F53-8014-4A06-801B-858F86CC1B13}" type="pres">
      <dgm:prSet presAssocID="{71778FA4-91E4-4D9E-82E4-9BE254640625}" presName="hierChild2" presStyleCnt="0"/>
      <dgm:spPr/>
    </dgm:pt>
    <dgm:pt modelId="{02AF3AC7-5A9E-48A8-97B6-732D10B8D491}" type="pres">
      <dgm:prSet presAssocID="{7F395576-BCDC-48E4-9FD2-5EFDB1821CDD}" presName="Name37" presStyleLbl="parChTrans1D2" presStyleIdx="0" presStyleCnt="5"/>
      <dgm:spPr/>
      <dgm:t>
        <a:bodyPr/>
        <a:lstStyle/>
        <a:p>
          <a:endParaRPr lang="en-US"/>
        </a:p>
      </dgm:t>
    </dgm:pt>
    <dgm:pt modelId="{14B762C2-66BF-497E-B8D8-ABB83E684346}" type="pres">
      <dgm:prSet presAssocID="{2431ABAF-EC07-43E8-B7B4-3E21B89AB991}" presName="hierRoot2" presStyleCnt="0">
        <dgm:presLayoutVars>
          <dgm:hierBranch val="init"/>
        </dgm:presLayoutVars>
      </dgm:prSet>
      <dgm:spPr/>
    </dgm:pt>
    <dgm:pt modelId="{39F90530-DBEE-4562-973D-DD109325C6F6}" type="pres">
      <dgm:prSet presAssocID="{2431ABAF-EC07-43E8-B7B4-3E21B89AB991}" presName="rootComposite" presStyleCnt="0"/>
      <dgm:spPr/>
    </dgm:pt>
    <dgm:pt modelId="{7E8C22E6-6971-4506-BB07-8797E8505BAC}" type="pres">
      <dgm:prSet presAssocID="{2431ABAF-EC07-43E8-B7B4-3E21B89AB991}" presName="rootText" presStyleLbl="node2" presStyleIdx="0" presStyleCnt="3" custLinFactX="49236" custLinFactY="10212" custLinFactNeighborX="100000" custLinFactNeighborY="100000">
        <dgm:presLayoutVars>
          <dgm:chPref val="3"/>
        </dgm:presLayoutVars>
      </dgm:prSet>
      <dgm:spPr/>
      <dgm:t>
        <a:bodyPr/>
        <a:lstStyle/>
        <a:p>
          <a:endParaRPr lang="en-US"/>
        </a:p>
      </dgm:t>
    </dgm:pt>
    <dgm:pt modelId="{B3399672-86A4-4639-AC8A-7ED423AFB336}" type="pres">
      <dgm:prSet presAssocID="{2431ABAF-EC07-43E8-B7B4-3E21B89AB991}" presName="rootConnector" presStyleLbl="node2" presStyleIdx="0" presStyleCnt="3"/>
      <dgm:spPr/>
      <dgm:t>
        <a:bodyPr/>
        <a:lstStyle/>
        <a:p>
          <a:endParaRPr lang="en-US"/>
        </a:p>
      </dgm:t>
    </dgm:pt>
    <dgm:pt modelId="{A7EA6CA6-6355-4AF0-8801-75E49B1C7531}" type="pres">
      <dgm:prSet presAssocID="{2431ABAF-EC07-43E8-B7B4-3E21B89AB991}" presName="hierChild4" presStyleCnt="0"/>
      <dgm:spPr/>
    </dgm:pt>
    <dgm:pt modelId="{6035A2EE-6ABF-426B-9FF1-051EA8307E60}" type="pres">
      <dgm:prSet presAssocID="{2431ABAF-EC07-43E8-B7B4-3E21B89AB991}" presName="hierChild5" presStyleCnt="0"/>
      <dgm:spPr/>
    </dgm:pt>
    <dgm:pt modelId="{DA932804-DE1B-4EB0-B46C-ABA0181C5AAC}" type="pres">
      <dgm:prSet presAssocID="{E20A1C8C-BD4B-43FF-8A47-DEFD5F380B0A}" presName="Name37" presStyleLbl="parChTrans1D2" presStyleIdx="1" presStyleCnt="5"/>
      <dgm:spPr/>
      <dgm:t>
        <a:bodyPr/>
        <a:lstStyle/>
        <a:p>
          <a:endParaRPr lang="en-US"/>
        </a:p>
      </dgm:t>
    </dgm:pt>
    <dgm:pt modelId="{F1E1CF92-32D8-492F-9BA1-205B542A9947}" type="pres">
      <dgm:prSet presAssocID="{02C95BA9-E57A-4C2C-9076-9E2DA3194992}" presName="hierRoot2" presStyleCnt="0">
        <dgm:presLayoutVars>
          <dgm:hierBranch val="init"/>
        </dgm:presLayoutVars>
      </dgm:prSet>
      <dgm:spPr/>
    </dgm:pt>
    <dgm:pt modelId="{2F25A3AE-AFC5-4648-9084-606B5FDE7C3A}" type="pres">
      <dgm:prSet presAssocID="{02C95BA9-E57A-4C2C-9076-9E2DA3194992}" presName="rootComposite" presStyleCnt="0"/>
      <dgm:spPr/>
    </dgm:pt>
    <dgm:pt modelId="{B87A6766-DABA-44CB-8561-6E86F78C725C}" type="pres">
      <dgm:prSet presAssocID="{02C95BA9-E57A-4C2C-9076-9E2DA3194992}" presName="rootText" presStyleLbl="node2" presStyleIdx="1" presStyleCnt="3" custLinFactX="49236" custLinFactY="10212" custLinFactNeighborX="100000" custLinFactNeighborY="100000">
        <dgm:presLayoutVars>
          <dgm:chPref val="3"/>
        </dgm:presLayoutVars>
      </dgm:prSet>
      <dgm:spPr/>
      <dgm:t>
        <a:bodyPr/>
        <a:lstStyle/>
        <a:p>
          <a:endParaRPr lang="en-US"/>
        </a:p>
      </dgm:t>
    </dgm:pt>
    <dgm:pt modelId="{6A126110-786A-4064-A82A-A062616E421A}" type="pres">
      <dgm:prSet presAssocID="{02C95BA9-E57A-4C2C-9076-9E2DA3194992}" presName="rootConnector" presStyleLbl="node2" presStyleIdx="1" presStyleCnt="3"/>
      <dgm:spPr/>
      <dgm:t>
        <a:bodyPr/>
        <a:lstStyle/>
        <a:p>
          <a:endParaRPr lang="en-US"/>
        </a:p>
      </dgm:t>
    </dgm:pt>
    <dgm:pt modelId="{6BF9665D-8D5C-4AF4-AE36-CADD30581354}" type="pres">
      <dgm:prSet presAssocID="{02C95BA9-E57A-4C2C-9076-9E2DA3194992}" presName="hierChild4" presStyleCnt="0"/>
      <dgm:spPr/>
    </dgm:pt>
    <dgm:pt modelId="{FCCEF829-8984-4DF9-A118-26A8EF0B9C15}" type="pres">
      <dgm:prSet presAssocID="{1EB5ED89-7538-4825-8024-E6454FAD66A8}" presName="Name37" presStyleLbl="parChTrans1D3" presStyleIdx="0" presStyleCnt="1"/>
      <dgm:spPr/>
      <dgm:t>
        <a:bodyPr/>
        <a:lstStyle/>
        <a:p>
          <a:endParaRPr lang="en-US"/>
        </a:p>
      </dgm:t>
    </dgm:pt>
    <dgm:pt modelId="{82CF36D3-C470-47F2-BEE3-F1EEA69DDDD5}" type="pres">
      <dgm:prSet presAssocID="{A640FD3D-6F9B-436F-9565-7889687D7076}" presName="hierRoot2" presStyleCnt="0">
        <dgm:presLayoutVars>
          <dgm:hierBranch val="init"/>
        </dgm:presLayoutVars>
      </dgm:prSet>
      <dgm:spPr/>
    </dgm:pt>
    <dgm:pt modelId="{09F72749-C90D-40A2-9333-79A35DF81922}" type="pres">
      <dgm:prSet presAssocID="{A640FD3D-6F9B-436F-9565-7889687D7076}" presName="rootComposite" presStyleCnt="0"/>
      <dgm:spPr/>
    </dgm:pt>
    <dgm:pt modelId="{20464DA8-E08A-46ED-BF22-BF94BFE9F7B0}" type="pres">
      <dgm:prSet presAssocID="{A640FD3D-6F9B-436F-9565-7889687D7076}" presName="rootText" presStyleLbl="node3" presStyleIdx="0" presStyleCnt="1" custLinFactX="49236" custLinFactNeighborX="100000" custLinFactNeighborY="97581">
        <dgm:presLayoutVars>
          <dgm:chPref val="3"/>
        </dgm:presLayoutVars>
      </dgm:prSet>
      <dgm:spPr/>
      <dgm:t>
        <a:bodyPr/>
        <a:lstStyle/>
        <a:p>
          <a:endParaRPr lang="en-US"/>
        </a:p>
      </dgm:t>
    </dgm:pt>
    <dgm:pt modelId="{53D05608-0685-425E-BF2F-C3E239B83B4A}" type="pres">
      <dgm:prSet presAssocID="{A640FD3D-6F9B-436F-9565-7889687D7076}" presName="rootConnector" presStyleLbl="node3" presStyleIdx="0" presStyleCnt="1"/>
      <dgm:spPr/>
      <dgm:t>
        <a:bodyPr/>
        <a:lstStyle/>
        <a:p>
          <a:endParaRPr lang="en-US"/>
        </a:p>
      </dgm:t>
    </dgm:pt>
    <dgm:pt modelId="{5B2D82B6-AD7F-4135-887F-C8B4C110F5F2}" type="pres">
      <dgm:prSet presAssocID="{A640FD3D-6F9B-436F-9565-7889687D7076}" presName="hierChild4" presStyleCnt="0"/>
      <dgm:spPr/>
    </dgm:pt>
    <dgm:pt modelId="{B2A7AC1D-68FD-441D-8B9F-11A46B48B0DC}" type="pres">
      <dgm:prSet presAssocID="{A640FD3D-6F9B-436F-9565-7889687D7076}" presName="hierChild5" presStyleCnt="0"/>
      <dgm:spPr/>
    </dgm:pt>
    <dgm:pt modelId="{75CB90D4-D000-457E-AFE6-215CBB3226D4}" type="pres">
      <dgm:prSet presAssocID="{1545DBD8-7F9C-4FA1-9552-CDFA34F00B1A}" presName="Name111" presStyleLbl="parChTrans1D4" presStyleIdx="0" presStyleCnt="5"/>
      <dgm:spPr/>
      <dgm:t>
        <a:bodyPr/>
        <a:lstStyle/>
        <a:p>
          <a:endParaRPr lang="en-US"/>
        </a:p>
      </dgm:t>
    </dgm:pt>
    <dgm:pt modelId="{6F40BB0B-03B5-4C9C-9296-74992894C6D9}" type="pres">
      <dgm:prSet presAssocID="{0E6EB04F-2A2B-4076-B031-A63F80D260E5}" presName="hierRoot3" presStyleCnt="0">
        <dgm:presLayoutVars>
          <dgm:hierBranch val="init"/>
        </dgm:presLayoutVars>
      </dgm:prSet>
      <dgm:spPr/>
    </dgm:pt>
    <dgm:pt modelId="{036AB60A-0E0C-4851-BC45-3342ABE7931F}" type="pres">
      <dgm:prSet presAssocID="{0E6EB04F-2A2B-4076-B031-A63F80D260E5}" presName="rootComposite3" presStyleCnt="0"/>
      <dgm:spPr/>
    </dgm:pt>
    <dgm:pt modelId="{CFFEA0BC-7311-47EA-8749-251CB51B62E0}" type="pres">
      <dgm:prSet presAssocID="{0E6EB04F-2A2B-4076-B031-A63F80D260E5}" presName="rootText3" presStyleLbl="asst3" presStyleIdx="0" presStyleCnt="4" custLinFactX="46406" custLinFactY="3649" custLinFactNeighborX="100000" custLinFactNeighborY="100000">
        <dgm:presLayoutVars>
          <dgm:chPref val="3"/>
        </dgm:presLayoutVars>
      </dgm:prSet>
      <dgm:spPr/>
      <dgm:t>
        <a:bodyPr/>
        <a:lstStyle/>
        <a:p>
          <a:endParaRPr lang="en-US"/>
        </a:p>
      </dgm:t>
    </dgm:pt>
    <dgm:pt modelId="{92293F24-AEC9-4C48-AFC3-052FCC19103D}" type="pres">
      <dgm:prSet presAssocID="{0E6EB04F-2A2B-4076-B031-A63F80D260E5}" presName="rootConnector3" presStyleLbl="asst3" presStyleIdx="0" presStyleCnt="4"/>
      <dgm:spPr/>
      <dgm:t>
        <a:bodyPr/>
        <a:lstStyle/>
        <a:p>
          <a:endParaRPr lang="en-US"/>
        </a:p>
      </dgm:t>
    </dgm:pt>
    <dgm:pt modelId="{667D4403-76AB-45A0-A8BB-D69D1D809594}" type="pres">
      <dgm:prSet presAssocID="{0E6EB04F-2A2B-4076-B031-A63F80D260E5}" presName="hierChild6" presStyleCnt="0"/>
      <dgm:spPr/>
    </dgm:pt>
    <dgm:pt modelId="{DE608561-CD21-456C-8202-DF964AEEB118}" type="pres">
      <dgm:prSet presAssocID="{0E6EB04F-2A2B-4076-B031-A63F80D260E5}" presName="hierChild7" presStyleCnt="0"/>
      <dgm:spPr/>
    </dgm:pt>
    <dgm:pt modelId="{8CA3B561-C081-42D5-BCED-542BA4563E2B}" type="pres">
      <dgm:prSet presAssocID="{0F8E7239-AAD4-486F-8B4D-DC093D809B39}" presName="Name111" presStyleLbl="parChTrans1D4" presStyleIdx="1" presStyleCnt="5"/>
      <dgm:spPr/>
      <dgm:t>
        <a:bodyPr/>
        <a:lstStyle/>
        <a:p>
          <a:endParaRPr lang="en-US"/>
        </a:p>
      </dgm:t>
    </dgm:pt>
    <dgm:pt modelId="{1AB032AA-07F1-40EA-B559-18A81AE60DC9}" type="pres">
      <dgm:prSet presAssocID="{9625D627-D121-47F0-9BE3-5A3D60AC48EF}" presName="hierRoot3" presStyleCnt="0">
        <dgm:presLayoutVars>
          <dgm:hierBranch val="init"/>
        </dgm:presLayoutVars>
      </dgm:prSet>
      <dgm:spPr/>
    </dgm:pt>
    <dgm:pt modelId="{955FD2CB-CE2C-477B-9D7F-08134954F621}" type="pres">
      <dgm:prSet presAssocID="{9625D627-D121-47F0-9BE3-5A3D60AC48EF}" presName="rootComposite3" presStyleCnt="0"/>
      <dgm:spPr/>
    </dgm:pt>
    <dgm:pt modelId="{ECAA91C6-3FE1-4C55-B5F7-58060DDCBD17}" type="pres">
      <dgm:prSet presAssocID="{9625D627-D121-47F0-9BE3-5A3D60AC48EF}" presName="rootText3" presStyleLbl="asst3" presStyleIdx="1" presStyleCnt="4" custLinFactX="65503" custLinFactY="3649" custLinFactNeighborX="100000" custLinFactNeighborY="100000">
        <dgm:presLayoutVars>
          <dgm:chPref val="3"/>
        </dgm:presLayoutVars>
      </dgm:prSet>
      <dgm:spPr/>
      <dgm:t>
        <a:bodyPr/>
        <a:lstStyle/>
        <a:p>
          <a:endParaRPr lang="en-US"/>
        </a:p>
      </dgm:t>
    </dgm:pt>
    <dgm:pt modelId="{48A2C67D-2131-4ACC-8F0D-98728A4188D2}" type="pres">
      <dgm:prSet presAssocID="{9625D627-D121-47F0-9BE3-5A3D60AC48EF}" presName="rootConnector3" presStyleLbl="asst3" presStyleIdx="1" presStyleCnt="4"/>
      <dgm:spPr/>
      <dgm:t>
        <a:bodyPr/>
        <a:lstStyle/>
        <a:p>
          <a:endParaRPr lang="en-US"/>
        </a:p>
      </dgm:t>
    </dgm:pt>
    <dgm:pt modelId="{34BA2D01-5252-4D01-9CF9-5BCE615E831E}" type="pres">
      <dgm:prSet presAssocID="{9625D627-D121-47F0-9BE3-5A3D60AC48EF}" presName="hierChild6" presStyleCnt="0"/>
      <dgm:spPr/>
    </dgm:pt>
    <dgm:pt modelId="{E285E6AD-737C-4E0A-B25F-876CF4A10D2C}" type="pres">
      <dgm:prSet presAssocID="{07C18924-7925-437B-BB1B-FCA5311DB6B1}" presName="Name37" presStyleLbl="parChTrans1D4" presStyleIdx="2" presStyleCnt="5"/>
      <dgm:spPr/>
      <dgm:t>
        <a:bodyPr/>
        <a:lstStyle/>
        <a:p>
          <a:endParaRPr lang="en-US"/>
        </a:p>
      </dgm:t>
    </dgm:pt>
    <dgm:pt modelId="{DD9D49AF-1862-4E82-8224-E8D25C06FA5F}" type="pres">
      <dgm:prSet presAssocID="{9E892498-77E4-43DC-897A-FBD6E2CBF029}" presName="hierRoot2" presStyleCnt="0">
        <dgm:presLayoutVars>
          <dgm:hierBranch val="init"/>
        </dgm:presLayoutVars>
      </dgm:prSet>
      <dgm:spPr/>
    </dgm:pt>
    <dgm:pt modelId="{E25C2E50-DF2C-4A74-8A75-96F7EE8008F4}" type="pres">
      <dgm:prSet presAssocID="{9E892498-77E4-43DC-897A-FBD6E2CBF029}" presName="rootComposite" presStyleCnt="0"/>
      <dgm:spPr/>
    </dgm:pt>
    <dgm:pt modelId="{ECDD5AFD-2584-4F46-B7B4-9380507CE60C}" type="pres">
      <dgm:prSet presAssocID="{9E892498-77E4-43DC-897A-FBD6E2CBF029}" presName="rootText" presStyleLbl="node4" presStyleIdx="0" presStyleCnt="1" custLinFactX="70552" custLinFactY="15756" custLinFactNeighborX="100000" custLinFactNeighborY="100000">
        <dgm:presLayoutVars>
          <dgm:chPref val="3"/>
        </dgm:presLayoutVars>
      </dgm:prSet>
      <dgm:spPr/>
      <dgm:t>
        <a:bodyPr/>
        <a:lstStyle/>
        <a:p>
          <a:endParaRPr lang="en-US"/>
        </a:p>
      </dgm:t>
    </dgm:pt>
    <dgm:pt modelId="{B70F1B35-223A-4EA9-A263-75BE0E18F647}" type="pres">
      <dgm:prSet presAssocID="{9E892498-77E4-43DC-897A-FBD6E2CBF029}" presName="rootConnector" presStyleLbl="node4" presStyleIdx="0" presStyleCnt="1"/>
      <dgm:spPr/>
      <dgm:t>
        <a:bodyPr/>
        <a:lstStyle/>
        <a:p>
          <a:endParaRPr lang="en-US"/>
        </a:p>
      </dgm:t>
    </dgm:pt>
    <dgm:pt modelId="{58F61430-F797-4CE1-81CA-B32F59E557EB}" type="pres">
      <dgm:prSet presAssocID="{9E892498-77E4-43DC-897A-FBD6E2CBF029}" presName="hierChild4" presStyleCnt="0"/>
      <dgm:spPr/>
    </dgm:pt>
    <dgm:pt modelId="{105B33B5-DE5D-4B18-B905-3C482F07ADF1}" type="pres">
      <dgm:prSet presAssocID="{9E892498-77E4-43DC-897A-FBD6E2CBF029}" presName="hierChild5" presStyleCnt="0"/>
      <dgm:spPr/>
    </dgm:pt>
    <dgm:pt modelId="{28AB71D9-E640-4564-A2CD-02B153C2630F}" type="pres">
      <dgm:prSet presAssocID="{9625D627-D121-47F0-9BE3-5A3D60AC48EF}" presName="hierChild7" presStyleCnt="0"/>
      <dgm:spPr/>
    </dgm:pt>
    <dgm:pt modelId="{F640E33C-B6EA-47FC-B2C3-DE31713E4640}" type="pres">
      <dgm:prSet presAssocID="{EC9E0D44-A507-4CE0-9103-4156FC843E91}" presName="Name111" presStyleLbl="parChTrans1D4" presStyleIdx="3" presStyleCnt="5"/>
      <dgm:spPr/>
      <dgm:t>
        <a:bodyPr/>
        <a:lstStyle/>
        <a:p>
          <a:endParaRPr lang="en-US"/>
        </a:p>
      </dgm:t>
    </dgm:pt>
    <dgm:pt modelId="{540223E9-E30E-44C8-BA6B-95838CC9768D}" type="pres">
      <dgm:prSet presAssocID="{2A643DE8-A5A2-4A82-B4CD-03CAEEB5B243}" presName="hierRoot3" presStyleCnt="0">
        <dgm:presLayoutVars>
          <dgm:hierBranch val="init"/>
        </dgm:presLayoutVars>
      </dgm:prSet>
      <dgm:spPr/>
    </dgm:pt>
    <dgm:pt modelId="{6AAE449B-940F-4A3B-A3A8-D18AFC33E1CE}" type="pres">
      <dgm:prSet presAssocID="{2A643DE8-A5A2-4A82-B4CD-03CAEEB5B243}" presName="rootComposite3" presStyleCnt="0"/>
      <dgm:spPr/>
    </dgm:pt>
    <dgm:pt modelId="{F648984A-5162-48AE-951B-2FE118827E18}" type="pres">
      <dgm:prSet presAssocID="{2A643DE8-A5A2-4A82-B4CD-03CAEEB5B243}" presName="rootText3" presStyleLbl="asst3" presStyleIdx="2" presStyleCnt="4" custLinFactY="-80351" custLinFactNeighborX="55289" custLinFactNeighborY="-100000">
        <dgm:presLayoutVars>
          <dgm:chPref val="3"/>
        </dgm:presLayoutVars>
      </dgm:prSet>
      <dgm:spPr/>
      <dgm:t>
        <a:bodyPr/>
        <a:lstStyle/>
        <a:p>
          <a:endParaRPr lang="en-US"/>
        </a:p>
      </dgm:t>
    </dgm:pt>
    <dgm:pt modelId="{F79B2638-ED2E-4FD8-82F4-B5FE84E4300C}" type="pres">
      <dgm:prSet presAssocID="{2A643DE8-A5A2-4A82-B4CD-03CAEEB5B243}" presName="rootConnector3" presStyleLbl="asst3" presStyleIdx="2" presStyleCnt="4"/>
      <dgm:spPr/>
      <dgm:t>
        <a:bodyPr/>
        <a:lstStyle/>
        <a:p>
          <a:endParaRPr lang="en-US"/>
        </a:p>
      </dgm:t>
    </dgm:pt>
    <dgm:pt modelId="{FB0C65BD-92F2-486D-B9E6-F82F06C7348A}" type="pres">
      <dgm:prSet presAssocID="{2A643DE8-A5A2-4A82-B4CD-03CAEEB5B243}" presName="hierChild6" presStyleCnt="0"/>
      <dgm:spPr/>
    </dgm:pt>
    <dgm:pt modelId="{E1C81D2B-FC8B-4A66-B868-9DAD5A85A40B}" type="pres">
      <dgm:prSet presAssocID="{2A643DE8-A5A2-4A82-B4CD-03CAEEB5B243}" presName="hierChild7" presStyleCnt="0"/>
      <dgm:spPr/>
    </dgm:pt>
    <dgm:pt modelId="{1B2992ED-737F-4ACD-B39C-87EBC191D889}" type="pres">
      <dgm:prSet presAssocID="{91C905CD-549F-411A-A85B-0785D1762679}" presName="Name111" presStyleLbl="parChTrans1D4" presStyleIdx="4" presStyleCnt="5"/>
      <dgm:spPr/>
      <dgm:t>
        <a:bodyPr/>
        <a:lstStyle/>
        <a:p>
          <a:endParaRPr lang="en-US"/>
        </a:p>
      </dgm:t>
    </dgm:pt>
    <dgm:pt modelId="{FFB82BF7-910F-4424-B365-BA400998E9E7}" type="pres">
      <dgm:prSet presAssocID="{2DDE601C-7E33-4C61-AD9C-78D00A8125C3}" presName="hierRoot3" presStyleCnt="0">
        <dgm:presLayoutVars>
          <dgm:hierBranch val="init"/>
        </dgm:presLayoutVars>
      </dgm:prSet>
      <dgm:spPr/>
    </dgm:pt>
    <dgm:pt modelId="{3ADCEF15-6102-4146-A23B-A5D5D6DDA432}" type="pres">
      <dgm:prSet presAssocID="{2DDE601C-7E33-4C61-AD9C-78D00A8125C3}" presName="rootComposite3" presStyleCnt="0"/>
      <dgm:spPr/>
    </dgm:pt>
    <dgm:pt modelId="{A076D218-FF45-4023-8C1A-F221BA56C52C}" type="pres">
      <dgm:prSet presAssocID="{2DDE601C-7E33-4C61-AD9C-78D00A8125C3}" presName="rootText3" presStyleLbl="asst3" presStyleIdx="3" presStyleCnt="4" custLinFactX="126615" custLinFactY="-80351" custLinFactNeighborX="200000" custLinFactNeighborY="-100000">
        <dgm:presLayoutVars>
          <dgm:chPref val="3"/>
        </dgm:presLayoutVars>
      </dgm:prSet>
      <dgm:spPr/>
      <dgm:t>
        <a:bodyPr/>
        <a:lstStyle/>
        <a:p>
          <a:endParaRPr lang="en-US"/>
        </a:p>
      </dgm:t>
    </dgm:pt>
    <dgm:pt modelId="{4F6C3A97-257C-4775-8418-55B2642A2271}" type="pres">
      <dgm:prSet presAssocID="{2DDE601C-7E33-4C61-AD9C-78D00A8125C3}" presName="rootConnector3" presStyleLbl="asst3" presStyleIdx="3" presStyleCnt="4"/>
      <dgm:spPr/>
      <dgm:t>
        <a:bodyPr/>
        <a:lstStyle/>
        <a:p>
          <a:endParaRPr lang="en-US"/>
        </a:p>
      </dgm:t>
    </dgm:pt>
    <dgm:pt modelId="{3B00013F-39AC-4514-9D42-FCF481BE44AC}" type="pres">
      <dgm:prSet presAssocID="{2DDE601C-7E33-4C61-AD9C-78D00A8125C3}" presName="hierChild6" presStyleCnt="0"/>
      <dgm:spPr/>
    </dgm:pt>
    <dgm:pt modelId="{30E2234C-D16A-49C3-83D0-AFE32EE5889D}" type="pres">
      <dgm:prSet presAssocID="{2DDE601C-7E33-4C61-AD9C-78D00A8125C3}" presName="hierChild7" presStyleCnt="0"/>
      <dgm:spPr/>
    </dgm:pt>
    <dgm:pt modelId="{17DB2C0E-EE58-4027-BF19-6BBEA54AACEC}" type="pres">
      <dgm:prSet presAssocID="{02C95BA9-E57A-4C2C-9076-9E2DA3194992}" presName="hierChild5" presStyleCnt="0"/>
      <dgm:spPr/>
    </dgm:pt>
    <dgm:pt modelId="{64BA09D8-4F1E-4EAC-88C2-C43FC92B0499}" type="pres">
      <dgm:prSet presAssocID="{A576EB17-6365-4028-8372-837C24BD7673}" presName="Name37" presStyleLbl="parChTrans1D2" presStyleIdx="2" presStyleCnt="5"/>
      <dgm:spPr/>
      <dgm:t>
        <a:bodyPr/>
        <a:lstStyle/>
        <a:p>
          <a:endParaRPr lang="en-US"/>
        </a:p>
      </dgm:t>
    </dgm:pt>
    <dgm:pt modelId="{51CD83CF-31C1-459D-86D8-B709F8AF0F84}" type="pres">
      <dgm:prSet presAssocID="{4BF2BFFE-945B-4D3D-B66E-F6FEF595DDEA}" presName="hierRoot2" presStyleCnt="0">
        <dgm:presLayoutVars>
          <dgm:hierBranch val="init"/>
        </dgm:presLayoutVars>
      </dgm:prSet>
      <dgm:spPr/>
    </dgm:pt>
    <dgm:pt modelId="{2F95B1C6-AE4A-4F78-9AB9-3B55AE4C76AA}" type="pres">
      <dgm:prSet presAssocID="{4BF2BFFE-945B-4D3D-B66E-F6FEF595DDEA}" presName="rootComposite" presStyleCnt="0"/>
      <dgm:spPr/>
    </dgm:pt>
    <dgm:pt modelId="{AA28273F-1A61-418E-AEED-3C0AB8BD63FD}" type="pres">
      <dgm:prSet presAssocID="{4BF2BFFE-945B-4D3D-B66E-F6FEF595DDEA}" presName="rootText" presStyleLbl="node2" presStyleIdx="2" presStyleCnt="3" custLinFactX="49236" custLinFactY="10212" custLinFactNeighborX="100000" custLinFactNeighborY="100000">
        <dgm:presLayoutVars>
          <dgm:chPref val="3"/>
        </dgm:presLayoutVars>
      </dgm:prSet>
      <dgm:spPr/>
      <dgm:t>
        <a:bodyPr/>
        <a:lstStyle/>
        <a:p>
          <a:endParaRPr lang="en-US"/>
        </a:p>
      </dgm:t>
    </dgm:pt>
    <dgm:pt modelId="{7F2A0391-BD4B-4141-B290-B2FC5904617B}" type="pres">
      <dgm:prSet presAssocID="{4BF2BFFE-945B-4D3D-B66E-F6FEF595DDEA}" presName="rootConnector" presStyleLbl="node2" presStyleIdx="2" presStyleCnt="3"/>
      <dgm:spPr/>
      <dgm:t>
        <a:bodyPr/>
        <a:lstStyle/>
        <a:p>
          <a:endParaRPr lang="en-US"/>
        </a:p>
      </dgm:t>
    </dgm:pt>
    <dgm:pt modelId="{77D629A8-7BC0-4199-8878-398F28D33762}" type="pres">
      <dgm:prSet presAssocID="{4BF2BFFE-945B-4D3D-B66E-F6FEF595DDEA}" presName="hierChild4" presStyleCnt="0"/>
      <dgm:spPr/>
    </dgm:pt>
    <dgm:pt modelId="{25FB80AF-74F8-44CB-A883-B00E64579BEB}" type="pres">
      <dgm:prSet presAssocID="{4BF2BFFE-945B-4D3D-B66E-F6FEF595DDEA}" presName="hierChild5" presStyleCnt="0"/>
      <dgm:spPr/>
    </dgm:pt>
    <dgm:pt modelId="{C8A4A768-CAB6-4EF3-BEC1-7C3055C0D6AE}" type="pres">
      <dgm:prSet presAssocID="{71778FA4-91E4-4D9E-82E4-9BE254640625}" presName="hierChild3" presStyleCnt="0"/>
      <dgm:spPr/>
    </dgm:pt>
    <dgm:pt modelId="{CCB0BDAD-20A0-459D-992F-F3234923F519}" type="pres">
      <dgm:prSet presAssocID="{560966A4-C00A-44E9-807A-FF16F20278CC}" presName="Name111" presStyleLbl="parChTrans1D2" presStyleIdx="3" presStyleCnt="5"/>
      <dgm:spPr/>
      <dgm:t>
        <a:bodyPr/>
        <a:lstStyle/>
        <a:p>
          <a:endParaRPr lang="en-US"/>
        </a:p>
      </dgm:t>
    </dgm:pt>
    <dgm:pt modelId="{CA585056-8159-4FFF-AF0C-A935E8F47A22}" type="pres">
      <dgm:prSet presAssocID="{2D26BBBF-E9A8-439B-B542-C80137F00AB7}" presName="hierRoot3" presStyleCnt="0">
        <dgm:presLayoutVars>
          <dgm:hierBranch val="init"/>
        </dgm:presLayoutVars>
      </dgm:prSet>
      <dgm:spPr/>
    </dgm:pt>
    <dgm:pt modelId="{96380351-AE65-44BA-918B-B0C803ED2E76}" type="pres">
      <dgm:prSet presAssocID="{2D26BBBF-E9A8-439B-B542-C80137F00AB7}" presName="rootComposite3" presStyleCnt="0"/>
      <dgm:spPr/>
    </dgm:pt>
    <dgm:pt modelId="{809B9D92-07D0-4F6E-BE54-D115D4734B50}" type="pres">
      <dgm:prSet presAssocID="{2D26BBBF-E9A8-439B-B542-C80137F00AB7}" presName="rootText3" presStyleLbl="asst1" presStyleIdx="0" presStyleCnt="2" custLinFactNeighborX="97071">
        <dgm:presLayoutVars>
          <dgm:chPref val="3"/>
        </dgm:presLayoutVars>
      </dgm:prSet>
      <dgm:spPr/>
      <dgm:t>
        <a:bodyPr/>
        <a:lstStyle/>
        <a:p>
          <a:endParaRPr lang="en-US"/>
        </a:p>
      </dgm:t>
    </dgm:pt>
    <dgm:pt modelId="{EE40B3D0-29EF-4850-A659-1E424F726FB5}" type="pres">
      <dgm:prSet presAssocID="{2D26BBBF-E9A8-439B-B542-C80137F00AB7}" presName="rootConnector3" presStyleLbl="asst1" presStyleIdx="0" presStyleCnt="2"/>
      <dgm:spPr/>
      <dgm:t>
        <a:bodyPr/>
        <a:lstStyle/>
        <a:p>
          <a:endParaRPr lang="en-US"/>
        </a:p>
      </dgm:t>
    </dgm:pt>
    <dgm:pt modelId="{1D50D791-1624-42F9-A997-E7B431D2CBF9}" type="pres">
      <dgm:prSet presAssocID="{2D26BBBF-E9A8-439B-B542-C80137F00AB7}" presName="hierChild6" presStyleCnt="0"/>
      <dgm:spPr/>
    </dgm:pt>
    <dgm:pt modelId="{DFDC31A7-CF6F-47F1-8172-3B44D1A26D53}" type="pres">
      <dgm:prSet presAssocID="{2D26BBBF-E9A8-439B-B542-C80137F00AB7}" presName="hierChild7" presStyleCnt="0"/>
      <dgm:spPr/>
    </dgm:pt>
    <dgm:pt modelId="{95A502FD-DCC6-426C-AAF4-2B1D0041A7FB}" type="pres">
      <dgm:prSet presAssocID="{7160119C-680A-4CC1-AA80-6D6D5191590E}" presName="Name111" presStyleLbl="parChTrans1D2" presStyleIdx="4" presStyleCnt="5"/>
      <dgm:spPr/>
      <dgm:t>
        <a:bodyPr/>
        <a:lstStyle/>
        <a:p>
          <a:endParaRPr lang="en-US"/>
        </a:p>
      </dgm:t>
    </dgm:pt>
    <dgm:pt modelId="{72ED46C7-EEA3-4B0B-9533-1E7BC84DC306}" type="pres">
      <dgm:prSet presAssocID="{DD9197CC-316F-43CC-9A8D-D1DEC9A33735}" presName="hierRoot3" presStyleCnt="0">
        <dgm:presLayoutVars>
          <dgm:hierBranch val="init"/>
        </dgm:presLayoutVars>
      </dgm:prSet>
      <dgm:spPr/>
    </dgm:pt>
    <dgm:pt modelId="{19259DEB-80CB-419F-BF8C-B774B5413FE0}" type="pres">
      <dgm:prSet presAssocID="{DD9197CC-316F-43CC-9A8D-D1DEC9A33735}" presName="rootComposite3" presStyleCnt="0"/>
      <dgm:spPr/>
    </dgm:pt>
    <dgm:pt modelId="{5AF1E446-5E6C-4B94-9E8E-D1B3E69FFA10}" type="pres">
      <dgm:prSet presAssocID="{DD9197CC-316F-43CC-9A8D-D1DEC9A33735}" presName="rootText3" presStyleLbl="asst1" presStyleIdx="1" presStyleCnt="2" custLinFactX="49236" custLinFactNeighborX="100000">
        <dgm:presLayoutVars>
          <dgm:chPref val="3"/>
        </dgm:presLayoutVars>
      </dgm:prSet>
      <dgm:spPr/>
      <dgm:t>
        <a:bodyPr/>
        <a:lstStyle/>
        <a:p>
          <a:endParaRPr lang="en-US"/>
        </a:p>
      </dgm:t>
    </dgm:pt>
    <dgm:pt modelId="{8DC0570C-1C40-46CC-A4A9-AF907E100D94}" type="pres">
      <dgm:prSet presAssocID="{DD9197CC-316F-43CC-9A8D-D1DEC9A33735}" presName="rootConnector3" presStyleLbl="asst1" presStyleIdx="1" presStyleCnt="2"/>
      <dgm:spPr/>
      <dgm:t>
        <a:bodyPr/>
        <a:lstStyle/>
        <a:p>
          <a:endParaRPr lang="en-US"/>
        </a:p>
      </dgm:t>
    </dgm:pt>
    <dgm:pt modelId="{62620848-492F-49D4-AE48-506DCE6D9B9D}" type="pres">
      <dgm:prSet presAssocID="{DD9197CC-316F-43CC-9A8D-D1DEC9A33735}" presName="hierChild6" presStyleCnt="0"/>
      <dgm:spPr/>
    </dgm:pt>
    <dgm:pt modelId="{03BF1C46-A481-4C41-941D-FB0749F111B2}" type="pres">
      <dgm:prSet presAssocID="{DD9197CC-316F-43CC-9A8D-D1DEC9A33735}" presName="hierChild7" presStyleCnt="0"/>
      <dgm:spPr/>
    </dgm:pt>
    <dgm:pt modelId="{D37181E5-AA00-484C-8FC8-0C7DA99BB9C2}" type="pres">
      <dgm:prSet presAssocID="{1F8C32F2-C76D-4AEF-9D64-6A0477BF8619}" presName="hierRoot1" presStyleCnt="0">
        <dgm:presLayoutVars>
          <dgm:hierBranch val="init"/>
        </dgm:presLayoutVars>
      </dgm:prSet>
      <dgm:spPr/>
    </dgm:pt>
    <dgm:pt modelId="{15C0DA4A-F623-4503-A670-5CDF2D793BD8}" type="pres">
      <dgm:prSet presAssocID="{1F8C32F2-C76D-4AEF-9D64-6A0477BF8619}" presName="rootComposite1" presStyleCnt="0"/>
      <dgm:spPr/>
    </dgm:pt>
    <dgm:pt modelId="{C30A2296-3354-451F-A722-04E5608B01E0}" type="pres">
      <dgm:prSet presAssocID="{1F8C32F2-C76D-4AEF-9D64-6A0477BF8619}" presName="rootText1" presStyleLbl="node0" presStyleIdx="1" presStyleCnt="6" custLinFactY="220669" custLinFactNeighborX="-94786" custLinFactNeighborY="300000">
        <dgm:presLayoutVars>
          <dgm:chPref val="3"/>
        </dgm:presLayoutVars>
      </dgm:prSet>
      <dgm:spPr/>
      <dgm:t>
        <a:bodyPr/>
        <a:lstStyle/>
        <a:p>
          <a:endParaRPr lang="en-US"/>
        </a:p>
      </dgm:t>
    </dgm:pt>
    <dgm:pt modelId="{0154FB29-E1D8-4194-92F0-8A91CEB3CA02}" type="pres">
      <dgm:prSet presAssocID="{1F8C32F2-C76D-4AEF-9D64-6A0477BF8619}" presName="rootConnector1" presStyleLbl="node1" presStyleIdx="0" presStyleCnt="0"/>
      <dgm:spPr/>
      <dgm:t>
        <a:bodyPr/>
        <a:lstStyle/>
        <a:p>
          <a:endParaRPr lang="en-US"/>
        </a:p>
      </dgm:t>
    </dgm:pt>
    <dgm:pt modelId="{C6912BCD-5C84-4D78-A8D7-D72EBD079C5D}" type="pres">
      <dgm:prSet presAssocID="{1F8C32F2-C76D-4AEF-9D64-6A0477BF8619}" presName="hierChild2" presStyleCnt="0"/>
      <dgm:spPr/>
    </dgm:pt>
    <dgm:pt modelId="{FFB8AB55-56DC-4DB2-AC82-CE8E7DA7C361}" type="pres">
      <dgm:prSet presAssocID="{1F8C32F2-C76D-4AEF-9D64-6A0477BF8619}" presName="hierChild3" presStyleCnt="0"/>
      <dgm:spPr/>
    </dgm:pt>
    <dgm:pt modelId="{E79B8BF9-1867-4FC8-866E-836B0C31BF7E}" type="pres">
      <dgm:prSet presAssocID="{782ED9E5-20B0-4A83-88E9-54A44AD37DCF}" presName="hierRoot1" presStyleCnt="0">
        <dgm:presLayoutVars>
          <dgm:hierBranch val="init"/>
        </dgm:presLayoutVars>
      </dgm:prSet>
      <dgm:spPr/>
    </dgm:pt>
    <dgm:pt modelId="{77B0E288-20FD-4157-BBE5-FF237F071459}" type="pres">
      <dgm:prSet presAssocID="{782ED9E5-20B0-4A83-88E9-54A44AD37DCF}" presName="rootComposite1" presStyleCnt="0"/>
      <dgm:spPr/>
    </dgm:pt>
    <dgm:pt modelId="{34D387AA-5BC3-4F4C-A2F4-E9AC1E297FF9}" type="pres">
      <dgm:prSet presAssocID="{782ED9E5-20B0-4A83-88E9-54A44AD37DCF}" presName="rootText1" presStyleLbl="node0" presStyleIdx="2" presStyleCnt="6" custScaleX="47088" custScaleY="58737" custLinFactX="-100000" custLinFactY="100000" custLinFactNeighborX="-171570" custLinFactNeighborY="190807">
        <dgm:presLayoutVars>
          <dgm:chPref val="3"/>
        </dgm:presLayoutVars>
      </dgm:prSet>
      <dgm:spPr/>
      <dgm:t>
        <a:bodyPr/>
        <a:lstStyle/>
        <a:p>
          <a:endParaRPr lang="en-US"/>
        </a:p>
      </dgm:t>
    </dgm:pt>
    <dgm:pt modelId="{CF57881C-1987-4EC5-AC18-B737F001053A}" type="pres">
      <dgm:prSet presAssocID="{782ED9E5-20B0-4A83-88E9-54A44AD37DCF}" presName="rootConnector1" presStyleLbl="node1" presStyleIdx="0" presStyleCnt="0"/>
      <dgm:spPr/>
      <dgm:t>
        <a:bodyPr/>
        <a:lstStyle/>
        <a:p>
          <a:endParaRPr lang="en-US"/>
        </a:p>
      </dgm:t>
    </dgm:pt>
    <dgm:pt modelId="{3E9F9E4D-FC3B-414F-8CEB-654092C3A88A}" type="pres">
      <dgm:prSet presAssocID="{782ED9E5-20B0-4A83-88E9-54A44AD37DCF}" presName="hierChild2" presStyleCnt="0"/>
      <dgm:spPr/>
    </dgm:pt>
    <dgm:pt modelId="{468A6BA8-829C-4EF6-B70F-B6BBADB21410}" type="pres">
      <dgm:prSet presAssocID="{782ED9E5-20B0-4A83-88E9-54A44AD37DCF}" presName="hierChild3" presStyleCnt="0"/>
      <dgm:spPr/>
    </dgm:pt>
    <dgm:pt modelId="{04AA20EB-D121-49E1-AC05-B0D0DC4BAB15}" type="pres">
      <dgm:prSet presAssocID="{9F512F67-9CBA-4A2D-9D11-31DBC6AF3FC0}" presName="hierRoot1" presStyleCnt="0">
        <dgm:presLayoutVars>
          <dgm:hierBranch val="init"/>
        </dgm:presLayoutVars>
      </dgm:prSet>
      <dgm:spPr/>
    </dgm:pt>
    <dgm:pt modelId="{DC4D7887-7732-4E68-8FEA-B6495B7C9872}" type="pres">
      <dgm:prSet presAssocID="{9F512F67-9CBA-4A2D-9D11-31DBC6AF3FC0}" presName="rootComposite1" presStyleCnt="0"/>
      <dgm:spPr/>
    </dgm:pt>
    <dgm:pt modelId="{FB836F66-2875-4BF1-9065-809865DCD13E}" type="pres">
      <dgm:prSet presAssocID="{9F512F67-9CBA-4A2D-9D11-31DBC6AF3FC0}" presName="rootText1" presStyleLbl="node0" presStyleIdx="3" presStyleCnt="6" custScaleX="47088" custScaleY="58737" custLinFactX="-100000" custLinFactY="100000" custLinFactNeighborX="-185956" custLinFactNeighborY="190807">
        <dgm:presLayoutVars>
          <dgm:chPref val="3"/>
        </dgm:presLayoutVars>
      </dgm:prSet>
      <dgm:spPr/>
      <dgm:t>
        <a:bodyPr/>
        <a:lstStyle/>
        <a:p>
          <a:endParaRPr lang="en-US"/>
        </a:p>
      </dgm:t>
    </dgm:pt>
    <dgm:pt modelId="{D1D3CF6D-565E-439D-A325-B8350E795975}" type="pres">
      <dgm:prSet presAssocID="{9F512F67-9CBA-4A2D-9D11-31DBC6AF3FC0}" presName="rootConnector1" presStyleLbl="node1" presStyleIdx="0" presStyleCnt="0"/>
      <dgm:spPr/>
      <dgm:t>
        <a:bodyPr/>
        <a:lstStyle/>
        <a:p>
          <a:endParaRPr lang="en-US"/>
        </a:p>
      </dgm:t>
    </dgm:pt>
    <dgm:pt modelId="{533B5845-3FAF-4E83-9C3F-B571F0E9FC6B}" type="pres">
      <dgm:prSet presAssocID="{9F512F67-9CBA-4A2D-9D11-31DBC6AF3FC0}" presName="hierChild2" presStyleCnt="0"/>
      <dgm:spPr/>
    </dgm:pt>
    <dgm:pt modelId="{F083ABEC-90AC-4794-805A-3A1716E64ED9}" type="pres">
      <dgm:prSet presAssocID="{9F512F67-9CBA-4A2D-9D11-31DBC6AF3FC0}" presName="hierChild3" presStyleCnt="0"/>
      <dgm:spPr/>
    </dgm:pt>
    <dgm:pt modelId="{B5189891-41E8-4D61-932E-7EF4B33B6069}" type="pres">
      <dgm:prSet presAssocID="{69348E9D-5D29-4AF7-8B72-FB502BCE23AA}" presName="hierRoot1" presStyleCnt="0">
        <dgm:presLayoutVars>
          <dgm:hierBranch val="init"/>
        </dgm:presLayoutVars>
      </dgm:prSet>
      <dgm:spPr/>
    </dgm:pt>
    <dgm:pt modelId="{077743CB-935C-4830-A267-366697FCBFA8}" type="pres">
      <dgm:prSet presAssocID="{69348E9D-5D29-4AF7-8B72-FB502BCE23AA}" presName="rootComposite1" presStyleCnt="0"/>
      <dgm:spPr/>
    </dgm:pt>
    <dgm:pt modelId="{66BF2FAC-A50F-4FB0-80E7-40FF6701433A}" type="pres">
      <dgm:prSet presAssocID="{69348E9D-5D29-4AF7-8B72-FB502BCE23AA}" presName="rootText1" presStyleLbl="node0" presStyleIdx="4" presStyleCnt="6" custScaleX="47088" custScaleY="58737" custLinFactX="-100000" custLinFactY="100000" custLinFactNeighborX="-195492" custLinFactNeighborY="190807">
        <dgm:presLayoutVars>
          <dgm:chPref val="3"/>
        </dgm:presLayoutVars>
      </dgm:prSet>
      <dgm:spPr/>
      <dgm:t>
        <a:bodyPr/>
        <a:lstStyle/>
        <a:p>
          <a:endParaRPr lang="en-US"/>
        </a:p>
      </dgm:t>
    </dgm:pt>
    <dgm:pt modelId="{CAA6A11E-C425-437D-A239-46AFFC4854F9}" type="pres">
      <dgm:prSet presAssocID="{69348E9D-5D29-4AF7-8B72-FB502BCE23AA}" presName="rootConnector1" presStyleLbl="node1" presStyleIdx="0" presStyleCnt="0"/>
      <dgm:spPr/>
      <dgm:t>
        <a:bodyPr/>
        <a:lstStyle/>
        <a:p>
          <a:endParaRPr lang="en-US"/>
        </a:p>
      </dgm:t>
    </dgm:pt>
    <dgm:pt modelId="{57BE3E12-C3AD-4416-ACE4-BE6E0E35708E}" type="pres">
      <dgm:prSet presAssocID="{69348E9D-5D29-4AF7-8B72-FB502BCE23AA}" presName="hierChild2" presStyleCnt="0"/>
      <dgm:spPr/>
    </dgm:pt>
    <dgm:pt modelId="{BE082A98-5903-4364-8000-D42574A5C0FB}" type="pres">
      <dgm:prSet presAssocID="{69348E9D-5D29-4AF7-8B72-FB502BCE23AA}" presName="hierChild3" presStyleCnt="0"/>
      <dgm:spPr/>
    </dgm:pt>
    <dgm:pt modelId="{6C9A60B8-84E0-4B2D-833B-2C6D1D0F3C72}" type="pres">
      <dgm:prSet presAssocID="{E4E6D489-AAF5-48BA-A20F-376568DD9499}" presName="hierRoot1" presStyleCnt="0">
        <dgm:presLayoutVars>
          <dgm:hierBranch val="init"/>
        </dgm:presLayoutVars>
      </dgm:prSet>
      <dgm:spPr/>
    </dgm:pt>
    <dgm:pt modelId="{018D58A9-E872-409E-987C-27A77FE0E657}" type="pres">
      <dgm:prSet presAssocID="{E4E6D489-AAF5-48BA-A20F-376568DD9499}" presName="rootComposite1" presStyleCnt="0"/>
      <dgm:spPr/>
    </dgm:pt>
    <dgm:pt modelId="{E96681EC-318E-42F2-87BB-EA6804120555}" type="pres">
      <dgm:prSet presAssocID="{E4E6D489-AAF5-48BA-A20F-376568DD9499}" presName="rootText1" presStyleLbl="node0" presStyleIdx="5" presStyleCnt="6" custScaleX="47088" custScaleY="58737" custLinFactX="-109693" custLinFactY="100000" custLinFactNeighborX="-200000" custLinFactNeighborY="190807">
        <dgm:presLayoutVars>
          <dgm:chPref val="3"/>
        </dgm:presLayoutVars>
      </dgm:prSet>
      <dgm:spPr/>
      <dgm:t>
        <a:bodyPr/>
        <a:lstStyle/>
        <a:p>
          <a:endParaRPr lang="en-US"/>
        </a:p>
      </dgm:t>
    </dgm:pt>
    <dgm:pt modelId="{E962BCDA-E262-4D3F-A7A3-87A02E2B5E15}" type="pres">
      <dgm:prSet presAssocID="{E4E6D489-AAF5-48BA-A20F-376568DD9499}" presName="rootConnector1" presStyleLbl="node1" presStyleIdx="0" presStyleCnt="0"/>
      <dgm:spPr/>
      <dgm:t>
        <a:bodyPr/>
        <a:lstStyle/>
        <a:p>
          <a:endParaRPr lang="en-US"/>
        </a:p>
      </dgm:t>
    </dgm:pt>
    <dgm:pt modelId="{D282CB66-3E8D-4F28-8574-710361CD648C}" type="pres">
      <dgm:prSet presAssocID="{E4E6D489-AAF5-48BA-A20F-376568DD9499}" presName="hierChild2" presStyleCnt="0"/>
      <dgm:spPr/>
    </dgm:pt>
    <dgm:pt modelId="{0CBF610F-CB56-490A-B5C6-8C0BF9975307}" type="pres">
      <dgm:prSet presAssocID="{E4E6D489-AAF5-48BA-A20F-376568DD9499}" presName="hierChild3" presStyleCnt="0"/>
      <dgm:spPr/>
    </dgm:pt>
  </dgm:ptLst>
  <dgm:cxnLst>
    <dgm:cxn modelId="{DA8E2320-50C4-D949-8068-6B04FC338B03}" type="presOf" srcId="{DD9197CC-316F-43CC-9A8D-D1DEC9A33735}" destId="{5AF1E446-5E6C-4B94-9E8E-D1B3E69FFA10}" srcOrd="0" destOrd="0" presId="urn:microsoft.com/office/officeart/2005/8/layout/orgChart1"/>
    <dgm:cxn modelId="{FEE41924-1D60-044A-ABF1-9C00B5C6E2E6}" type="presOf" srcId="{A576EB17-6365-4028-8372-837C24BD7673}" destId="{64BA09D8-4F1E-4EAC-88C2-C43FC92B0499}" srcOrd="0" destOrd="0" presId="urn:microsoft.com/office/officeart/2005/8/layout/orgChart1"/>
    <dgm:cxn modelId="{54BDA5B7-9600-4916-9A4D-893414DB6802}" srcId="{99313E44-842D-48C3-9300-F91D7E6ED38F}" destId="{9F512F67-9CBA-4A2D-9D11-31DBC6AF3FC0}" srcOrd="3" destOrd="0" parTransId="{D8D9E818-797B-47F0-B519-4488850C8981}" sibTransId="{E198590B-93AD-465E-9259-E930DE97CA48}"/>
    <dgm:cxn modelId="{CC49D6AB-9DCF-4B14-B89B-33AB485FBA69}" srcId="{9625D627-D121-47F0-9BE3-5A3D60AC48EF}" destId="{9E892498-77E4-43DC-897A-FBD6E2CBF029}" srcOrd="0" destOrd="0" parTransId="{07C18924-7925-437B-BB1B-FCA5311DB6B1}" sibTransId="{17BF4387-BFF1-43D8-AC78-D17BFF6E66C3}"/>
    <dgm:cxn modelId="{CB3E3728-D8DD-CA4D-A1F7-41AE06F806C6}" type="presOf" srcId="{2A643DE8-A5A2-4A82-B4CD-03CAEEB5B243}" destId="{F79B2638-ED2E-4FD8-82F4-B5FE84E4300C}" srcOrd="1" destOrd="0" presId="urn:microsoft.com/office/officeart/2005/8/layout/orgChart1"/>
    <dgm:cxn modelId="{B0D544DB-0BCA-7A41-A3A3-AD40A8806A31}" type="presOf" srcId="{9E892498-77E4-43DC-897A-FBD6E2CBF029}" destId="{ECDD5AFD-2584-4F46-B7B4-9380507CE60C}" srcOrd="0" destOrd="0" presId="urn:microsoft.com/office/officeart/2005/8/layout/orgChart1"/>
    <dgm:cxn modelId="{B36C3038-F9A5-0C47-95AC-790B6992B776}" type="presOf" srcId="{9625D627-D121-47F0-9BE3-5A3D60AC48EF}" destId="{ECAA91C6-3FE1-4C55-B5F7-58060DDCBD17}" srcOrd="0" destOrd="0" presId="urn:microsoft.com/office/officeart/2005/8/layout/orgChart1"/>
    <dgm:cxn modelId="{988748D7-C0A6-1446-8544-7B820047C9E5}" type="presOf" srcId="{7F395576-BCDC-48E4-9FD2-5EFDB1821CDD}" destId="{02AF3AC7-5A9E-48A8-97B6-732D10B8D491}" srcOrd="0" destOrd="0" presId="urn:microsoft.com/office/officeart/2005/8/layout/orgChart1"/>
    <dgm:cxn modelId="{69E1E640-1B25-48DE-A8A0-89CBEAFB0B1C}" srcId="{02C95BA9-E57A-4C2C-9076-9E2DA3194992}" destId="{A640FD3D-6F9B-436F-9565-7889687D7076}" srcOrd="0" destOrd="0" parTransId="{1EB5ED89-7538-4825-8024-E6454FAD66A8}" sibTransId="{157473FA-0B9D-4ED2-879B-692C30B44CDA}"/>
    <dgm:cxn modelId="{2550F9D2-EC9B-B649-9AB3-05B5010EF2E5}" type="presOf" srcId="{71778FA4-91E4-4D9E-82E4-9BE254640625}" destId="{D336581F-0BB4-44B3-AA8D-4D08F0C82002}" srcOrd="1" destOrd="0" presId="urn:microsoft.com/office/officeart/2005/8/layout/orgChart1"/>
    <dgm:cxn modelId="{D50B0451-4552-A34F-AA1C-CCFEDBB89C99}" type="presOf" srcId="{99313E44-842D-48C3-9300-F91D7E6ED38F}" destId="{DA3711CC-DA55-4329-BD96-E6059B8C1FAE}" srcOrd="0" destOrd="0" presId="urn:microsoft.com/office/officeart/2005/8/layout/orgChart1"/>
    <dgm:cxn modelId="{F45D34F8-3FCC-2C46-80A5-B342AD0C2C87}" type="presOf" srcId="{A640FD3D-6F9B-436F-9565-7889687D7076}" destId="{53D05608-0685-425E-BF2F-C3E239B83B4A}" srcOrd="1" destOrd="0" presId="urn:microsoft.com/office/officeart/2005/8/layout/orgChart1"/>
    <dgm:cxn modelId="{61BD76D4-E967-4AA2-A781-E5880F62809A}" srcId="{99313E44-842D-48C3-9300-F91D7E6ED38F}" destId="{E4E6D489-AAF5-48BA-A20F-376568DD9499}" srcOrd="5" destOrd="0" parTransId="{894464CF-574A-4AE6-B299-B90F21758083}" sibTransId="{048DAD5C-9E9E-4CE9-9B8B-1F6D55D29C15}"/>
    <dgm:cxn modelId="{AB27F2BB-0739-DE47-9CDD-774CC37FD8EB}" type="presOf" srcId="{1545DBD8-7F9C-4FA1-9552-CDFA34F00B1A}" destId="{75CB90D4-D000-457E-AFE6-215CBB3226D4}" srcOrd="0" destOrd="0" presId="urn:microsoft.com/office/officeart/2005/8/layout/orgChart1"/>
    <dgm:cxn modelId="{D2C689DE-C08D-154D-8462-712FCACF9832}" type="presOf" srcId="{9625D627-D121-47F0-9BE3-5A3D60AC48EF}" destId="{48A2C67D-2131-4ACC-8F0D-98728A4188D2}" srcOrd="1" destOrd="0" presId="urn:microsoft.com/office/officeart/2005/8/layout/orgChart1"/>
    <dgm:cxn modelId="{9BFE6A72-F12B-4B4A-BE80-0CDB5C9E4E6A}" type="presOf" srcId="{2431ABAF-EC07-43E8-B7B4-3E21B89AB991}" destId="{7E8C22E6-6971-4506-BB07-8797E8505BAC}" srcOrd="0" destOrd="0" presId="urn:microsoft.com/office/officeart/2005/8/layout/orgChart1"/>
    <dgm:cxn modelId="{9DA48ADE-44E5-7D49-B942-DFB9F2B1D71C}" type="presOf" srcId="{782ED9E5-20B0-4A83-88E9-54A44AD37DCF}" destId="{CF57881C-1987-4EC5-AC18-B737F001053A}" srcOrd="1" destOrd="0" presId="urn:microsoft.com/office/officeart/2005/8/layout/orgChart1"/>
    <dgm:cxn modelId="{D208D055-1DAC-B64F-B035-6BF2CBB247D1}" type="presOf" srcId="{0E6EB04F-2A2B-4076-B031-A63F80D260E5}" destId="{CFFEA0BC-7311-47EA-8749-251CB51B62E0}" srcOrd="0" destOrd="0" presId="urn:microsoft.com/office/officeart/2005/8/layout/orgChart1"/>
    <dgm:cxn modelId="{99B501C6-5349-904B-A2BB-F9B6C968E536}" type="presOf" srcId="{EC9E0D44-A507-4CE0-9103-4156FC843E91}" destId="{F640E33C-B6EA-47FC-B2C3-DE31713E4640}" srcOrd="0" destOrd="0" presId="urn:microsoft.com/office/officeart/2005/8/layout/orgChart1"/>
    <dgm:cxn modelId="{37372CB3-917D-2447-80D0-EBA55F567C4A}" type="presOf" srcId="{1F8C32F2-C76D-4AEF-9D64-6A0477BF8619}" destId="{0154FB29-E1D8-4194-92F0-8A91CEB3CA02}" srcOrd="1" destOrd="0" presId="urn:microsoft.com/office/officeart/2005/8/layout/orgChart1"/>
    <dgm:cxn modelId="{01C66623-4503-3143-87C3-3D037CB9C229}" type="presOf" srcId="{560966A4-C00A-44E9-807A-FF16F20278CC}" destId="{CCB0BDAD-20A0-459D-992F-F3234923F519}" srcOrd="0" destOrd="0" presId="urn:microsoft.com/office/officeart/2005/8/layout/orgChart1"/>
    <dgm:cxn modelId="{CBDCDD4C-FAF4-4111-A096-A9AEFCB28497}" srcId="{99313E44-842D-48C3-9300-F91D7E6ED38F}" destId="{69348E9D-5D29-4AF7-8B72-FB502BCE23AA}" srcOrd="4" destOrd="0" parTransId="{37DE753B-F4AF-4CB2-B6A3-7E61A0DBD744}" sibTransId="{D5203177-046F-4ADD-8050-9B38D50507C7}"/>
    <dgm:cxn modelId="{04FACA03-A577-944E-B377-C2584153BE78}" type="presOf" srcId="{69348E9D-5D29-4AF7-8B72-FB502BCE23AA}" destId="{CAA6A11E-C425-437D-A239-46AFFC4854F9}" srcOrd="1" destOrd="0" presId="urn:microsoft.com/office/officeart/2005/8/layout/orgChart1"/>
    <dgm:cxn modelId="{4D75D151-AD04-904D-ABC9-CC2B932ADA28}" type="presOf" srcId="{02C95BA9-E57A-4C2C-9076-9E2DA3194992}" destId="{B87A6766-DABA-44CB-8561-6E86F78C725C}" srcOrd="0" destOrd="0" presId="urn:microsoft.com/office/officeart/2005/8/layout/orgChart1"/>
    <dgm:cxn modelId="{B27FB006-CA20-4079-B988-F6C36BC9D1B5}" srcId="{99313E44-842D-48C3-9300-F91D7E6ED38F}" destId="{782ED9E5-20B0-4A83-88E9-54A44AD37DCF}" srcOrd="2" destOrd="0" parTransId="{2DDD10D0-E4DF-4CE4-A3D7-9093BD0C3B87}" sibTransId="{9BA4028C-5938-4CA3-88EA-2270BF2AC3D7}"/>
    <dgm:cxn modelId="{3BA6702B-1BA9-A341-B8F3-3C5759650711}" type="presOf" srcId="{9E892498-77E4-43DC-897A-FBD6E2CBF029}" destId="{B70F1B35-223A-4EA9-A263-75BE0E18F647}" srcOrd="1" destOrd="0" presId="urn:microsoft.com/office/officeart/2005/8/layout/orgChart1"/>
    <dgm:cxn modelId="{00F06AA2-F881-E948-A0BE-EC4E40D2ADBB}" type="presOf" srcId="{E20A1C8C-BD4B-43FF-8A47-DEFD5F380B0A}" destId="{DA932804-DE1B-4EB0-B46C-ABA0181C5AAC}" srcOrd="0" destOrd="0" presId="urn:microsoft.com/office/officeart/2005/8/layout/orgChart1"/>
    <dgm:cxn modelId="{FF34D0BB-E7B9-7B44-8FE0-E5CFC117F160}" type="presOf" srcId="{07C18924-7925-437B-BB1B-FCA5311DB6B1}" destId="{E285E6AD-737C-4E0A-B25F-876CF4A10D2C}" srcOrd="0" destOrd="0" presId="urn:microsoft.com/office/officeart/2005/8/layout/orgChart1"/>
    <dgm:cxn modelId="{D9C5A40E-2F4C-824B-842B-83F628A5440A}" type="presOf" srcId="{2D26BBBF-E9A8-439B-B542-C80137F00AB7}" destId="{EE40B3D0-29EF-4850-A659-1E424F726FB5}" srcOrd="1" destOrd="0" presId="urn:microsoft.com/office/officeart/2005/8/layout/orgChart1"/>
    <dgm:cxn modelId="{BCF0E789-12AA-FA4A-9EAC-FFB85FC12F1C}" type="presOf" srcId="{71778FA4-91E4-4D9E-82E4-9BE254640625}" destId="{960F0A70-EC17-4B69-8206-FA80DB941E28}" srcOrd="0" destOrd="0" presId="urn:microsoft.com/office/officeart/2005/8/layout/orgChart1"/>
    <dgm:cxn modelId="{82EC2D73-96D1-4A1B-9073-AC30BEF4D36A}" srcId="{A640FD3D-6F9B-436F-9565-7889687D7076}" destId="{0E6EB04F-2A2B-4076-B031-A63F80D260E5}" srcOrd="0" destOrd="0" parTransId="{1545DBD8-7F9C-4FA1-9552-CDFA34F00B1A}" sibTransId="{C78856A4-3E07-4482-90CE-5317A3FFEF5C}"/>
    <dgm:cxn modelId="{850D93D8-EA70-E149-8D40-1658234CDBCA}" type="presOf" srcId="{69348E9D-5D29-4AF7-8B72-FB502BCE23AA}" destId="{66BF2FAC-A50F-4FB0-80E7-40FF6701433A}" srcOrd="0" destOrd="0" presId="urn:microsoft.com/office/officeart/2005/8/layout/orgChart1"/>
    <dgm:cxn modelId="{75CDFDFE-636A-4ACB-903D-372B8B7C8C88}" srcId="{A640FD3D-6F9B-436F-9565-7889687D7076}" destId="{2DDE601C-7E33-4C61-AD9C-78D00A8125C3}" srcOrd="3" destOrd="0" parTransId="{91C905CD-549F-411A-A85B-0785D1762679}" sibTransId="{4B5D3DEA-F1E6-4866-9E08-C503E5C09C82}"/>
    <dgm:cxn modelId="{EF0F4057-A77D-1E4C-8B32-CB9291C252EF}" type="presOf" srcId="{2431ABAF-EC07-43E8-B7B4-3E21B89AB991}" destId="{B3399672-86A4-4639-AC8A-7ED423AFB336}" srcOrd="1" destOrd="0" presId="urn:microsoft.com/office/officeart/2005/8/layout/orgChart1"/>
    <dgm:cxn modelId="{E966C151-E886-4C48-9199-FFD0EC7EEC18}" type="presOf" srcId="{9F512F67-9CBA-4A2D-9D11-31DBC6AF3FC0}" destId="{FB836F66-2875-4BF1-9065-809865DCD13E}" srcOrd="0" destOrd="0" presId="urn:microsoft.com/office/officeart/2005/8/layout/orgChart1"/>
    <dgm:cxn modelId="{94F56ACD-772F-A645-90E2-D2A3A7333218}" type="presOf" srcId="{1EB5ED89-7538-4825-8024-E6454FAD66A8}" destId="{FCCEF829-8984-4DF9-A118-26A8EF0B9C15}" srcOrd="0" destOrd="0" presId="urn:microsoft.com/office/officeart/2005/8/layout/orgChart1"/>
    <dgm:cxn modelId="{8E5F2206-DC02-8D4C-8375-8D76A875B911}" type="presOf" srcId="{2DDE601C-7E33-4C61-AD9C-78D00A8125C3}" destId="{4F6C3A97-257C-4775-8418-55B2642A2271}" srcOrd="1" destOrd="0" presId="urn:microsoft.com/office/officeart/2005/8/layout/orgChart1"/>
    <dgm:cxn modelId="{4EC2B204-57C9-6D41-8863-981ABCAE6BC5}" type="presOf" srcId="{1F8C32F2-C76D-4AEF-9D64-6A0477BF8619}" destId="{C30A2296-3354-451F-A722-04E5608B01E0}" srcOrd="0" destOrd="0" presId="urn:microsoft.com/office/officeart/2005/8/layout/orgChart1"/>
    <dgm:cxn modelId="{3965A9A8-7BF5-C143-BD8C-BCDB7357DAAE}" type="presOf" srcId="{0F8E7239-AAD4-486F-8B4D-DC093D809B39}" destId="{8CA3B561-C081-42D5-BCED-542BA4563E2B}" srcOrd="0" destOrd="0" presId="urn:microsoft.com/office/officeart/2005/8/layout/orgChart1"/>
    <dgm:cxn modelId="{EEE2DB50-C558-B242-AF76-367E55E2F2AC}" type="presOf" srcId="{DD9197CC-316F-43CC-9A8D-D1DEC9A33735}" destId="{8DC0570C-1C40-46CC-A4A9-AF907E100D94}" srcOrd="1" destOrd="0" presId="urn:microsoft.com/office/officeart/2005/8/layout/orgChart1"/>
    <dgm:cxn modelId="{E0637A0C-3C03-4841-9D4B-1B749E7AAED6}" type="presOf" srcId="{0E6EB04F-2A2B-4076-B031-A63F80D260E5}" destId="{92293F24-AEC9-4C48-AFC3-052FCC19103D}" srcOrd="1" destOrd="0" presId="urn:microsoft.com/office/officeart/2005/8/layout/orgChart1"/>
    <dgm:cxn modelId="{C404A784-E216-47B6-947D-F5EB31AA8505}" srcId="{71778FA4-91E4-4D9E-82E4-9BE254640625}" destId="{02C95BA9-E57A-4C2C-9076-9E2DA3194992}" srcOrd="3" destOrd="0" parTransId="{E20A1C8C-BD4B-43FF-8A47-DEFD5F380B0A}" sibTransId="{B28250DD-0ECE-482D-AC37-D38CAD1353AD}"/>
    <dgm:cxn modelId="{BEEF9FF4-5C2C-4848-BF51-E92D5781C9BB}" type="presOf" srcId="{4BF2BFFE-945B-4D3D-B66E-F6FEF595DDEA}" destId="{7F2A0391-BD4B-4141-B290-B2FC5904617B}" srcOrd="1" destOrd="0" presId="urn:microsoft.com/office/officeart/2005/8/layout/orgChart1"/>
    <dgm:cxn modelId="{93773016-9A60-447C-B0CF-FD5BD79AA034}" srcId="{71778FA4-91E4-4D9E-82E4-9BE254640625}" destId="{DD9197CC-316F-43CC-9A8D-D1DEC9A33735}" srcOrd="1" destOrd="0" parTransId="{7160119C-680A-4CC1-AA80-6D6D5191590E}" sibTransId="{E06DDE61-725B-4708-9DFC-A932F9CE24D2}"/>
    <dgm:cxn modelId="{20CCF638-84B4-2843-AC9A-10E9B967A686}" type="presOf" srcId="{9F512F67-9CBA-4A2D-9D11-31DBC6AF3FC0}" destId="{D1D3CF6D-565E-439D-A325-B8350E795975}" srcOrd="1" destOrd="0" presId="urn:microsoft.com/office/officeart/2005/8/layout/orgChart1"/>
    <dgm:cxn modelId="{8299DB52-C02F-1C40-AD2A-9F8B4CC977BC}" type="presOf" srcId="{7160119C-680A-4CC1-AA80-6D6D5191590E}" destId="{95A502FD-DCC6-426C-AAF4-2B1D0041A7FB}" srcOrd="0" destOrd="0" presId="urn:microsoft.com/office/officeart/2005/8/layout/orgChart1"/>
    <dgm:cxn modelId="{B3DC60CE-FDBC-4D63-83CA-F7B635217CBE}" srcId="{99313E44-842D-48C3-9300-F91D7E6ED38F}" destId="{71778FA4-91E4-4D9E-82E4-9BE254640625}" srcOrd="0" destOrd="0" parTransId="{208A74A0-A528-4F12-ADAA-D9A9DF645CFF}" sibTransId="{8D80D5B9-F3EC-4B3C-8DC4-EE8EEAE435C9}"/>
    <dgm:cxn modelId="{5B3654AB-2D8E-D742-BACE-AC50C38D635C}" type="presOf" srcId="{2DDE601C-7E33-4C61-AD9C-78D00A8125C3}" destId="{A076D218-FF45-4023-8C1A-F221BA56C52C}" srcOrd="0" destOrd="0" presId="urn:microsoft.com/office/officeart/2005/8/layout/orgChart1"/>
    <dgm:cxn modelId="{F1F197B1-A867-934E-BFC5-3AF360DD3500}" type="presOf" srcId="{E4E6D489-AAF5-48BA-A20F-376568DD9499}" destId="{E96681EC-318E-42F2-87BB-EA6804120555}" srcOrd="0" destOrd="0" presId="urn:microsoft.com/office/officeart/2005/8/layout/orgChart1"/>
    <dgm:cxn modelId="{6F443BF1-1186-4A2C-8581-7CC7DC959EDE}" srcId="{71778FA4-91E4-4D9E-82E4-9BE254640625}" destId="{2431ABAF-EC07-43E8-B7B4-3E21B89AB991}" srcOrd="2" destOrd="0" parTransId="{7F395576-BCDC-48E4-9FD2-5EFDB1821CDD}" sibTransId="{A4182312-2EBA-4F89-B858-CC254E9BCF6D}"/>
    <dgm:cxn modelId="{4194943C-5EF5-2F4F-8918-E8E089BE9205}" type="presOf" srcId="{91C905CD-549F-411A-A85B-0785D1762679}" destId="{1B2992ED-737F-4ACD-B39C-87EBC191D889}" srcOrd="0" destOrd="0" presId="urn:microsoft.com/office/officeart/2005/8/layout/orgChart1"/>
    <dgm:cxn modelId="{1E654AF5-9BA0-46DC-8BD0-A2806D1F86AC}" srcId="{A640FD3D-6F9B-436F-9565-7889687D7076}" destId="{9625D627-D121-47F0-9BE3-5A3D60AC48EF}" srcOrd="1" destOrd="0" parTransId="{0F8E7239-AAD4-486F-8B4D-DC093D809B39}" sibTransId="{DA4727A3-6B06-45B0-BF6A-FB29A8E53200}"/>
    <dgm:cxn modelId="{7A250F4E-8CB1-0244-A4CC-5D8F5AB84712}" type="presOf" srcId="{02C95BA9-E57A-4C2C-9076-9E2DA3194992}" destId="{6A126110-786A-4064-A82A-A062616E421A}" srcOrd="1" destOrd="0" presId="urn:microsoft.com/office/officeart/2005/8/layout/orgChart1"/>
    <dgm:cxn modelId="{318025BE-EA47-9F4E-81E4-EB6FB13DFAE5}" type="presOf" srcId="{2D26BBBF-E9A8-439B-B542-C80137F00AB7}" destId="{809B9D92-07D0-4F6E-BE54-D115D4734B50}" srcOrd="0" destOrd="0" presId="urn:microsoft.com/office/officeart/2005/8/layout/orgChart1"/>
    <dgm:cxn modelId="{07802FAE-16E3-2747-8BE3-F36872E5B3B5}" type="presOf" srcId="{782ED9E5-20B0-4A83-88E9-54A44AD37DCF}" destId="{34D387AA-5BC3-4F4C-A2F4-E9AC1E297FF9}" srcOrd="0" destOrd="0" presId="urn:microsoft.com/office/officeart/2005/8/layout/orgChart1"/>
    <dgm:cxn modelId="{3931A48F-9534-2E4E-AB93-64F405F642D8}" type="presOf" srcId="{E4E6D489-AAF5-48BA-A20F-376568DD9499}" destId="{E962BCDA-E262-4D3F-A7A3-87A02E2B5E15}" srcOrd="1" destOrd="0" presId="urn:microsoft.com/office/officeart/2005/8/layout/orgChart1"/>
    <dgm:cxn modelId="{29F389A0-35B1-48CE-9979-E6848816E8EB}" srcId="{71778FA4-91E4-4D9E-82E4-9BE254640625}" destId="{2D26BBBF-E9A8-439B-B542-C80137F00AB7}" srcOrd="0" destOrd="0" parTransId="{560966A4-C00A-44E9-807A-FF16F20278CC}" sibTransId="{32B6EE74-E3EE-4DC2-9CB0-195DCCDF81AC}"/>
    <dgm:cxn modelId="{DDB08B26-C6A8-4E4F-98AB-6E42661E9C0A}" type="presOf" srcId="{4BF2BFFE-945B-4D3D-B66E-F6FEF595DDEA}" destId="{AA28273F-1A61-418E-AEED-3C0AB8BD63FD}" srcOrd="0" destOrd="0" presId="urn:microsoft.com/office/officeart/2005/8/layout/orgChart1"/>
    <dgm:cxn modelId="{D91121D5-1650-C440-80B0-234295056E83}" type="presOf" srcId="{2A643DE8-A5A2-4A82-B4CD-03CAEEB5B243}" destId="{F648984A-5162-48AE-951B-2FE118827E18}" srcOrd="0" destOrd="0" presId="urn:microsoft.com/office/officeart/2005/8/layout/orgChart1"/>
    <dgm:cxn modelId="{C34B4CA0-787F-4CE8-916C-8F87CDE73C66}" srcId="{99313E44-842D-48C3-9300-F91D7E6ED38F}" destId="{1F8C32F2-C76D-4AEF-9D64-6A0477BF8619}" srcOrd="1" destOrd="0" parTransId="{1F42B5D0-EF57-4CAF-A251-2F129757FF02}" sibTransId="{B2FBA065-1A71-4E45-8EC9-FD80802DD941}"/>
    <dgm:cxn modelId="{73902069-1909-4EF8-8189-DC680D670587}" srcId="{71778FA4-91E4-4D9E-82E4-9BE254640625}" destId="{4BF2BFFE-945B-4D3D-B66E-F6FEF595DDEA}" srcOrd="4" destOrd="0" parTransId="{A576EB17-6365-4028-8372-837C24BD7673}" sibTransId="{1B9F783D-6062-49C9-A468-8AFD573C216C}"/>
    <dgm:cxn modelId="{4A2C889A-EC23-3A4A-A248-33D9E21EC368}" type="presOf" srcId="{A640FD3D-6F9B-436F-9565-7889687D7076}" destId="{20464DA8-E08A-46ED-BF22-BF94BFE9F7B0}" srcOrd="0" destOrd="0" presId="urn:microsoft.com/office/officeart/2005/8/layout/orgChart1"/>
    <dgm:cxn modelId="{97A09C74-85A1-4B59-9735-E7F87C3E7482}" srcId="{A640FD3D-6F9B-436F-9565-7889687D7076}" destId="{2A643DE8-A5A2-4A82-B4CD-03CAEEB5B243}" srcOrd="2" destOrd="0" parTransId="{EC9E0D44-A507-4CE0-9103-4156FC843E91}" sibTransId="{CD9BC744-174C-4551-8E79-41A41B14DB71}"/>
    <dgm:cxn modelId="{A265D2BC-CF89-7748-BC4E-2D17D9CDFA89}" type="presParOf" srcId="{DA3711CC-DA55-4329-BD96-E6059B8C1FAE}" destId="{09837C39-F0B6-47BC-BBC4-45F899284876}" srcOrd="0" destOrd="0" presId="urn:microsoft.com/office/officeart/2005/8/layout/orgChart1"/>
    <dgm:cxn modelId="{2BD9A2E8-5840-FD4D-AA66-3238EC6A8BE5}" type="presParOf" srcId="{09837C39-F0B6-47BC-BBC4-45F899284876}" destId="{1A7F9984-7029-4109-8818-0AB933E8FDF1}" srcOrd="0" destOrd="0" presId="urn:microsoft.com/office/officeart/2005/8/layout/orgChart1"/>
    <dgm:cxn modelId="{D37F5713-9775-9F45-B6E0-8CBE722E277B}" type="presParOf" srcId="{1A7F9984-7029-4109-8818-0AB933E8FDF1}" destId="{960F0A70-EC17-4B69-8206-FA80DB941E28}" srcOrd="0" destOrd="0" presId="urn:microsoft.com/office/officeart/2005/8/layout/orgChart1"/>
    <dgm:cxn modelId="{7D977B07-4EA0-2E4C-B07E-94A764CAE460}" type="presParOf" srcId="{1A7F9984-7029-4109-8818-0AB933E8FDF1}" destId="{D336581F-0BB4-44B3-AA8D-4D08F0C82002}" srcOrd="1" destOrd="0" presId="urn:microsoft.com/office/officeart/2005/8/layout/orgChart1"/>
    <dgm:cxn modelId="{51587397-2694-6A43-9390-AD2D96682EEF}" type="presParOf" srcId="{09837C39-F0B6-47BC-BBC4-45F899284876}" destId="{56C66F53-8014-4A06-801B-858F86CC1B13}" srcOrd="1" destOrd="0" presId="urn:microsoft.com/office/officeart/2005/8/layout/orgChart1"/>
    <dgm:cxn modelId="{3C6262F7-EC65-2B43-BAD3-A30093CA08E4}" type="presParOf" srcId="{56C66F53-8014-4A06-801B-858F86CC1B13}" destId="{02AF3AC7-5A9E-48A8-97B6-732D10B8D491}" srcOrd="0" destOrd="0" presId="urn:microsoft.com/office/officeart/2005/8/layout/orgChart1"/>
    <dgm:cxn modelId="{F7E113A1-B922-B54E-B26A-432EDEE4F48D}" type="presParOf" srcId="{56C66F53-8014-4A06-801B-858F86CC1B13}" destId="{14B762C2-66BF-497E-B8D8-ABB83E684346}" srcOrd="1" destOrd="0" presId="urn:microsoft.com/office/officeart/2005/8/layout/orgChart1"/>
    <dgm:cxn modelId="{DC16B53C-81D5-8747-B479-28D80CAFBDFD}" type="presParOf" srcId="{14B762C2-66BF-497E-B8D8-ABB83E684346}" destId="{39F90530-DBEE-4562-973D-DD109325C6F6}" srcOrd="0" destOrd="0" presId="urn:microsoft.com/office/officeart/2005/8/layout/orgChart1"/>
    <dgm:cxn modelId="{3C7D7D51-5CD2-2E4F-8C07-7CEE93DB8E34}" type="presParOf" srcId="{39F90530-DBEE-4562-973D-DD109325C6F6}" destId="{7E8C22E6-6971-4506-BB07-8797E8505BAC}" srcOrd="0" destOrd="0" presId="urn:microsoft.com/office/officeart/2005/8/layout/orgChart1"/>
    <dgm:cxn modelId="{CBAA7E78-FF82-FA4B-870D-3B9B00D8BA49}" type="presParOf" srcId="{39F90530-DBEE-4562-973D-DD109325C6F6}" destId="{B3399672-86A4-4639-AC8A-7ED423AFB336}" srcOrd="1" destOrd="0" presId="urn:microsoft.com/office/officeart/2005/8/layout/orgChart1"/>
    <dgm:cxn modelId="{ED8332D1-A41B-D84B-B585-66970DA8A731}" type="presParOf" srcId="{14B762C2-66BF-497E-B8D8-ABB83E684346}" destId="{A7EA6CA6-6355-4AF0-8801-75E49B1C7531}" srcOrd="1" destOrd="0" presId="urn:microsoft.com/office/officeart/2005/8/layout/orgChart1"/>
    <dgm:cxn modelId="{C029B171-41DD-704C-9BD8-6216CA6FDA38}" type="presParOf" srcId="{14B762C2-66BF-497E-B8D8-ABB83E684346}" destId="{6035A2EE-6ABF-426B-9FF1-051EA8307E60}" srcOrd="2" destOrd="0" presId="urn:microsoft.com/office/officeart/2005/8/layout/orgChart1"/>
    <dgm:cxn modelId="{ED936E89-DD6D-DC41-8544-77B91C3C9F28}" type="presParOf" srcId="{56C66F53-8014-4A06-801B-858F86CC1B13}" destId="{DA932804-DE1B-4EB0-B46C-ABA0181C5AAC}" srcOrd="2" destOrd="0" presId="urn:microsoft.com/office/officeart/2005/8/layout/orgChart1"/>
    <dgm:cxn modelId="{227DDA74-64E1-BB44-8279-A22DBDB91979}" type="presParOf" srcId="{56C66F53-8014-4A06-801B-858F86CC1B13}" destId="{F1E1CF92-32D8-492F-9BA1-205B542A9947}" srcOrd="3" destOrd="0" presId="urn:microsoft.com/office/officeart/2005/8/layout/orgChart1"/>
    <dgm:cxn modelId="{561AFC53-E434-874B-8413-841E5D086E0A}" type="presParOf" srcId="{F1E1CF92-32D8-492F-9BA1-205B542A9947}" destId="{2F25A3AE-AFC5-4648-9084-606B5FDE7C3A}" srcOrd="0" destOrd="0" presId="urn:microsoft.com/office/officeart/2005/8/layout/orgChart1"/>
    <dgm:cxn modelId="{5880553B-5B8D-C345-A7C9-634A8D74D338}" type="presParOf" srcId="{2F25A3AE-AFC5-4648-9084-606B5FDE7C3A}" destId="{B87A6766-DABA-44CB-8561-6E86F78C725C}" srcOrd="0" destOrd="0" presId="urn:microsoft.com/office/officeart/2005/8/layout/orgChart1"/>
    <dgm:cxn modelId="{FC2F09E1-DE81-BF40-B673-B0D922FC6586}" type="presParOf" srcId="{2F25A3AE-AFC5-4648-9084-606B5FDE7C3A}" destId="{6A126110-786A-4064-A82A-A062616E421A}" srcOrd="1" destOrd="0" presId="urn:microsoft.com/office/officeart/2005/8/layout/orgChart1"/>
    <dgm:cxn modelId="{9098D731-D620-924D-8689-CD3258EFB0CD}" type="presParOf" srcId="{F1E1CF92-32D8-492F-9BA1-205B542A9947}" destId="{6BF9665D-8D5C-4AF4-AE36-CADD30581354}" srcOrd="1" destOrd="0" presId="urn:microsoft.com/office/officeart/2005/8/layout/orgChart1"/>
    <dgm:cxn modelId="{B0458140-54A6-AF4D-9015-E80CA95C75A7}" type="presParOf" srcId="{6BF9665D-8D5C-4AF4-AE36-CADD30581354}" destId="{FCCEF829-8984-4DF9-A118-26A8EF0B9C15}" srcOrd="0" destOrd="0" presId="urn:microsoft.com/office/officeart/2005/8/layout/orgChart1"/>
    <dgm:cxn modelId="{FAA99A02-836C-8F40-9371-E39A817B9FB1}" type="presParOf" srcId="{6BF9665D-8D5C-4AF4-AE36-CADD30581354}" destId="{82CF36D3-C470-47F2-BEE3-F1EEA69DDDD5}" srcOrd="1" destOrd="0" presId="urn:microsoft.com/office/officeart/2005/8/layout/orgChart1"/>
    <dgm:cxn modelId="{6A6668D5-022B-9A4B-8D4A-AEA9F7F0921A}" type="presParOf" srcId="{82CF36D3-C470-47F2-BEE3-F1EEA69DDDD5}" destId="{09F72749-C90D-40A2-9333-79A35DF81922}" srcOrd="0" destOrd="0" presId="urn:microsoft.com/office/officeart/2005/8/layout/orgChart1"/>
    <dgm:cxn modelId="{CABF8355-CE0F-5547-B185-0E22CDC07B25}" type="presParOf" srcId="{09F72749-C90D-40A2-9333-79A35DF81922}" destId="{20464DA8-E08A-46ED-BF22-BF94BFE9F7B0}" srcOrd="0" destOrd="0" presId="urn:microsoft.com/office/officeart/2005/8/layout/orgChart1"/>
    <dgm:cxn modelId="{91ED582B-D29C-804F-9EF4-D7AD4A8AB966}" type="presParOf" srcId="{09F72749-C90D-40A2-9333-79A35DF81922}" destId="{53D05608-0685-425E-BF2F-C3E239B83B4A}" srcOrd="1" destOrd="0" presId="urn:microsoft.com/office/officeart/2005/8/layout/orgChart1"/>
    <dgm:cxn modelId="{B6688426-AF77-BE49-8211-AA69C721B5A7}" type="presParOf" srcId="{82CF36D3-C470-47F2-BEE3-F1EEA69DDDD5}" destId="{5B2D82B6-AD7F-4135-887F-C8B4C110F5F2}" srcOrd="1" destOrd="0" presId="urn:microsoft.com/office/officeart/2005/8/layout/orgChart1"/>
    <dgm:cxn modelId="{2FCA6553-8280-274D-91B1-AB7F7BFF6556}" type="presParOf" srcId="{82CF36D3-C470-47F2-BEE3-F1EEA69DDDD5}" destId="{B2A7AC1D-68FD-441D-8B9F-11A46B48B0DC}" srcOrd="2" destOrd="0" presId="urn:microsoft.com/office/officeart/2005/8/layout/orgChart1"/>
    <dgm:cxn modelId="{8D1C16C5-77A1-274A-910C-C9B1500BD062}" type="presParOf" srcId="{B2A7AC1D-68FD-441D-8B9F-11A46B48B0DC}" destId="{75CB90D4-D000-457E-AFE6-215CBB3226D4}" srcOrd="0" destOrd="0" presId="urn:microsoft.com/office/officeart/2005/8/layout/orgChart1"/>
    <dgm:cxn modelId="{D78E7BAC-C45D-2A4E-8B76-38B44732E589}" type="presParOf" srcId="{B2A7AC1D-68FD-441D-8B9F-11A46B48B0DC}" destId="{6F40BB0B-03B5-4C9C-9296-74992894C6D9}" srcOrd="1" destOrd="0" presId="urn:microsoft.com/office/officeart/2005/8/layout/orgChart1"/>
    <dgm:cxn modelId="{57478A49-99FC-424C-875A-2141A546A578}" type="presParOf" srcId="{6F40BB0B-03B5-4C9C-9296-74992894C6D9}" destId="{036AB60A-0E0C-4851-BC45-3342ABE7931F}" srcOrd="0" destOrd="0" presId="urn:microsoft.com/office/officeart/2005/8/layout/orgChart1"/>
    <dgm:cxn modelId="{E911DAFA-BBE0-6441-9CFE-EC0FA223FBE9}" type="presParOf" srcId="{036AB60A-0E0C-4851-BC45-3342ABE7931F}" destId="{CFFEA0BC-7311-47EA-8749-251CB51B62E0}" srcOrd="0" destOrd="0" presId="urn:microsoft.com/office/officeart/2005/8/layout/orgChart1"/>
    <dgm:cxn modelId="{EF7E1042-F8DA-6E48-B30D-3BCE6DB0D719}" type="presParOf" srcId="{036AB60A-0E0C-4851-BC45-3342ABE7931F}" destId="{92293F24-AEC9-4C48-AFC3-052FCC19103D}" srcOrd="1" destOrd="0" presId="urn:microsoft.com/office/officeart/2005/8/layout/orgChart1"/>
    <dgm:cxn modelId="{C41AABCC-9CA0-B546-96F0-CC8CE85758A4}" type="presParOf" srcId="{6F40BB0B-03B5-4C9C-9296-74992894C6D9}" destId="{667D4403-76AB-45A0-A8BB-D69D1D809594}" srcOrd="1" destOrd="0" presId="urn:microsoft.com/office/officeart/2005/8/layout/orgChart1"/>
    <dgm:cxn modelId="{E793C652-8BBD-6A49-92F0-5BED2FF01407}" type="presParOf" srcId="{6F40BB0B-03B5-4C9C-9296-74992894C6D9}" destId="{DE608561-CD21-456C-8202-DF964AEEB118}" srcOrd="2" destOrd="0" presId="urn:microsoft.com/office/officeart/2005/8/layout/orgChart1"/>
    <dgm:cxn modelId="{BCBA4AB4-C715-9646-8641-50C959428A40}" type="presParOf" srcId="{B2A7AC1D-68FD-441D-8B9F-11A46B48B0DC}" destId="{8CA3B561-C081-42D5-BCED-542BA4563E2B}" srcOrd="2" destOrd="0" presId="urn:microsoft.com/office/officeart/2005/8/layout/orgChart1"/>
    <dgm:cxn modelId="{A25462A7-66B4-C242-9381-2BDC1ABF1CB8}" type="presParOf" srcId="{B2A7AC1D-68FD-441D-8B9F-11A46B48B0DC}" destId="{1AB032AA-07F1-40EA-B559-18A81AE60DC9}" srcOrd="3" destOrd="0" presId="urn:microsoft.com/office/officeart/2005/8/layout/orgChart1"/>
    <dgm:cxn modelId="{A47E1677-8818-354D-B65D-51BBF7F2EAB3}" type="presParOf" srcId="{1AB032AA-07F1-40EA-B559-18A81AE60DC9}" destId="{955FD2CB-CE2C-477B-9D7F-08134954F621}" srcOrd="0" destOrd="0" presId="urn:microsoft.com/office/officeart/2005/8/layout/orgChart1"/>
    <dgm:cxn modelId="{B64FEABC-E583-4542-843E-C2DE11CC1D12}" type="presParOf" srcId="{955FD2CB-CE2C-477B-9D7F-08134954F621}" destId="{ECAA91C6-3FE1-4C55-B5F7-58060DDCBD17}" srcOrd="0" destOrd="0" presId="urn:microsoft.com/office/officeart/2005/8/layout/orgChart1"/>
    <dgm:cxn modelId="{F2A832E4-5735-264B-B8BF-9F39633582BF}" type="presParOf" srcId="{955FD2CB-CE2C-477B-9D7F-08134954F621}" destId="{48A2C67D-2131-4ACC-8F0D-98728A4188D2}" srcOrd="1" destOrd="0" presId="urn:microsoft.com/office/officeart/2005/8/layout/orgChart1"/>
    <dgm:cxn modelId="{420B0735-E114-8648-8BE4-3C839BA3EC75}" type="presParOf" srcId="{1AB032AA-07F1-40EA-B559-18A81AE60DC9}" destId="{34BA2D01-5252-4D01-9CF9-5BCE615E831E}" srcOrd="1" destOrd="0" presId="urn:microsoft.com/office/officeart/2005/8/layout/orgChart1"/>
    <dgm:cxn modelId="{CA06CDE3-41A2-3345-B651-6CFB563AF120}" type="presParOf" srcId="{34BA2D01-5252-4D01-9CF9-5BCE615E831E}" destId="{E285E6AD-737C-4E0A-B25F-876CF4A10D2C}" srcOrd="0" destOrd="0" presId="urn:microsoft.com/office/officeart/2005/8/layout/orgChart1"/>
    <dgm:cxn modelId="{85C92E46-9EDE-3A46-923F-D13BC3848C11}" type="presParOf" srcId="{34BA2D01-5252-4D01-9CF9-5BCE615E831E}" destId="{DD9D49AF-1862-4E82-8224-E8D25C06FA5F}" srcOrd="1" destOrd="0" presId="urn:microsoft.com/office/officeart/2005/8/layout/orgChart1"/>
    <dgm:cxn modelId="{20B221B6-672D-3549-9FA1-6F11C0D38E3A}" type="presParOf" srcId="{DD9D49AF-1862-4E82-8224-E8D25C06FA5F}" destId="{E25C2E50-DF2C-4A74-8A75-96F7EE8008F4}" srcOrd="0" destOrd="0" presId="urn:microsoft.com/office/officeart/2005/8/layout/orgChart1"/>
    <dgm:cxn modelId="{C45E5A12-D9FB-5545-BF45-49E49503F55B}" type="presParOf" srcId="{E25C2E50-DF2C-4A74-8A75-96F7EE8008F4}" destId="{ECDD5AFD-2584-4F46-B7B4-9380507CE60C}" srcOrd="0" destOrd="0" presId="urn:microsoft.com/office/officeart/2005/8/layout/orgChart1"/>
    <dgm:cxn modelId="{00F3DEC0-630E-A443-9FAA-0411B0B4F66B}" type="presParOf" srcId="{E25C2E50-DF2C-4A74-8A75-96F7EE8008F4}" destId="{B70F1B35-223A-4EA9-A263-75BE0E18F647}" srcOrd="1" destOrd="0" presId="urn:microsoft.com/office/officeart/2005/8/layout/orgChart1"/>
    <dgm:cxn modelId="{7AFFCE3D-EC3B-F441-857D-9E6BFE41E9DF}" type="presParOf" srcId="{DD9D49AF-1862-4E82-8224-E8D25C06FA5F}" destId="{58F61430-F797-4CE1-81CA-B32F59E557EB}" srcOrd="1" destOrd="0" presId="urn:microsoft.com/office/officeart/2005/8/layout/orgChart1"/>
    <dgm:cxn modelId="{F2FEFE06-1F6D-8F4C-966B-804ABD99378D}" type="presParOf" srcId="{DD9D49AF-1862-4E82-8224-E8D25C06FA5F}" destId="{105B33B5-DE5D-4B18-B905-3C482F07ADF1}" srcOrd="2" destOrd="0" presId="urn:microsoft.com/office/officeart/2005/8/layout/orgChart1"/>
    <dgm:cxn modelId="{26FDC921-6140-D347-BA22-61A0C7E5A025}" type="presParOf" srcId="{1AB032AA-07F1-40EA-B559-18A81AE60DC9}" destId="{28AB71D9-E640-4564-A2CD-02B153C2630F}" srcOrd="2" destOrd="0" presId="urn:microsoft.com/office/officeart/2005/8/layout/orgChart1"/>
    <dgm:cxn modelId="{9995B219-B5D9-3F49-AAB1-37CC491F55B5}" type="presParOf" srcId="{B2A7AC1D-68FD-441D-8B9F-11A46B48B0DC}" destId="{F640E33C-B6EA-47FC-B2C3-DE31713E4640}" srcOrd="4" destOrd="0" presId="urn:microsoft.com/office/officeart/2005/8/layout/orgChart1"/>
    <dgm:cxn modelId="{1C169A3B-295D-FD4B-AD96-E727F327AC6C}" type="presParOf" srcId="{B2A7AC1D-68FD-441D-8B9F-11A46B48B0DC}" destId="{540223E9-E30E-44C8-BA6B-95838CC9768D}" srcOrd="5" destOrd="0" presId="urn:microsoft.com/office/officeart/2005/8/layout/orgChart1"/>
    <dgm:cxn modelId="{044640E3-6695-794F-A180-0A8958C3F505}" type="presParOf" srcId="{540223E9-E30E-44C8-BA6B-95838CC9768D}" destId="{6AAE449B-940F-4A3B-A3A8-D18AFC33E1CE}" srcOrd="0" destOrd="0" presId="urn:microsoft.com/office/officeart/2005/8/layout/orgChart1"/>
    <dgm:cxn modelId="{7C1038E7-7469-A54A-9F51-28C0D84C2782}" type="presParOf" srcId="{6AAE449B-940F-4A3B-A3A8-D18AFC33E1CE}" destId="{F648984A-5162-48AE-951B-2FE118827E18}" srcOrd="0" destOrd="0" presId="urn:microsoft.com/office/officeart/2005/8/layout/orgChart1"/>
    <dgm:cxn modelId="{04443102-28F1-9348-A727-58F4AEFEF6E9}" type="presParOf" srcId="{6AAE449B-940F-4A3B-A3A8-D18AFC33E1CE}" destId="{F79B2638-ED2E-4FD8-82F4-B5FE84E4300C}" srcOrd="1" destOrd="0" presId="urn:microsoft.com/office/officeart/2005/8/layout/orgChart1"/>
    <dgm:cxn modelId="{072F59CD-205F-2C4F-9451-2AF922BF413D}" type="presParOf" srcId="{540223E9-E30E-44C8-BA6B-95838CC9768D}" destId="{FB0C65BD-92F2-486D-B9E6-F82F06C7348A}" srcOrd="1" destOrd="0" presId="urn:microsoft.com/office/officeart/2005/8/layout/orgChart1"/>
    <dgm:cxn modelId="{9256B598-F1B6-984A-9BE6-8363AB3343E8}" type="presParOf" srcId="{540223E9-E30E-44C8-BA6B-95838CC9768D}" destId="{E1C81D2B-FC8B-4A66-B868-9DAD5A85A40B}" srcOrd="2" destOrd="0" presId="urn:microsoft.com/office/officeart/2005/8/layout/orgChart1"/>
    <dgm:cxn modelId="{D7A480B0-23F7-3E4A-A39F-173D6E7803ED}" type="presParOf" srcId="{B2A7AC1D-68FD-441D-8B9F-11A46B48B0DC}" destId="{1B2992ED-737F-4ACD-B39C-87EBC191D889}" srcOrd="6" destOrd="0" presId="urn:microsoft.com/office/officeart/2005/8/layout/orgChart1"/>
    <dgm:cxn modelId="{43C06B65-9C17-7941-A748-E9AFC73186EC}" type="presParOf" srcId="{B2A7AC1D-68FD-441D-8B9F-11A46B48B0DC}" destId="{FFB82BF7-910F-4424-B365-BA400998E9E7}" srcOrd="7" destOrd="0" presId="urn:microsoft.com/office/officeart/2005/8/layout/orgChart1"/>
    <dgm:cxn modelId="{7E2C36E5-114B-FA4B-9F8A-D337EE265058}" type="presParOf" srcId="{FFB82BF7-910F-4424-B365-BA400998E9E7}" destId="{3ADCEF15-6102-4146-A23B-A5D5D6DDA432}" srcOrd="0" destOrd="0" presId="urn:microsoft.com/office/officeart/2005/8/layout/orgChart1"/>
    <dgm:cxn modelId="{F96CC8D8-8177-6C49-8B56-3063A32E6E5F}" type="presParOf" srcId="{3ADCEF15-6102-4146-A23B-A5D5D6DDA432}" destId="{A076D218-FF45-4023-8C1A-F221BA56C52C}" srcOrd="0" destOrd="0" presId="urn:microsoft.com/office/officeart/2005/8/layout/orgChart1"/>
    <dgm:cxn modelId="{9DC908B2-AB29-DE41-B02B-CA76DCE23903}" type="presParOf" srcId="{3ADCEF15-6102-4146-A23B-A5D5D6DDA432}" destId="{4F6C3A97-257C-4775-8418-55B2642A2271}" srcOrd="1" destOrd="0" presId="urn:microsoft.com/office/officeart/2005/8/layout/orgChart1"/>
    <dgm:cxn modelId="{BEA3C99D-49CE-C24A-ADB2-7F4714155656}" type="presParOf" srcId="{FFB82BF7-910F-4424-B365-BA400998E9E7}" destId="{3B00013F-39AC-4514-9D42-FCF481BE44AC}" srcOrd="1" destOrd="0" presId="urn:microsoft.com/office/officeart/2005/8/layout/orgChart1"/>
    <dgm:cxn modelId="{58FB32C7-162C-A749-A2BF-5ED09218499C}" type="presParOf" srcId="{FFB82BF7-910F-4424-B365-BA400998E9E7}" destId="{30E2234C-D16A-49C3-83D0-AFE32EE5889D}" srcOrd="2" destOrd="0" presId="urn:microsoft.com/office/officeart/2005/8/layout/orgChart1"/>
    <dgm:cxn modelId="{A8DCB3C1-1881-DB4D-92B7-A3505972BABD}" type="presParOf" srcId="{F1E1CF92-32D8-492F-9BA1-205B542A9947}" destId="{17DB2C0E-EE58-4027-BF19-6BBEA54AACEC}" srcOrd="2" destOrd="0" presId="urn:microsoft.com/office/officeart/2005/8/layout/orgChart1"/>
    <dgm:cxn modelId="{CAAF1E3B-404B-DE47-AA73-4FC75C4E3EB7}" type="presParOf" srcId="{56C66F53-8014-4A06-801B-858F86CC1B13}" destId="{64BA09D8-4F1E-4EAC-88C2-C43FC92B0499}" srcOrd="4" destOrd="0" presId="urn:microsoft.com/office/officeart/2005/8/layout/orgChart1"/>
    <dgm:cxn modelId="{A4CA7238-97D6-714E-B092-D8846EBD119A}" type="presParOf" srcId="{56C66F53-8014-4A06-801B-858F86CC1B13}" destId="{51CD83CF-31C1-459D-86D8-B709F8AF0F84}" srcOrd="5" destOrd="0" presId="urn:microsoft.com/office/officeart/2005/8/layout/orgChart1"/>
    <dgm:cxn modelId="{64E1C266-9927-BF49-A5FE-B9B20FED8017}" type="presParOf" srcId="{51CD83CF-31C1-459D-86D8-B709F8AF0F84}" destId="{2F95B1C6-AE4A-4F78-9AB9-3B55AE4C76AA}" srcOrd="0" destOrd="0" presId="urn:microsoft.com/office/officeart/2005/8/layout/orgChart1"/>
    <dgm:cxn modelId="{9E7CA3D2-6CB3-0146-A056-2FE9DEEE0F11}" type="presParOf" srcId="{2F95B1C6-AE4A-4F78-9AB9-3B55AE4C76AA}" destId="{AA28273F-1A61-418E-AEED-3C0AB8BD63FD}" srcOrd="0" destOrd="0" presId="urn:microsoft.com/office/officeart/2005/8/layout/orgChart1"/>
    <dgm:cxn modelId="{A672CB18-11AA-B34D-ACA0-F0B61CA4566F}" type="presParOf" srcId="{2F95B1C6-AE4A-4F78-9AB9-3B55AE4C76AA}" destId="{7F2A0391-BD4B-4141-B290-B2FC5904617B}" srcOrd="1" destOrd="0" presId="urn:microsoft.com/office/officeart/2005/8/layout/orgChart1"/>
    <dgm:cxn modelId="{FA333FC8-BC2C-2D4E-A17E-EE3AA342F861}" type="presParOf" srcId="{51CD83CF-31C1-459D-86D8-B709F8AF0F84}" destId="{77D629A8-7BC0-4199-8878-398F28D33762}" srcOrd="1" destOrd="0" presId="urn:microsoft.com/office/officeart/2005/8/layout/orgChart1"/>
    <dgm:cxn modelId="{89CA85F1-7350-1440-B52A-C4D46FD01F3C}" type="presParOf" srcId="{51CD83CF-31C1-459D-86D8-B709F8AF0F84}" destId="{25FB80AF-74F8-44CB-A883-B00E64579BEB}" srcOrd="2" destOrd="0" presId="urn:microsoft.com/office/officeart/2005/8/layout/orgChart1"/>
    <dgm:cxn modelId="{F8977325-F7BB-5A44-B2C9-240FF76A04B1}" type="presParOf" srcId="{09837C39-F0B6-47BC-BBC4-45F899284876}" destId="{C8A4A768-CAB6-4EF3-BEC1-7C3055C0D6AE}" srcOrd="2" destOrd="0" presId="urn:microsoft.com/office/officeart/2005/8/layout/orgChart1"/>
    <dgm:cxn modelId="{7336FA2D-7738-0B4D-87CA-B3F11BF18447}" type="presParOf" srcId="{C8A4A768-CAB6-4EF3-BEC1-7C3055C0D6AE}" destId="{CCB0BDAD-20A0-459D-992F-F3234923F519}" srcOrd="0" destOrd="0" presId="urn:microsoft.com/office/officeart/2005/8/layout/orgChart1"/>
    <dgm:cxn modelId="{8D3502CB-D40F-654A-B24D-682DCDA09CEB}" type="presParOf" srcId="{C8A4A768-CAB6-4EF3-BEC1-7C3055C0D6AE}" destId="{CA585056-8159-4FFF-AF0C-A935E8F47A22}" srcOrd="1" destOrd="0" presId="urn:microsoft.com/office/officeart/2005/8/layout/orgChart1"/>
    <dgm:cxn modelId="{B19D71BC-8442-9E4F-81E5-0E4AD0ADA39E}" type="presParOf" srcId="{CA585056-8159-4FFF-AF0C-A935E8F47A22}" destId="{96380351-AE65-44BA-918B-B0C803ED2E76}" srcOrd="0" destOrd="0" presId="urn:microsoft.com/office/officeart/2005/8/layout/orgChart1"/>
    <dgm:cxn modelId="{5B795BB6-784E-544C-AC61-E3FEC2513FA6}" type="presParOf" srcId="{96380351-AE65-44BA-918B-B0C803ED2E76}" destId="{809B9D92-07D0-4F6E-BE54-D115D4734B50}" srcOrd="0" destOrd="0" presId="urn:microsoft.com/office/officeart/2005/8/layout/orgChart1"/>
    <dgm:cxn modelId="{A3A04B5E-2DE0-FD4D-8D21-0E4575C7BDE4}" type="presParOf" srcId="{96380351-AE65-44BA-918B-B0C803ED2E76}" destId="{EE40B3D0-29EF-4850-A659-1E424F726FB5}" srcOrd="1" destOrd="0" presId="urn:microsoft.com/office/officeart/2005/8/layout/orgChart1"/>
    <dgm:cxn modelId="{69766B40-6524-CE47-85A3-AB2E4774A35B}" type="presParOf" srcId="{CA585056-8159-4FFF-AF0C-A935E8F47A22}" destId="{1D50D791-1624-42F9-A997-E7B431D2CBF9}" srcOrd="1" destOrd="0" presId="urn:microsoft.com/office/officeart/2005/8/layout/orgChart1"/>
    <dgm:cxn modelId="{192F5AB3-5E86-BF4D-9E93-81AA2CDDE8E3}" type="presParOf" srcId="{CA585056-8159-4FFF-AF0C-A935E8F47A22}" destId="{DFDC31A7-CF6F-47F1-8172-3B44D1A26D53}" srcOrd="2" destOrd="0" presId="urn:microsoft.com/office/officeart/2005/8/layout/orgChart1"/>
    <dgm:cxn modelId="{512AAC7C-193A-E94A-902F-BC2F414E4BED}" type="presParOf" srcId="{C8A4A768-CAB6-4EF3-BEC1-7C3055C0D6AE}" destId="{95A502FD-DCC6-426C-AAF4-2B1D0041A7FB}" srcOrd="2" destOrd="0" presId="urn:microsoft.com/office/officeart/2005/8/layout/orgChart1"/>
    <dgm:cxn modelId="{616C8469-233B-2340-B8C3-BE3408299D1E}" type="presParOf" srcId="{C8A4A768-CAB6-4EF3-BEC1-7C3055C0D6AE}" destId="{72ED46C7-EEA3-4B0B-9533-1E7BC84DC306}" srcOrd="3" destOrd="0" presId="urn:microsoft.com/office/officeart/2005/8/layout/orgChart1"/>
    <dgm:cxn modelId="{F373F0A3-CC23-E04C-BD4A-0590B1CD5377}" type="presParOf" srcId="{72ED46C7-EEA3-4B0B-9533-1E7BC84DC306}" destId="{19259DEB-80CB-419F-BF8C-B774B5413FE0}" srcOrd="0" destOrd="0" presId="urn:microsoft.com/office/officeart/2005/8/layout/orgChart1"/>
    <dgm:cxn modelId="{1E55FAD1-B785-0D4C-9355-21C9E8B0230C}" type="presParOf" srcId="{19259DEB-80CB-419F-BF8C-B774B5413FE0}" destId="{5AF1E446-5E6C-4B94-9E8E-D1B3E69FFA10}" srcOrd="0" destOrd="0" presId="urn:microsoft.com/office/officeart/2005/8/layout/orgChart1"/>
    <dgm:cxn modelId="{16D37373-4B9C-1F49-944F-74EAB6B213A8}" type="presParOf" srcId="{19259DEB-80CB-419F-BF8C-B774B5413FE0}" destId="{8DC0570C-1C40-46CC-A4A9-AF907E100D94}" srcOrd="1" destOrd="0" presId="urn:microsoft.com/office/officeart/2005/8/layout/orgChart1"/>
    <dgm:cxn modelId="{FD60ACD0-989F-2C4E-B6A3-EEDC2379F341}" type="presParOf" srcId="{72ED46C7-EEA3-4B0B-9533-1E7BC84DC306}" destId="{62620848-492F-49D4-AE48-506DCE6D9B9D}" srcOrd="1" destOrd="0" presId="urn:microsoft.com/office/officeart/2005/8/layout/orgChart1"/>
    <dgm:cxn modelId="{1C14DCA5-8F63-414E-9541-5AF188CC18D4}" type="presParOf" srcId="{72ED46C7-EEA3-4B0B-9533-1E7BC84DC306}" destId="{03BF1C46-A481-4C41-941D-FB0749F111B2}" srcOrd="2" destOrd="0" presId="urn:microsoft.com/office/officeart/2005/8/layout/orgChart1"/>
    <dgm:cxn modelId="{213AA89A-A1D8-7C40-BE5A-347007F90A28}" type="presParOf" srcId="{DA3711CC-DA55-4329-BD96-E6059B8C1FAE}" destId="{D37181E5-AA00-484C-8FC8-0C7DA99BB9C2}" srcOrd="1" destOrd="0" presId="urn:microsoft.com/office/officeart/2005/8/layout/orgChart1"/>
    <dgm:cxn modelId="{E5ABF859-8A61-014C-A379-ABC5651FA7AD}" type="presParOf" srcId="{D37181E5-AA00-484C-8FC8-0C7DA99BB9C2}" destId="{15C0DA4A-F623-4503-A670-5CDF2D793BD8}" srcOrd="0" destOrd="0" presId="urn:microsoft.com/office/officeart/2005/8/layout/orgChart1"/>
    <dgm:cxn modelId="{72A9AE49-667E-844F-B0AA-23896DDE2120}" type="presParOf" srcId="{15C0DA4A-F623-4503-A670-5CDF2D793BD8}" destId="{C30A2296-3354-451F-A722-04E5608B01E0}" srcOrd="0" destOrd="0" presId="urn:microsoft.com/office/officeart/2005/8/layout/orgChart1"/>
    <dgm:cxn modelId="{CA2AA9AD-2E59-E749-994D-01F7AD816B1D}" type="presParOf" srcId="{15C0DA4A-F623-4503-A670-5CDF2D793BD8}" destId="{0154FB29-E1D8-4194-92F0-8A91CEB3CA02}" srcOrd="1" destOrd="0" presId="urn:microsoft.com/office/officeart/2005/8/layout/orgChart1"/>
    <dgm:cxn modelId="{C95C16EB-34B4-6042-A884-9975D315FF8C}" type="presParOf" srcId="{D37181E5-AA00-484C-8FC8-0C7DA99BB9C2}" destId="{C6912BCD-5C84-4D78-A8D7-D72EBD079C5D}" srcOrd="1" destOrd="0" presId="urn:microsoft.com/office/officeart/2005/8/layout/orgChart1"/>
    <dgm:cxn modelId="{91B84E03-6B30-5349-B99E-99554311C9A8}" type="presParOf" srcId="{D37181E5-AA00-484C-8FC8-0C7DA99BB9C2}" destId="{FFB8AB55-56DC-4DB2-AC82-CE8E7DA7C361}" srcOrd="2" destOrd="0" presId="urn:microsoft.com/office/officeart/2005/8/layout/orgChart1"/>
    <dgm:cxn modelId="{64D12806-7863-AD49-87EB-AEF6E25CCCD8}" type="presParOf" srcId="{DA3711CC-DA55-4329-BD96-E6059B8C1FAE}" destId="{E79B8BF9-1867-4FC8-866E-836B0C31BF7E}" srcOrd="2" destOrd="0" presId="urn:microsoft.com/office/officeart/2005/8/layout/orgChart1"/>
    <dgm:cxn modelId="{1F1DD69C-018C-014B-BCB3-B99A74CAF4DB}" type="presParOf" srcId="{E79B8BF9-1867-4FC8-866E-836B0C31BF7E}" destId="{77B0E288-20FD-4157-BBE5-FF237F071459}" srcOrd="0" destOrd="0" presId="urn:microsoft.com/office/officeart/2005/8/layout/orgChart1"/>
    <dgm:cxn modelId="{7F06B726-B689-7142-A242-24A632ED0F48}" type="presParOf" srcId="{77B0E288-20FD-4157-BBE5-FF237F071459}" destId="{34D387AA-5BC3-4F4C-A2F4-E9AC1E297FF9}" srcOrd="0" destOrd="0" presId="urn:microsoft.com/office/officeart/2005/8/layout/orgChart1"/>
    <dgm:cxn modelId="{907567DB-A489-E240-B146-54497998E7ED}" type="presParOf" srcId="{77B0E288-20FD-4157-BBE5-FF237F071459}" destId="{CF57881C-1987-4EC5-AC18-B737F001053A}" srcOrd="1" destOrd="0" presId="urn:microsoft.com/office/officeart/2005/8/layout/orgChart1"/>
    <dgm:cxn modelId="{EE00CC7D-19AF-B443-8A92-A3BC5DF66423}" type="presParOf" srcId="{E79B8BF9-1867-4FC8-866E-836B0C31BF7E}" destId="{3E9F9E4D-FC3B-414F-8CEB-654092C3A88A}" srcOrd="1" destOrd="0" presId="urn:microsoft.com/office/officeart/2005/8/layout/orgChart1"/>
    <dgm:cxn modelId="{8815B654-2B83-9346-B0C9-E71CE918EFE0}" type="presParOf" srcId="{E79B8BF9-1867-4FC8-866E-836B0C31BF7E}" destId="{468A6BA8-829C-4EF6-B70F-B6BBADB21410}" srcOrd="2" destOrd="0" presId="urn:microsoft.com/office/officeart/2005/8/layout/orgChart1"/>
    <dgm:cxn modelId="{DB049F1E-6FC4-3C49-9056-09A8B5A956CE}" type="presParOf" srcId="{DA3711CC-DA55-4329-BD96-E6059B8C1FAE}" destId="{04AA20EB-D121-49E1-AC05-B0D0DC4BAB15}" srcOrd="3" destOrd="0" presId="urn:microsoft.com/office/officeart/2005/8/layout/orgChart1"/>
    <dgm:cxn modelId="{B8C72DDA-4875-1947-AA2C-374F6DFEA356}" type="presParOf" srcId="{04AA20EB-D121-49E1-AC05-B0D0DC4BAB15}" destId="{DC4D7887-7732-4E68-8FEA-B6495B7C9872}" srcOrd="0" destOrd="0" presId="urn:microsoft.com/office/officeart/2005/8/layout/orgChart1"/>
    <dgm:cxn modelId="{30D6A7E1-EF49-134C-AA99-9F06713A57F6}" type="presParOf" srcId="{DC4D7887-7732-4E68-8FEA-B6495B7C9872}" destId="{FB836F66-2875-4BF1-9065-809865DCD13E}" srcOrd="0" destOrd="0" presId="urn:microsoft.com/office/officeart/2005/8/layout/orgChart1"/>
    <dgm:cxn modelId="{19DF2826-0534-2C4D-A922-0DC2EC374DD5}" type="presParOf" srcId="{DC4D7887-7732-4E68-8FEA-B6495B7C9872}" destId="{D1D3CF6D-565E-439D-A325-B8350E795975}" srcOrd="1" destOrd="0" presId="urn:microsoft.com/office/officeart/2005/8/layout/orgChart1"/>
    <dgm:cxn modelId="{57038283-9C2F-904A-AC04-45AC8C257085}" type="presParOf" srcId="{04AA20EB-D121-49E1-AC05-B0D0DC4BAB15}" destId="{533B5845-3FAF-4E83-9C3F-B571F0E9FC6B}" srcOrd="1" destOrd="0" presId="urn:microsoft.com/office/officeart/2005/8/layout/orgChart1"/>
    <dgm:cxn modelId="{3C23C63F-92FE-E84E-8CA1-749BF2E33EDB}" type="presParOf" srcId="{04AA20EB-D121-49E1-AC05-B0D0DC4BAB15}" destId="{F083ABEC-90AC-4794-805A-3A1716E64ED9}" srcOrd="2" destOrd="0" presId="urn:microsoft.com/office/officeart/2005/8/layout/orgChart1"/>
    <dgm:cxn modelId="{56A61865-06F7-9E40-9307-154C44C185BF}" type="presParOf" srcId="{DA3711CC-DA55-4329-BD96-E6059B8C1FAE}" destId="{B5189891-41E8-4D61-932E-7EF4B33B6069}" srcOrd="4" destOrd="0" presId="urn:microsoft.com/office/officeart/2005/8/layout/orgChart1"/>
    <dgm:cxn modelId="{9C76B4F8-F797-7B46-BBF4-67A8BBFD62DD}" type="presParOf" srcId="{B5189891-41E8-4D61-932E-7EF4B33B6069}" destId="{077743CB-935C-4830-A267-366697FCBFA8}" srcOrd="0" destOrd="0" presId="urn:microsoft.com/office/officeart/2005/8/layout/orgChart1"/>
    <dgm:cxn modelId="{1B8C55A3-4B6E-9A48-AA55-D447F4A009A5}" type="presParOf" srcId="{077743CB-935C-4830-A267-366697FCBFA8}" destId="{66BF2FAC-A50F-4FB0-80E7-40FF6701433A}" srcOrd="0" destOrd="0" presId="urn:microsoft.com/office/officeart/2005/8/layout/orgChart1"/>
    <dgm:cxn modelId="{6E4938CB-22BC-1346-9B7C-37358D142C28}" type="presParOf" srcId="{077743CB-935C-4830-A267-366697FCBFA8}" destId="{CAA6A11E-C425-437D-A239-46AFFC4854F9}" srcOrd="1" destOrd="0" presId="urn:microsoft.com/office/officeart/2005/8/layout/orgChart1"/>
    <dgm:cxn modelId="{12177122-6155-C345-9A84-3209C6C966B5}" type="presParOf" srcId="{B5189891-41E8-4D61-932E-7EF4B33B6069}" destId="{57BE3E12-C3AD-4416-ACE4-BE6E0E35708E}" srcOrd="1" destOrd="0" presId="urn:microsoft.com/office/officeart/2005/8/layout/orgChart1"/>
    <dgm:cxn modelId="{36A10751-35DC-D24E-8BB3-E27F986ACDE9}" type="presParOf" srcId="{B5189891-41E8-4D61-932E-7EF4B33B6069}" destId="{BE082A98-5903-4364-8000-D42574A5C0FB}" srcOrd="2" destOrd="0" presId="urn:microsoft.com/office/officeart/2005/8/layout/orgChart1"/>
    <dgm:cxn modelId="{FD5A3710-3DA9-AF47-8F0B-DF77CF3E5A3E}" type="presParOf" srcId="{DA3711CC-DA55-4329-BD96-E6059B8C1FAE}" destId="{6C9A60B8-84E0-4B2D-833B-2C6D1D0F3C72}" srcOrd="5" destOrd="0" presId="urn:microsoft.com/office/officeart/2005/8/layout/orgChart1"/>
    <dgm:cxn modelId="{A83B92C9-2603-0E45-BD1F-56A9B77AEC1F}" type="presParOf" srcId="{6C9A60B8-84E0-4B2D-833B-2C6D1D0F3C72}" destId="{018D58A9-E872-409E-987C-27A77FE0E657}" srcOrd="0" destOrd="0" presId="urn:microsoft.com/office/officeart/2005/8/layout/orgChart1"/>
    <dgm:cxn modelId="{6A0A04F9-2F72-9345-8F04-75B5A4F78A71}" type="presParOf" srcId="{018D58A9-E872-409E-987C-27A77FE0E657}" destId="{E96681EC-318E-42F2-87BB-EA6804120555}" srcOrd="0" destOrd="0" presId="urn:microsoft.com/office/officeart/2005/8/layout/orgChart1"/>
    <dgm:cxn modelId="{F586A376-BC5C-B14F-B82E-A968A3EDA80A}" type="presParOf" srcId="{018D58A9-E872-409E-987C-27A77FE0E657}" destId="{E962BCDA-E262-4D3F-A7A3-87A02E2B5E15}" srcOrd="1" destOrd="0" presId="urn:microsoft.com/office/officeart/2005/8/layout/orgChart1"/>
    <dgm:cxn modelId="{A0C17F91-E171-704C-AC5C-E63109968EC9}" type="presParOf" srcId="{6C9A60B8-84E0-4B2D-833B-2C6D1D0F3C72}" destId="{D282CB66-3E8D-4F28-8574-710361CD648C}" srcOrd="1" destOrd="0" presId="urn:microsoft.com/office/officeart/2005/8/layout/orgChart1"/>
    <dgm:cxn modelId="{19243914-0D8F-524D-9E0C-DCD1CD9BA67E}" type="presParOf" srcId="{6C9A60B8-84E0-4B2D-833B-2C6D1D0F3C72}" destId="{0CBF610F-CB56-490A-B5C6-8C0BF997530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A502FD-DCC6-426C-AAF4-2B1D0041A7FB}">
      <dsp:nvSpPr>
        <dsp:cNvPr id="0" name=""/>
        <dsp:cNvSpPr/>
      </dsp:nvSpPr>
      <dsp:spPr>
        <a:xfrm>
          <a:off x="4074625" y="576046"/>
          <a:ext cx="121107" cy="531182"/>
        </a:xfrm>
        <a:custGeom>
          <a:avLst/>
          <a:gdLst/>
          <a:ahLst/>
          <a:cxnLst/>
          <a:rect l="0" t="0" r="0" b="0"/>
          <a:pathLst>
            <a:path>
              <a:moveTo>
                <a:pt x="0" y="0"/>
              </a:moveTo>
              <a:lnTo>
                <a:pt x="0" y="531182"/>
              </a:lnTo>
              <a:lnTo>
                <a:pt x="121107" y="5311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B0BDAD-20A0-459D-992F-F3234923F519}">
      <dsp:nvSpPr>
        <dsp:cNvPr id="0" name=""/>
        <dsp:cNvSpPr/>
      </dsp:nvSpPr>
      <dsp:spPr>
        <a:xfrm>
          <a:off x="3352804" y="576046"/>
          <a:ext cx="721820" cy="531182"/>
        </a:xfrm>
        <a:custGeom>
          <a:avLst/>
          <a:gdLst/>
          <a:ahLst/>
          <a:cxnLst/>
          <a:rect l="0" t="0" r="0" b="0"/>
          <a:pathLst>
            <a:path>
              <a:moveTo>
                <a:pt x="721820" y="0"/>
              </a:moveTo>
              <a:lnTo>
                <a:pt x="721820" y="531182"/>
              </a:lnTo>
              <a:lnTo>
                <a:pt x="0" y="5311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BA09D8-4F1E-4EAC-88C2-C43FC92B0499}">
      <dsp:nvSpPr>
        <dsp:cNvPr id="0" name=""/>
        <dsp:cNvSpPr/>
      </dsp:nvSpPr>
      <dsp:spPr>
        <a:xfrm>
          <a:off x="4074625" y="576046"/>
          <a:ext cx="1394170" cy="1696017"/>
        </a:xfrm>
        <a:custGeom>
          <a:avLst/>
          <a:gdLst/>
          <a:ahLst/>
          <a:cxnLst/>
          <a:rect l="0" t="0" r="0" b="0"/>
          <a:pathLst>
            <a:path>
              <a:moveTo>
                <a:pt x="0" y="0"/>
              </a:moveTo>
              <a:lnTo>
                <a:pt x="0" y="1575047"/>
              </a:lnTo>
              <a:lnTo>
                <a:pt x="1394170" y="1575047"/>
              </a:lnTo>
              <a:lnTo>
                <a:pt x="1394170" y="16960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2992ED-737F-4ACD-B39C-87EBC191D889}">
      <dsp:nvSpPr>
        <dsp:cNvPr id="0" name=""/>
        <dsp:cNvSpPr/>
      </dsp:nvSpPr>
      <dsp:spPr>
        <a:xfrm>
          <a:off x="4074763" y="3593334"/>
          <a:ext cx="2164539" cy="564917"/>
        </a:xfrm>
        <a:custGeom>
          <a:avLst/>
          <a:gdLst/>
          <a:ahLst/>
          <a:cxnLst/>
          <a:rect l="0" t="0" r="0" b="0"/>
          <a:pathLst>
            <a:path>
              <a:moveTo>
                <a:pt x="0" y="0"/>
              </a:moveTo>
              <a:lnTo>
                <a:pt x="0" y="564917"/>
              </a:lnTo>
              <a:lnTo>
                <a:pt x="2164539" y="5649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40E33C-B6EA-47FC-B2C3-DE31713E4640}">
      <dsp:nvSpPr>
        <dsp:cNvPr id="0" name=""/>
        <dsp:cNvSpPr/>
      </dsp:nvSpPr>
      <dsp:spPr>
        <a:xfrm>
          <a:off x="2871437" y="3593334"/>
          <a:ext cx="1203326" cy="564917"/>
        </a:xfrm>
        <a:custGeom>
          <a:avLst/>
          <a:gdLst/>
          <a:ahLst/>
          <a:cxnLst/>
          <a:rect l="0" t="0" r="0" b="0"/>
          <a:pathLst>
            <a:path>
              <a:moveTo>
                <a:pt x="1203326" y="0"/>
              </a:moveTo>
              <a:lnTo>
                <a:pt x="1203326" y="564917"/>
              </a:lnTo>
              <a:lnTo>
                <a:pt x="0" y="5649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85E6AD-737C-4E0A-B25F-876CF4A10D2C}">
      <dsp:nvSpPr>
        <dsp:cNvPr id="0" name=""/>
        <dsp:cNvSpPr/>
      </dsp:nvSpPr>
      <dsp:spPr>
        <a:xfrm>
          <a:off x="4959190" y="4446274"/>
          <a:ext cx="230983" cy="599704"/>
        </a:xfrm>
        <a:custGeom>
          <a:avLst/>
          <a:gdLst/>
          <a:ahLst/>
          <a:cxnLst/>
          <a:rect l="0" t="0" r="0" b="0"/>
          <a:pathLst>
            <a:path>
              <a:moveTo>
                <a:pt x="0" y="0"/>
              </a:moveTo>
              <a:lnTo>
                <a:pt x="0" y="599704"/>
              </a:lnTo>
              <a:lnTo>
                <a:pt x="230983" y="5997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A3B561-C081-42D5-BCED-542BA4563E2B}">
      <dsp:nvSpPr>
        <dsp:cNvPr id="0" name=""/>
        <dsp:cNvSpPr/>
      </dsp:nvSpPr>
      <dsp:spPr>
        <a:xfrm>
          <a:off x="4074763" y="3593334"/>
          <a:ext cx="308380" cy="564917"/>
        </a:xfrm>
        <a:custGeom>
          <a:avLst/>
          <a:gdLst/>
          <a:ahLst/>
          <a:cxnLst/>
          <a:rect l="0" t="0" r="0" b="0"/>
          <a:pathLst>
            <a:path>
              <a:moveTo>
                <a:pt x="0" y="0"/>
              </a:moveTo>
              <a:lnTo>
                <a:pt x="0" y="564917"/>
              </a:lnTo>
              <a:lnTo>
                <a:pt x="308380" y="5649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CB90D4-D000-457E-AFE6-215CBB3226D4}">
      <dsp:nvSpPr>
        <dsp:cNvPr id="0" name=""/>
        <dsp:cNvSpPr/>
      </dsp:nvSpPr>
      <dsp:spPr>
        <a:xfrm>
          <a:off x="3921189" y="3593334"/>
          <a:ext cx="153573" cy="564917"/>
        </a:xfrm>
        <a:custGeom>
          <a:avLst/>
          <a:gdLst/>
          <a:ahLst/>
          <a:cxnLst/>
          <a:rect l="0" t="0" r="0" b="0"/>
          <a:pathLst>
            <a:path>
              <a:moveTo>
                <a:pt x="153573" y="0"/>
              </a:moveTo>
              <a:lnTo>
                <a:pt x="153573" y="564917"/>
              </a:lnTo>
              <a:lnTo>
                <a:pt x="0" y="5649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CEF829-8984-4DF9-A118-26A8EF0B9C15}">
      <dsp:nvSpPr>
        <dsp:cNvPr id="0" name=""/>
        <dsp:cNvSpPr/>
      </dsp:nvSpPr>
      <dsp:spPr>
        <a:xfrm>
          <a:off x="4029043" y="2848109"/>
          <a:ext cx="91440" cy="169179"/>
        </a:xfrm>
        <a:custGeom>
          <a:avLst/>
          <a:gdLst/>
          <a:ahLst/>
          <a:cxnLst/>
          <a:rect l="0" t="0" r="0" b="0"/>
          <a:pathLst>
            <a:path>
              <a:moveTo>
                <a:pt x="45720" y="0"/>
              </a:moveTo>
              <a:lnTo>
                <a:pt x="45720" y="1691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932804-DE1B-4EB0-B46C-ABA0181C5AAC}">
      <dsp:nvSpPr>
        <dsp:cNvPr id="0" name=""/>
        <dsp:cNvSpPr/>
      </dsp:nvSpPr>
      <dsp:spPr>
        <a:xfrm>
          <a:off x="4028905" y="576046"/>
          <a:ext cx="91440" cy="1696017"/>
        </a:xfrm>
        <a:custGeom>
          <a:avLst/>
          <a:gdLst/>
          <a:ahLst/>
          <a:cxnLst/>
          <a:rect l="0" t="0" r="0" b="0"/>
          <a:pathLst>
            <a:path>
              <a:moveTo>
                <a:pt x="45720" y="0"/>
              </a:moveTo>
              <a:lnTo>
                <a:pt x="45720" y="1575047"/>
              </a:lnTo>
              <a:lnTo>
                <a:pt x="45858" y="1575047"/>
              </a:lnTo>
              <a:lnTo>
                <a:pt x="45858" y="16960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AF3AC7-5A9E-48A8-97B6-732D10B8D491}">
      <dsp:nvSpPr>
        <dsp:cNvPr id="0" name=""/>
        <dsp:cNvSpPr/>
      </dsp:nvSpPr>
      <dsp:spPr>
        <a:xfrm>
          <a:off x="2680731" y="576046"/>
          <a:ext cx="1393893" cy="1696017"/>
        </a:xfrm>
        <a:custGeom>
          <a:avLst/>
          <a:gdLst/>
          <a:ahLst/>
          <a:cxnLst/>
          <a:rect l="0" t="0" r="0" b="0"/>
          <a:pathLst>
            <a:path>
              <a:moveTo>
                <a:pt x="1393893" y="0"/>
              </a:moveTo>
              <a:lnTo>
                <a:pt x="1393893" y="1575047"/>
              </a:lnTo>
              <a:lnTo>
                <a:pt x="0" y="1575047"/>
              </a:lnTo>
              <a:lnTo>
                <a:pt x="0" y="16960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0F0A70-EC17-4B69-8206-FA80DB941E28}">
      <dsp:nvSpPr>
        <dsp:cNvPr id="0" name=""/>
        <dsp:cNvSpPr/>
      </dsp:nvSpPr>
      <dsp:spPr>
        <a:xfrm>
          <a:off x="3498578" y="0"/>
          <a:ext cx="1152092" cy="5760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GSICS EP</a:t>
          </a:r>
          <a:endParaRPr lang="en-US" sz="1100" kern="1200" dirty="0"/>
        </a:p>
      </dsp:txBody>
      <dsp:txXfrm>
        <a:off x="3498578" y="0"/>
        <a:ext cx="1152092" cy="576046"/>
      </dsp:txXfrm>
    </dsp:sp>
    <dsp:sp modelId="{7E8C22E6-6971-4506-BB07-8797E8505BAC}">
      <dsp:nvSpPr>
        <dsp:cNvPr id="0" name=""/>
        <dsp:cNvSpPr/>
      </dsp:nvSpPr>
      <dsp:spPr>
        <a:xfrm>
          <a:off x="2104685" y="2272063"/>
          <a:ext cx="1152092" cy="5760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GPRC</a:t>
          </a:r>
          <a:endParaRPr lang="en-US" sz="1100" kern="1200" dirty="0"/>
        </a:p>
      </dsp:txBody>
      <dsp:txXfrm>
        <a:off x="2104685" y="2272063"/>
        <a:ext cx="1152092" cy="576046"/>
      </dsp:txXfrm>
    </dsp:sp>
    <dsp:sp modelId="{B87A6766-DABA-44CB-8561-6E86F78C725C}">
      <dsp:nvSpPr>
        <dsp:cNvPr id="0" name=""/>
        <dsp:cNvSpPr/>
      </dsp:nvSpPr>
      <dsp:spPr>
        <a:xfrm>
          <a:off x="3498717" y="2272063"/>
          <a:ext cx="1152092" cy="5760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GCC</a:t>
          </a:r>
          <a:endParaRPr lang="en-US" sz="1100" kern="1200" dirty="0"/>
        </a:p>
      </dsp:txBody>
      <dsp:txXfrm>
        <a:off x="3498717" y="2272063"/>
        <a:ext cx="1152092" cy="576046"/>
      </dsp:txXfrm>
    </dsp:sp>
    <dsp:sp modelId="{20464DA8-E08A-46ED-BF22-BF94BFE9F7B0}">
      <dsp:nvSpPr>
        <dsp:cNvPr id="0" name=""/>
        <dsp:cNvSpPr/>
      </dsp:nvSpPr>
      <dsp:spPr>
        <a:xfrm>
          <a:off x="3498717" y="3017288"/>
          <a:ext cx="1152092" cy="5760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GCC Dir.</a:t>
          </a:r>
          <a:endParaRPr lang="en-US" sz="1100" kern="1200" dirty="0"/>
        </a:p>
      </dsp:txBody>
      <dsp:txXfrm>
        <a:off x="3498717" y="3017288"/>
        <a:ext cx="1152092" cy="576046"/>
      </dsp:txXfrm>
    </dsp:sp>
    <dsp:sp modelId="{CFFEA0BC-7311-47EA-8749-251CB51B62E0}">
      <dsp:nvSpPr>
        <dsp:cNvPr id="0" name=""/>
        <dsp:cNvSpPr/>
      </dsp:nvSpPr>
      <dsp:spPr>
        <a:xfrm>
          <a:off x="2769096" y="3870228"/>
          <a:ext cx="1152092" cy="5760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Product Quality Manager</a:t>
          </a:r>
          <a:endParaRPr lang="en-US" sz="1100" kern="1200" dirty="0"/>
        </a:p>
      </dsp:txBody>
      <dsp:txXfrm>
        <a:off x="2769096" y="3870228"/>
        <a:ext cx="1152092" cy="576046"/>
      </dsp:txXfrm>
    </dsp:sp>
    <dsp:sp modelId="{ECAA91C6-3FE1-4C55-B5F7-58060DDCBD17}">
      <dsp:nvSpPr>
        <dsp:cNvPr id="0" name=""/>
        <dsp:cNvSpPr/>
      </dsp:nvSpPr>
      <dsp:spPr>
        <a:xfrm>
          <a:off x="4383143" y="3870228"/>
          <a:ext cx="1152092" cy="5760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GSICS Quarterly Editor</a:t>
          </a:r>
          <a:endParaRPr lang="en-US" sz="1100" kern="1200" dirty="0"/>
        </a:p>
      </dsp:txBody>
      <dsp:txXfrm>
        <a:off x="4383143" y="3870228"/>
        <a:ext cx="1152092" cy="576046"/>
      </dsp:txXfrm>
    </dsp:sp>
    <dsp:sp modelId="{ECDD5AFD-2584-4F46-B7B4-9380507CE60C}">
      <dsp:nvSpPr>
        <dsp:cNvPr id="0" name=""/>
        <dsp:cNvSpPr/>
      </dsp:nvSpPr>
      <dsp:spPr>
        <a:xfrm>
          <a:off x="5190173" y="4757956"/>
          <a:ext cx="1152092" cy="5760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US/European/</a:t>
          </a:r>
        </a:p>
        <a:p>
          <a:pPr lvl="0" algn="ctr" defTabSz="488950">
            <a:lnSpc>
              <a:spcPct val="90000"/>
            </a:lnSpc>
            <a:spcBef>
              <a:spcPct val="0"/>
            </a:spcBef>
            <a:spcAft>
              <a:spcPct val="35000"/>
            </a:spcAft>
          </a:pPr>
          <a:r>
            <a:rPr lang="en-US" sz="1100" kern="1200" dirty="0" smtClean="0">
              <a:hlinkMouseOver xmlns:r="http://schemas.openxmlformats.org/officeDocument/2006/relationships" r:id="" action="ppaction://noaction"/>
            </a:rPr>
            <a:t>Asian</a:t>
          </a:r>
          <a:r>
            <a:rPr lang="en-US" sz="1100" kern="1200" dirty="0" smtClean="0"/>
            <a:t> Correspondent</a:t>
          </a:r>
          <a:endParaRPr lang="en-US" sz="1100" kern="1200" dirty="0"/>
        </a:p>
      </dsp:txBody>
      <dsp:txXfrm>
        <a:off x="5190173" y="4757956"/>
        <a:ext cx="1152092" cy="576046"/>
      </dsp:txXfrm>
    </dsp:sp>
    <dsp:sp modelId="{F648984A-5162-48AE-951B-2FE118827E18}">
      <dsp:nvSpPr>
        <dsp:cNvPr id="0" name=""/>
        <dsp:cNvSpPr/>
      </dsp:nvSpPr>
      <dsp:spPr>
        <a:xfrm>
          <a:off x="1719344" y="3870228"/>
          <a:ext cx="1152092" cy="5760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Product Baseline Manager</a:t>
          </a:r>
          <a:endParaRPr lang="en-US" sz="1100" kern="1200" dirty="0"/>
        </a:p>
      </dsp:txBody>
      <dsp:txXfrm>
        <a:off x="1719344" y="3870228"/>
        <a:ext cx="1152092" cy="576046"/>
      </dsp:txXfrm>
    </dsp:sp>
    <dsp:sp modelId="{A076D218-FF45-4023-8C1A-F221BA56C52C}">
      <dsp:nvSpPr>
        <dsp:cNvPr id="0" name=""/>
        <dsp:cNvSpPr/>
      </dsp:nvSpPr>
      <dsp:spPr>
        <a:xfrm>
          <a:off x="6239303" y="3870228"/>
          <a:ext cx="1152092" cy="5760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Web Master</a:t>
          </a:r>
          <a:endParaRPr lang="en-US" sz="1100" kern="1200" dirty="0"/>
        </a:p>
      </dsp:txBody>
      <dsp:txXfrm>
        <a:off x="6239303" y="3870228"/>
        <a:ext cx="1152092" cy="576046"/>
      </dsp:txXfrm>
    </dsp:sp>
    <dsp:sp modelId="{AA28273F-1A61-418E-AEED-3C0AB8BD63FD}">
      <dsp:nvSpPr>
        <dsp:cNvPr id="0" name=""/>
        <dsp:cNvSpPr/>
      </dsp:nvSpPr>
      <dsp:spPr>
        <a:xfrm>
          <a:off x="4892748" y="2272063"/>
          <a:ext cx="1152092" cy="5760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CSS</a:t>
          </a:r>
          <a:endParaRPr lang="en-US" sz="1100" kern="1200" dirty="0"/>
        </a:p>
      </dsp:txBody>
      <dsp:txXfrm>
        <a:off x="4892748" y="2272063"/>
        <a:ext cx="1152092" cy="576046"/>
      </dsp:txXfrm>
    </dsp:sp>
    <dsp:sp modelId="{809B9D92-07D0-4F6E-BE54-D115D4734B50}">
      <dsp:nvSpPr>
        <dsp:cNvPr id="0" name=""/>
        <dsp:cNvSpPr/>
      </dsp:nvSpPr>
      <dsp:spPr>
        <a:xfrm>
          <a:off x="2200712" y="819205"/>
          <a:ext cx="1152092" cy="5760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GRWG</a:t>
          </a:r>
          <a:endParaRPr lang="en-US" sz="1100" kern="1200" dirty="0"/>
        </a:p>
      </dsp:txBody>
      <dsp:txXfrm>
        <a:off x="2200712" y="819205"/>
        <a:ext cx="1152092" cy="576046"/>
      </dsp:txXfrm>
    </dsp:sp>
    <dsp:sp modelId="{5AF1E446-5E6C-4B94-9E8E-D1B3E69FFA10}">
      <dsp:nvSpPr>
        <dsp:cNvPr id="0" name=""/>
        <dsp:cNvSpPr/>
      </dsp:nvSpPr>
      <dsp:spPr>
        <a:xfrm>
          <a:off x="4195732" y="819205"/>
          <a:ext cx="1152092" cy="5760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GDWG</a:t>
          </a:r>
          <a:endParaRPr lang="en-US" sz="1100" kern="1200" dirty="0"/>
        </a:p>
      </dsp:txBody>
      <dsp:txXfrm>
        <a:off x="4195732" y="819205"/>
        <a:ext cx="1152092" cy="576046"/>
      </dsp:txXfrm>
    </dsp:sp>
    <dsp:sp modelId="{C30A2296-3354-451F-A722-04E5608B01E0}">
      <dsp:nvSpPr>
        <dsp:cNvPr id="0" name=""/>
        <dsp:cNvSpPr/>
      </dsp:nvSpPr>
      <dsp:spPr>
        <a:xfrm>
          <a:off x="2081389" y="3000514"/>
          <a:ext cx="1152092" cy="5760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GCC Deputy</a:t>
          </a:r>
          <a:endParaRPr lang="en-US" sz="1100" kern="1200" dirty="0"/>
        </a:p>
      </dsp:txBody>
      <dsp:txXfrm>
        <a:off x="2081389" y="3000514"/>
        <a:ext cx="1152092" cy="576046"/>
      </dsp:txXfrm>
    </dsp:sp>
    <dsp:sp modelId="{34D387AA-5BC3-4F4C-A2F4-E9AC1E297FF9}">
      <dsp:nvSpPr>
        <dsp:cNvPr id="0" name=""/>
        <dsp:cNvSpPr/>
      </dsp:nvSpPr>
      <dsp:spPr>
        <a:xfrm>
          <a:off x="1438706" y="1676402"/>
          <a:ext cx="542497" cy="3383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IR</a:t>
          </a:r>
          <a:endParaRPr lang="en-US" sz="1100" kern="1200" dirty="0"/>
        </a:p>
      </dsp:txBody>
      <dsp:txXfrm>
        <a:off x="1438706" y="1676402"/>
        <a:ext cx="542497" cy="338352"/>
      </dsp:txXfrm>
    </dsp:sp>
    <dsp:sp modelId="{FB836F66-2875-4BF1-9065-809865DCD13E}">
      <dsp:nvSpPr>
        <dsp:cNvPr id="0" name=""/>
        <dsp:cNvSpPr/>
      </dsp:nvSpPr>
      <dsp:spPr>
        <a:xfrm>
          <a:off x="2057403" y="1676402"/>
          <a:ext cx="542497" cy="3383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UV</a:t>
          </a:r>
          <a:endParaRPr lang="en-US" sz="1100" kern="1200" dirty="0"/>
        </a:p>
      </dsp:txBody>
      <dsp:txXfrm>
        <a:off x="2057403" y="1676402"/>
        <a:ext cx="542497" cy="338352"/>
      </dsp:txXfrm>
    </dsp:sp>
    <dsp:sp modelId="{66BF2FAC-A50F-4FB0-80E7-40FF6701433A}">
      <dsp:nvSpPr>
        <dsp:cNvPr id="0" name=""/>
        <dsp:cNvSpPr/>
      </dsp:nvSpPr>
      <dsp:spPr>
        <a:xfrm>
          <a:off x="2731976" y="1676402"/>
          <a:ext cx="542497" cy="3383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VIS</a:t>
          </a:r>
          <a:endParaRPr lang="en-US" sz="1100" kern="1200" dirty="0"/>
        </a:p>
      </dsp:txBody>
      <dsp:txXfrm>
        <a:off x="2731976" y="1676402"/>
        <a:ext cx="542497" cy="338352"/>
      </dsp:txXfrm>
    </dsp:sp>
    <dsp:sp modelId="{E96681EC-318E-42F2-87BB-EA6804120555}">
      <dsp:nvSpPr>
        <dsp:cNvPr id="0" name=""/>
        <dsp:cNvSpPr/>
      </dsp:nvSpPr>
      <dsp:spPr>
        <a:xfrm>
          <a:off x="3352804" y="1676402"/>
          <a:ext cx="542497" cy="3383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VIS</a:t>
          </a:r>
          <a:endParaRPr lang="en-US" sz="1100" kern="1200" dirty="0"/>
        </a:p>
      </dsp:txBody>
      <dsp:txXfrm>
        <a:off x="3352804" y="1676402"/>
        <a:ext cx="542497" cy="33835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448E73-16E1-EE45-B908-30B80A1C2C6E}"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32C48-4C74-FC44-950D-97F67EBF5029}" type="slidenum">
              <a:rPr lang="en-US" smtClean="0"/>
              <a:t>‹#›</a:t>
            </a:fld>
            <a:endParaRPr lang="en-US"/>
          </a:p>
        </p:txBody>
      </p:sp>
    </p:spTree>
    <p:extLst>
      <p:ext uri="{BB962C8B-B14F-4D97-AF65-F5344CB8AC3E}">
        <p14:creationId xmlns:p14="http://schemas.microsoft.com/office/powerpoint/2010/main" val="274521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48E73-16E1-EE45-B908-30B80A1C2C6E}"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32C48-4C74-FC44-950D-97F67EBF5029}" type="slidenum">
              <a:rPr lang="en-US" smtClean="0"/>
              <a:t>‹#›</a:t>
            </a:fld>
            <a:endParaRPr lang="en-US"/>
          </a:p>
        </p:txBody>
      </p:sp>
    </p:spTree>
    <p:extLst>
      <p:ext uri="{BB962C8B-B14F-4D97-AF65-F5344CB8AC3E}">
        <p14:creationId xmlns:p14="http://schemas.microsoft.com/office/powerpoint/2010/main" val="202042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48E73-16E1-EE45-B908-30B80A1C2C6E}"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32C48-4C74-FC44-950D-97F67EBF5029}" type="slidenum">
              <a:rPr lang="en-US" smtClean="0"/>
              <a:t>‹#›</a:t>
            </a:fld>
            <a:endParaRPr lang="en-US"/>
          </a:p>
        </p:txBody>
      </p:sp>
    </p:spTree>
    <p:extLst>
      <p:ext uri="{BB962C8B-B14F-4D97-AF65-F5344CB8AC3E}">
        <p14:creationId xmlns:p14="http://schemas.microsoft.com/office/powerpoint/2010/main" val="153584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48E73-16E1-EE45-B908-30B80A1C2C6E}"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32C48-4C74-FC44-950D-97F67EBF5029}" type="slidenum">
              <a:rPr lang="en-US" smtClean="0"/>
              <a:t>‹#›</a:t>
            </a:fld>
            <a:endParaRPr lang="en-US"/>
          </a:p>
        </p:txBody>
      </p:sp>
    </p:spTree>
    <p:extLst>
      <p:ext uri="{BB962C8B-B14F-4D97-AF65-F5344CB8AC3E}">
        <p14:creationId xmlns:p14="http://schemas.microsoft.com/office/powerpoint/2010/main" val="322049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448E73-16E1-EE45-B908-30B80A1C2C6E}"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32C48-4C74-FC44-950D-97F67EBF5029}" type="slidenum">
              <a:rPr lang="en-US" smtClean="0"/>
              <a:t>‹#›</a:t>
            </a:fld>
            <a:endParaRPr lang="en-US"/>
          </a:p>
        </p:txBody>
      </p:sp>
    </p:spTree>
    <p:extLst>
      <p:ext uri="{BB962C8B-B14F-4D97-AF65-F5344CB8AC3E}">
        <p14:creationId xmlns:p14="http://schemas.microsoft.com/office/powerpoint/2010/main" val="2564790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448E73-16E1-EE45-B908-30B80A1C2C6E}"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32C48-4C74-FC44-950D-97F67EBF5029}" type="slidenum">
              <a:rPr lang="en-US" smtClean="0"/>
              <a:t>‹#›</a:t>
            </a:fld>
            <a:endParaRPr lang="en-US"/>
          </a:p>
        </p:txBody>
      </p:sp>
    </p:spTree>
    <p:extLst>
      <p:ext uri="{BB962C8B-B14F-4D97-AF65-F5344CB8AC3E}">
        <p14:creationId xmlns:p14="http://schemas.microsoft.com/office/powerpoint/2010/main" val="15945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448E73-16E1-EE45-B908-30B80A1C2C6E}" type="datetimeFigureOut">
              <a:rPr lang="en-US" smtClean="0"/>
              <a:t>2/29/16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132C48-4C74-FC44-950D-97F67EBF5029}" type="slidenum">
              <a:rPr lang="en-US" smtClean="0"/>
              <a:t>‹#›</a:t>
            </a:fld>
            <a:endParaRPr lang="en-US"/>
          </a:p>
        </p:txBody>
      </p:sp>
    </p:spTree>
    <p:extLst>
      <p:ext uri="{BB962C8B-B14F-4D97-AF65-F5344CB8AC3E}">
        <p14:creationId xmlns:p14="http://schemas.microsoft.com/office/powerpoint/2010/main" val="398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448E73-16E1-EE45-B908-30B80A1C2C6E}" type="datetimeFigureOut">
              <a:rPr lang="en-US" smtClean="0"/>
              <a:t>2/29/16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132C48-4C74-FC44-950D-97F67EBF5029}" type="slidenum">
              <a:rPr lang="en-US" smtClean="0"/>
              <a:t>‹#›</a:t>
            </a:fld>
            <a:endParaRPr lang="en-US"/>
          </a:p>
        </p:txBody>
      </p:sp>
    </p:spTree>
    <p:extLst>
      <p:ext uri="{BB962C8B-B14F-4D97-AF65-F5344CB8AC3E}">
        <p14:creationId xmlns:p14="http://schemas.microsoft.com/office/powerpoint/2010/main" val="4130772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48E73-16E1-EE45-B908-30B80A1C2C6E}" type="datetimeFigureOut">
              <a:rPr lang="en-US" smtClean="0"/>
              <a:t>2/29/16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132C48-4C74-FC44-950D-97F67EBF5029}" type="slidenum">
              <a:rPr lang="en-US" smtClean="0"/>
              <a:t>‹#›</a:t>
            </a:fld>
            <a:endParaRPr lang="en-US"/>
          </a:p>
        </p:txBody>
      </p:sp>
    </p:spTree>
    <p:extLst>
      <p:ext uri="{BB962C8B-B14F-4D97-AF65-F5344CB8AC3E}">
        <p14:creationId xmlns:p14="http://schemas.microsoft.com/office/powerpoint/2010/main" val="1301858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48E73-16E1-EE45-B908-30B80A1C2C6E}"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32C48-4C74-FC44-950D-97F67EBF5029}" type="slidenum">
              <a:rPr lang="en-US" smtClean="0"/>
              <a:t>‹#›</a:t>
            </a:fld>
            <a:endParaRPr lang="en-US"/>
          </a:p>
        </p:txBody>
      </p:sp>
    </p:spTree>
    <p:extLst>
      <p:ext uri="{BB962C8B-B14F-4D97-AF65-F5344CB8AC3E}">
        <p14:creationId xmlns:p14="http://schemas.microsoft.com/office/powerpoint/2010/main" val="153267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48E73-16E1-EE45-B908-30B80A1C2C6E}"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32C48-4C74-FC44-950D-97F67EBF5029}" type="slidenum">
              <a:rPr lang="en-US" smtClean="0"/>
              <a:t>‹#›</a:t>
            </a:fld>
            <a:endParaRPr lang="en-US"/>
          </a:p>
        </p:txBody>
      </p:sp>
    </p:spTree>
    <p:extLst>
      <p:ext uri="{BB962C8B-B14F-4D97-AF65-F5344CB8AC3E}">
        <p14:creationId xmlns:p14="http://schemas.microsoft.com/office/powerpoint/2010/main" val="4498118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8E73-16E1-EE45-B908-30B80A1C2C6E}" type="datetimeFigureOut">
              <a:rPr lang="en-US" smtClean="0"/>
              <a:t>2/29/16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32C48-4C74-FC44-950D-97F67EBF5029}" type="slidenum">
              <a:rPr lang="en-US" smtClean="0"/>
              <a:t>‹#›</a:t>
            </a:fld>
            <a:endParaRPr lang="en-US"/>
          </a:p>
        </p:txBody>
      </p:sp>
    </p:spTree>
    <p:extLst>
      <p:ext uri="{BB962C8B-B14F-4D97-AF65-F5344CB8AC3E}">
        <p14:creationId xmlns:p14="http://schemas.microsoft.com/office/powerpoint/2010/main" val="686877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3.jpeg"/><Relationship Id="rId8" Type="http://schemas.openxmlformats.org/officeDocument/2006/relationships/image" Target="../media/image4.jpeg"/><Relationship Id="rId9"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87162"/>
            <a:ext cx="7772400" cy="1470025"/>
          </a:xfrm>
        </p:spPr>
        <p:txBody>
          <a:bodyPr/>
          <a:lstStyle/>
          <a:p>
            <a:r>
              <a:rPr lang="en-US" dirty="0" smtClean="0"/>
              <a:t>WMO GSICS Web-Site Discussion</a:t>
            </a:r>
            <a:endParaRPr lang="en-US" dirty="0"/>
          </a:p>
        </p:txBody>
      </p:sp>
      <p:sp>
        <p:nvSpPr>
          <p:cNvPr id="3" name="Subtitle 2"/>
          <p:cNvSpPr>
            <a:spLocks noGrp="1"/>
          </p:cNvSpPr>
          <p:nvPr>
            <p:ph type="subTitle" idx="1"/>
          </p:nvPr>
        </p:nvSpPr>
        <p:spPr/>
        <p:txBody>
          <a:bodyPr>
            <a:normAutofit fontScale="70000" lnSpcReduction="20000"/>
          </a:bodyPr>
          <a:lstStyle/>
          <a:p>
            <a:r>
              <a:rPr lang="en-US" b="1" dirty="0" smtClean="0"/>
              <a:t>2016 GSICS Joint Meeting on Research and Data Working Groups</a:t>
            </a:r>
          </a:p>
          <a:p>
            <a:endParaRPr lang="en-US" dirty="0" smtClean="0"/>
          </a:p>
          <a:p>
            <a:r>
              <a:rPr lang="en-US" dirty="0" smtClean="0"/>
              <a:t> </a:t>
            </a:r>
            <a:r>
              <a:rPr lang="en-US" b="1" dirty="0" smtClean="0"/>
              <a:t>Tsukuba, Japan</a:t>
            </a:r>
            <a:endParaRPr lang="en-US" dirty="0" smtClean="0"/>
          </a:p>
          <a:p>
            <a:r>
              <a:rPr lang="en-US" dirty="0" smtClean="0"/>
              <a:t> </a:t>
            </a:r>
            <a:r>
              <a:rPr lang="en-US" b="1" dirty="0" smtClean="0"/>
              <a:t>29 February to 4 March 2016</a:t>
            </a:r>
            <a:endParaRPr lang="en-US" dirty="0" smtClean="0"/>
          </a:p>
          <a:p>
            <a:endParaRPr lang="en-US" dirty="0"/>
          </a:p>
        </p:txBody>
      </p:sp>
    </p:spTree>
    <p:extLst>
      <p:ext uri="{BB962C8B-B14F-4D97-AF65-F5344CB8AC3E}">
        <p14:creationId xmlns:p14="http://schemas.microsoft.com/office/powerpoint/2010/main" val="67410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GSICS web site requirements</a:t>
            </a:r>
            <a:endParaRPr lang="en-US" dirty="0"/>
          </a:p>
        </p:txBody>
      </p:sp>
      <p:sp>
        <p:nvSpPr>
          <p:cNvPr id="3" name="Content Placeholder 2"/>
          <p:cNvSpPr>
            <a:spLocks noGrp="1"/>
          </p:cNvSpPr>
          <p:nvPr>
            <p:ph idx="1"/>
          </p:nvPr>
        </p:nvSpPr>
        <p:spPr/>
        <p:txBody>
          <a:bodyPr>
            <a:normAutofit lnSpcReduction="10000"/>
          </a:bodyPr>
          <a:lstStyle/>
          <a:p>
            <a:r>
              <a:rPr lang="en-US" dirty="0" smtClean="0"/>
              <a:t>To provide web content pages to easily guide the user to the GSICS calibration product and associated documentation for implementation</a:t>
            </a:r>
          </a:p>
          <a:p>
            <a:r>
              <a:rPr lang="en-US" dirty="0" smtClean="0"/>
              <a:t>To provide the user information of ongoing GSICS calibration activities in the various sub-groups and to provide users of anticipated sensor calibrations and methodologies</a:t>
            </a:r>
            <a:endParaRPr lang="en-US" dirty="0"/>
          </a:p>
          <a:p>
            <a:pPr lvl="1"/>
            <a:r>
              <a:rPr lang="en-US" dirty="0" smtClean="0"/>
              <a:t>The user can then check on the web site for progress or have contacts for additional information</a:t>
            </a:r>
          </a:p>
        </p:txBody>
      </p:sp>
    </p:spTree>
    <p:extLst>
      <p:ext uri="{BB962C8B-B14F-4D97-AF65-F5344CB8AC3E}">
        <p14:creationId xmlns:p14="http://schemas.microsoft.com/office/powerpoint/2010/main" val="1202278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from NASA CERES project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Archiving and Distribution have different goals, both of which are very important</a:t>
            </a:r>
          </a:p>
          <a:p>
            <a:r>
              <a:rPr lang="en-US" dirty="0" smtClean="0"/>
              <a:t>Archiving is about processing integrity, input datasets and methodologies, and version control</a:t>
            </a:r>
          </a:p>
          <a:p>
            <a:pPr lvl="1"/>
            <a:r>
              <a:rPr lang="en-US" dirty="0" smtClean="0"/>
              <a:t>The archived datasets survive into perpetuity at datacenters long after the project ceases.</a:t>
            </a:r>
          </a:p>
          <a:p>
            <a:pPr lvl="1"/>
            <a:r>
              <a:rPr lang="en-US" dirty="0" smtClean="0"/>
              <a:t>In case the dataset is deleted, it can be regenerated using the archived production software to replicate the deleted dataset</a:t>
            </a:r>
          </a:p>
          <a:p>
            <a:r>
              <a:rPr lang="en-US" dirty="0" smtClean="0"/>
              <a:t>Distributing is about informing the user, which dataset best for the users application</a:t>
            </a:r>
          </a:p>
          <a:p>
            <a:pPr lvl="1"/>
            <a:r>
              <a:rPr lang="en-US" dirty="0" smtClean="0"/>
              <a:t>The user wants very succinct information to make the selection, wants to avoid reading vast quantities of information. Expects the dataset project to provide the best dataset, with all outliers removed</a:t>
            </a:r>
          </a:p>
          <a:p>
            <a:pPr lvl="1"/>
            <a:endParaRPr lang="en-US" dirty="0"/>
          </a:p>
        </p:txBody>
      </p:sp>
    </p:spTree>
    <p:extLst>
      <p:ext uri="{BB962C8B-B14F-4D97-AF65-F5344CB8AC3E}">
        <p14:creationId xmlns:p14="http://schemas.microsoft.com/office/powerpoint/2010/main" val="330139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Filenames</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past </a:t>
            </a:r>
            <a:r>
              <a:rPr lang="en-US" dirty="0" smtClean="0"/>
              <a:t>both archiving and distribution </a:t>
            </a:r>
            <a:r>
              <a:rPr lang="en-US" dirty="0" smtClean="0"/>
              <a:t>were </a:t>
            </a:r>
            <a:r>
              <a:rPr lang="en-US" dirty="0" smtClean="0"/>
              <a:t>filename driven</a:t>
            </a:r>
          </a:p>
          <a:p>
            <a:pPr lvl="1"/>
            <a:r>
              <a:rPr lang="en-US" dirty="0" smtClean="0"/>
              <a:t>If the user only sees the filename it is very difficult to select based on a filename that was customized for </a:t>
            </a:r>
            <a:r>
              <a:rPr lang="en-US" dirty="0" smtClean="0"/>
              <a:t>archiving</a:t>
            </a:r>
          </a:p>
          <a:p>
            <a:r>
              <a:rPr lang="en-US" dirty="0" smtClean="0"/>
              <a:t>GSICS has the data product catalogue, which masks the GSICS filename</a:t>
            </a:r>
          </a:p>
          <a:p>
            <a:r>
              <a:rPr lang="en-US" dirty="0" smtClean="0"/>
              <a:t>The GSICS product name than gives the filename oriented for the users</a:t>
            </a:r>
            <a:endParaRPr lang="en-US" dirty="0"/>
          </a:p>
          <a:p>
            <a:pPr lvl="1"/>
            <a:endParaRPr lang="en-US" dirty="0" smtClean="0"/>
          </a:p>
        </p:txBody>
      </p:sp>
    </p:spTree>
    <p:extLst>
      <p:ext uri="{BB962C8B-B14F-4D97-AF65-F5344CB8AC3E}">
        <p14:creationId xmlns:p14="http://schemas.microsoft.com/office/powerpoint/2010/main" val="265999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Product Catalogue Page</a:t>
            </a:r>
            <a:endParaRPr lang="en-US" dirty="0"/>
          </a:p>
        </p:txBody>
      </p:sp>
      <p:pic>
        <p:nvPicPr>
          <p:cNvPr id="3" name="Picture 2" descr="Screen Shot 2016-02-22 at 6.37.3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6549"/>
            <a:ext cx="9144000" cy="10809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720671988"/>
              </p:ext>
            </p:extLst>
          </p:nvPr>
        </p:nvGraphicFramePr>
        <p:xfrm>
          <a:off x="171470" y="2355164"/>
          <a:ext cx="8776660" cy="1463040"/>
        </p:xfrm>
        <a:graphic>
          <a:graphicData uri="http://schemas.openxmlformats.org/drawingml/2006/table">
            <a:tbl>
              <a:tblPr firstRow="1" bandRow="1">
                <a:tableStyleId>{5C22544A-7EE6-4342-B048-85BDC9FD1C3A}</a:tableStyleId>
              </a:tblPr>
              <a:tblGrid>
                <a:gridCol w="991375"/>
                <a:gridCol w="940172"/>
                <a:gridCol w="766983"/>
                <a:gridCol w="812134"/>
                <a:gridCol w="877666"/>
                <a:gridCol w="759596"/>
                <a:gridCol w="995736"/>
                <a:gridCol w="877666"/>
                <a:gridCol w="774781"/>
                <a:gridCol w="980551"/>
              </a:tblGrid>
              <a:tr h="370840">
                <a:tc>
                  <a:txBody>
                    <a:bodyPr/>
                    <a:lstStyle/>
                    <a:p>
                      <a:r>
                        <a:rPr lang="en-US" sz="1200" dirty="0" smtClean="0"/>
                        <a:t>Calibrated or Monitored Instrument</a:t>
                      </a:r>
                      <a:endParaRPr lang="en-US" sz="1200" dirty="0"/>
                    </a:p>
                  </a:txBody>
                  <a:tcPr/>
                </a:tc>
                <a:tc>
                  <a:txBody>
                    <a:bodyPr/>
                    <a:lstStyle/>
                    <a:p>
                      <a:r>
                        <a:rPr lang="en-US" sz="1200" dirty="0" smtClean="0"/>
                        <a:t>Product</a:t>
                      </a:r>
                      <a:r>
                        <a:rPr lang="en-US" sz="1200" baseline="0" dirty="0" smtClean="0"/>
                        <a:t> type</a:t>
                      </a:r>
                      <a:endParaRPr lang="en-US" sz="1200" dirty="0"/>
                    </a:p>
                  </a:txBody>
                  <a:tcPr/>
                </a:tc>
                <a:tc>
                  <a:txBody>
                    <a:bodyPr/>
                    <a:lstStyle/>
                    <a:p>
                      <a:r>
                        <a:rPr lang="en-US" sz="1200" dirty="0" smtClean="0"/>
                        <a:t>Product</a:t>
                      </a:r>
                      <a:r>
                        <a:rPr lang="en-US" sz="1200" baseline="0" dirty="0" smtClean="0"/>
                        <a:t> Maturity level</a:t>
                      </a:r>
                      <a:endParaRPr lang="en-US" sz="1200" dirty="0"/>
                    </a:p>
                  </a:txBody>
                  <a:tcPr/>
                </a:tc>
                <a:tc>
                  <a:txBody>
                    <a:bodyPr/>
                    <a:lstStyle/>
                    <a:p>
                      <a:r>
                        <a:rPr lang="en-US" sz="1200" dirty="0" smtClean="0"/>
                        <a:t>Version</a:t>
                      </a:r>
                      <a:endParaRPr lang="en-US" sz="1200" dirty="0"/>
                    </a:p>
                  </a:txBody>
                  <a:tcPr/>
                </a:tc>
                <a:tc>
                  <a:txBody>
                    <a:bodyPr/>
                    <a:lstStyle/>
                    <a:p>
                      <a:r>
                        <a:rPr lang="en-US" sz="1200" dirty="0" smtClean="0"/>
                        <a:t>Dataset start</a:t>
                      </a:r>
                      <a:endParaRPr lang="en-US" sz="1200" dirty="0"/>
                    </a:p>
                  </a:txBody>
                  <a:tcPr/>
                </a:tc>
                <a:tc>
                  <a:txBody>
                    <a:bodyPr/>
                    <a:lstStyle/>
                    <a:p>
                      <a:r>
                        <a:rPr lang="en-US" sz="1200" dirty="0" smtClean="0"/>
                        <a:t>Dataset end</a:t>
                      </a:r>
                      <a:endParaRPr lang="en-US" sz="1200" dirty="0"/>
                    </a:p>
                  </a:txBody>
                  <a:tcPr/>
                </a:tc>
                <a:tc>
                  <a:txBody>
                    <a:bodyPr/>
                    <a:lstStyle/>
                    <a:p>
                      <a:r>
                        <a:rPr lang="en-US" sz="1200" dirty="0" smtClean="0"/>
                        <a:t>Calibration reference</a:t>
                      </a:r>
                    </a:p>
                  </a:txBody>
                  <a:tcPr/>
                </a:tc>
                <a:tc>
                  <a:txBody>
                    <a:bodyPr/>
                    <a:lstStyle/>
                    <a:p>
                      <a:r>
                        <a:rPr lang="en-US" sz="1200" dirty="0" smtClean="0"/>
                        <a:t>Docs</a:t>
                      </a:r>
                      <a:r>
                        <a:rPr lang="en-US" sz="1200" baseline="0" dirty="0" smtClean="0"/>
                        <a:t> URL</a:t>
                      </a:r>
                      <a:endParaRPr lang="en-US" sz="1200" dirty="0"/>
                    </a:p>
                  </a:txBody>
                  <a:tcPr/>
                </a:tc>
                <a:tc>
                  <a:txBody>
                    <a:bodyPr/>
                    <a:lstStyle/>
                    <a:p>
                      <a:r>
                        <a:rPr lang="en-US" sz="1200" dirty="0" smtClean="0"/>
                        <a:t>Data URL</a:t>
                      </a:r>
                      <a:endParaRPr lang="en-US" sz="1200" dirty="0"/>
                    </a:p>
                  </a:txBody>
                  <a:tcPr/>
                </a:tc>
                <a:tc>
                  <a:txBody>
                    <a:bodyPr/>
                    <a:lstStyle/>
                    <a:p>
                      <a:r>
                        <a:rPr lang="en-US" sz="1200" dirty="0" smtClean="0"/>
                        <a:t>Bias monitoring</a:t>
                      </a:r>
                      <a:r>
                        <a:rPr lang="en-US" sz="1200" baseline="0" dirty="0" smtClean="0"/>
                        <a:t> link</a:t>
                      </a:r>
                      <a:endParaRPr lang="en-US" sz="1200" dirty="0"/>
                    </a:p>
                  </a:txBody>
                  <a:tcPr/>
                </a:tc>
              </a:tr>
              <a:tr h="370840">
                <a:tc>
                  <a:txBody>
                    <a:bodyPr/>
                    <a:lstStyle/>
                    <a:p>
                      <a:r>
                        <a:rPr lang="en-US" sz="1200" dirty="0" smtClean="0"/>
                        <a:t>GOES-13 imager</a:t>
                      </a:r>
                      <a:endParaRPr lang="en-US" sz="1200" dirty="0"/>
                    </a:p>
                  </a:txBody>
                  <a:tcPr/>
                </a:tc>
                <a:tc>
                  <a:txBody>
                    <a:bodyPr/>
                    <a:lstStyle/>
                    <a:p>
                      <a:r>
                        <a:rPr lang="en-US" sz="1200" dirty="0" smtClean="0"/>
                        <a:t>Near-Real</a:t>
                      </a:r>
                      <a:r>
                        <a:rPr lang="en-US" sz="1200" baseline="0" dirty="0" smtClean="0"/>
                        <a:t> Time correction</a:t>
                      </a:r>
                      <a:endParaRPr lang="en-US" sz="1200" dirty="0"/>
                    </a:p>
                  </a:txBody>
                  <a:tcPr/>
                </a:tc>
                <a:tc>
                  <a:txBody>
                    <a:bodyPr/>
                    <a:lstStyle/>
                    <a:p>
                      <a:r>
                        <a:rPr lang="en-US" sz="1200" dirty="0" smtClean="0"/>
                        <a:t>Preoperational</a:t>
                      </a:r>
                      <a:endParaRPr lang="en-US" sz="1200" dirty="0"/>
                    </a:p>
                  </a:txBody>
                  <a:tcPr/>
                </a:tc>
                <a:tc>
                  <a:txBody>
                    <a:bodyPr/>
                    <a:lstStyle/>
                    <a:p>
                      <a:r>
                        <a:rPr lang="en-US" sz="1200" dirty="0" smtClean="0"/>
                        <a:t>1</a:t>
                      </a:r>
                      <a:endParaRPr lang="en-US" sz="1200" dirty="0"/>
                    </a:p>
                  </a:txBody>
                  <a:tcPr/>
                </a:tc>
                <a:tc>
                  <a:txBody>
                    <a:bodyPr/>
                    <a:lstStyle/>
                    <a:p>
                      <a:r>
                        <a:rPr lang="en-US" sz="1200" dirty="0" smtClean="0"/>
                        <a:t>2013-01-16</a:t>
                      </a:r>
                      <a:endParaRPr lang="en-US" sz="1200" dirty="0"/>
                    </a:p>
                  </a:txBody>
                  <a:tcPr/>
                </a:tc>
                <a:tc>
                  <a:txBody>
                    <a:bodyPr/>
                    <a:lstStyle/>
                    <a:p>
                      <a:r>
                        <a:rPr lang="en-US" sz="1200" dirty="0" smtClean="0"/>
                        <a:t>present</a:t>
                      </a:r>
                      <a:endParaRPr lang="en-US" sz="1200" dirty="0"/>
                    </a:p>
                  </a:txBody>
                  <a:tcPr/>
                </a:tc>
                <a:tc>
                  <a:txBody>
                    <a:bodyPr/>
                    <a:lstStyle/>
                    <a:p>
                      <a:r>
                        <a:rPr lang="en-US" sz="1200" dirty="0" smtClean="0"/>
                        <a:t>Aqua-MODIS</a:t>
                      </a:r>
                      <a:r>
                        <a:rPr lang="en-US" sz="1200" baseline="0" dirty="0" smtClean="0"/>
                        <a:t> Collection </a:t>
                      </a:r>
                      <a:r>
                        <a:rPr lang="en-US" sz="1200" baseline="0" dirty="0" smtClean="0"/>
                        <a:t>6 band 1</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bl>
          </a:graphicData>
        </a:graphic>
      </p:graphicFrame>
      <p:sp>
        <p:nvSpPr>
          <p:cNvPr id="5" name="TextBox 4"/>
          <p:cNvSpPr txBox="1"/>
          <p:nvPr/>
        </p:nvSpPr>
        <p:spPr>
          <a:xfrm>
            <a:off x="457200" y="4473256"/>
            <a:ext cx="8490930" cy="2031325"/>
          </a:xfrm>
          <a:prstGeom prst="rect">
            <a:avLst/>
          </a:prstGeom>
          <a:noFill/>
        </p:spPr>
        <p:txBody>
          <a:bodyPr wrap="square" rtlCol="0">
            <a:spAutoFit/>
          </a:bodyPr>
          <a:lstStyle/>
          <a:p>
            <a:r>
              <a:rPr lang="en-US" dirty="0" smtClean="0"/>
              <a:t>I believe the users top priority is to find if the instrument has been calibrated by GSICS</a:t>
            </a:r>
          </a:p>
          <a:p>
            <a:r>
              <a:rPr lang="en-US" dirty="0" smtClean="0"/>
              <a:t>Some sensors have various names, SEVIRI, MSG, Meteosat-8/11</a:t>
            </a:r>
          </a:p>
          <a:p>
            <a:r>
              <a:rPr lang="en-US" dirty="0" smtClean="0"/>
              <a:t>Can the various product levels and product maturity be briefly explained, can users publish with preoperational?</a:t>
            </a:r>
          </a:p>
          <a:p>
            <a:r>
              <a:rPr lang="en-US" dirty="0" smtClean="0"/>
              <a:t>The calibration reference must be more detailed with reference instrument versions and band information</a:t>
            </a:r>
          </a:p>
          <a:p>
            <a:r>
              <a:rPr lang="en-US" dirty="0" smtClean="0"/>
              <a:t>Would be nice to have the bias monitoring links also on this page</a:t>
            </a:r>
          </a:p>
        </p:txBody>
      </p:sp>
      <p:sp>
        <p:nvSpPr>
          <p:cNvPr id="6" name="TextBox 5"/>
          <p:cNvSpPr txBox="1"/>
          <p:nvPr/>
        </p:nvSpPr>
        <p:spPr>
          <a:xfrm>
            <a:off x="588210" y="3906071"/>
            <a:ext cx="5624331" cy="369332"/>
          </a:xfrm>
          <a:prstGeom prst="rect">
            <a:avLst/>
          </a:prstGeom>
          <a:solidFill>
            <a:schemeClr val="bg2"/>
          </a:solidFill>
        </p:spPr>
        <p:txBody>
          <a:bodyPr wrap="none" rtlCol="0">
            <a:spAutoFit/>
          </a:bodyPr>
          <a:lstStyle/>
          <a:p>
            <a:r>
              <a:rPr lang="en-US" dirty="0" smtClean="0"/>
              <a:t>Excellent job of the GDWG to provide a product catalogue</a:t>
            </a:r>
            <a:endParaRPr lang="en-US" dirty="0"/>
          </a:p>
        </p:txBody>
      </p:sp>
    </p:spTree>
    <p:extLst>
      <p:ext uri="{BB962C8B-B14F-4D97-AF65-F5344CB8AC3E}">
        <p14:creationId xmlns:p14="http://schemas.microsoft.com/office/powerpoint/2010/main" val="2843859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Product Catalogue Page</a:t>
            </a:r>
            <a:endParaRPr lang="en-US" dirty="0"/>
          </a:p>
        </p:txBody>
      </p:sp>
      <p:pic>
        <p:nvPicPr>
          <p:cNvPr id="3" name="Picture 2" descr="Screen Shot 2016-02-22 at 6.37.3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6549"/>
            <a:ext cx="9144000" cy="10809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79731683"/>
              </p:ext>
            </p:extLst>
          </p:nvPr>
        </p:nvGraphicFramePr>
        <p:xfrm>
          <a:off x="253999" y="2653632"/>
          <a:ext cx="2085475" cy="2595880"/>
        </p:xfrm>
        <a:graphic>
          <a:graphicData uri="http://schemas.openxmlformats.org/drawingml/2006/table">
            <a:tbl>
              <a:tblPr firstRow="1" bandRow="1">
                <a:tableStyleId>{5C22544A-7EE6-4342-B048-85BDC9FD1C3A}</a:tableStyleId>
              </a:tblPr>
              <a:tblGrid>
                <a:gridCol w="2085475"/>
              </a:tblGrid>
              <a:tr h="370840">
                <a:tc>
                  <a:txBody>
                    <a:bodyPr/>
                    <a:lstStyle/>
                    <a:p>
                      <a:r>
                        <a:rPr lang="en-US" dirty="0" smtClean="0"/>
                        <a:t>Algorithm Type</a:t>
                      </a:r>
                      <a:endParaRPr lang="en-US" dirty="0"/>
                    </a:p>
                  </a:txBody>
                  <a:tcPr/>
                </a:tc>
              </a:tr>
              <a:tr h="370840">
                <a:tc>
                  <a:txBody>
                    <a:bodyPr/>
                    <a:lstStyle/>
                    <a:p>
                      <a:r>
                        <a:rPr lang="en-US" dirty="0" smtClean="0"/>
                        <a:t>SNO</a:t>
                      </a:r>
                      <a:endParaRPr lang="en-US" dirty="0"/>
                    </a:p>
                  </a:txBody>
                  <a:tcPr/>
                </a:tc>
              </a:tr>
              <a:tr h="370840">
                <a:tc>
                  <a:txBody>
                    <a:bodyPr/>
                    <a:lstStyle/>
                    <a:p>
                      <a:r>
                        <a:rPr lang="en-US" dirty="0" smtClean="0"/>
                        <a:t>Ray-matching</a:t>
                      </a:r>
                      <a:endParaRPr lang="en-US" dirty="0"/>
                    </a:p>
                  </a:txBody>
                  <a:tcPr/>
                </a:tc>
              </a:tr>
              <a:tr h="370840">
                <a:tc>
                  <a:txBody>
                    <a:bodyPr/>
                    <a:lstStyle/>
                    <a:p>
                      <a:r>
                        <a:rPr lang="en-US" dirty="0" smtClean="0"/>
                        <a:t>Rayleigh</a:t>
                      </a:r>
                      <a:endParaRPr lang="en-US" dirty="0"/>
                    </a:p>
                  </a:txBody>
                  <a:tcPr/>
                </a:tc>
              </a:tr>
              <a:tr h="370840">
                <a:tc>
                  <a:txBody>
                    <a:bodyPr/>
                    <a:lstStyle/>
                    <a:p>
                      <a:r>
                        <a:rPr lang="en-US" dirty="0" smtClean="0"/>
                        <a:t>Lunar</a:t>
                      </a:r>
                      <a:endParaRPr lang="en-US" dirty="0"/>
                    </a:p>
                  </a:txBody>
                  <a:tcPr/>
                </a:tc>
              </a:tr>
              <a:tr h="370840">
                <a:tc>
                  <a:txBody>
                    <a:bodyPr/>
                    <a:lstStyle/>
                    <a:p>
                      <a:r>
                        <a:rPr lang="en-US" dirty="0" smtClean="0"/>
                        <a:t>DCC</a:t>
                      </a:r>
                      <a:endParaRPr lang="en-US" dirty="0"/>
                    </a:p>
                  </a:txBody>
                  <a:tcPr/>
                </a:tc>
              </a:tr>
              <a:tr h="370840">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45840529"/>
              </p:ext>
            </p:extLst>
          </p:nvPr>
        </p:nvGraphicFramePr>
        <p:xfrm>
          <a:off x="3013241" y="2653632"/>
          <a:ext cx="2085475" cy="2595880"/>
        </p:xfrm>
        <a:graphic>
          <a:graphicData uri="http://schemas.openxmlformats.org/drawingml/2006/table">
            <a:tbl>
              <a:tblPr firstRow="1" bandRow="1">
                <a:tableStyleId>{5C22544A-7EE6-4342-B048-85BDC9FD1C3A}</a:tableStyleId>
              </a:tblPr>
              <a:tblGrid>
                <a:gridCol w="2085475"/>
              </a:tblGrid>
              <a:tr h="370840">
                <a:tc>
                  <a:txBody>
                    <a:bodyPr/>
                    <a:lstStyle/>
                    <a:p>
                      <a:r>
                        <a:rPr lang="en-US" dirty="0" smtClean="0"/>
                        <a:t>Algorithm Type</a:t>
                      </a:r>
                      <a:endParaRPr lang="en-US" dirty="0"/>
                    </a:p>
                  </a:txBody>
                  <a:tcPr/>
                </a:tc>
              </a:tr>
              <a:tr h="370840">
                <a:tc>
                  <a:txBody>
                    <a:bodyPr/>
                    <a:lstStyle/>
                    <a:p>
                      <a:r>
                        <a:rPr lang="en-US" dirty="0" smtClean="0"/>
                        <a:t>GEO-LEO VIS</a:t>
                      </a:r>
                      <a:r>
                        <a:rPr lang="en-US" baseline="0" dirty="0" smtClean="0"/>
                        <a:t> or IR</a:t>
                      </a:r>
                      <a:endParaRPr lang="en-US" dirty="0"/>
                    </a:p>
                  </a:txBody>
                  <a:tcPr/>
                </a:tc>
              </a:tr>
              <a:tr h="370840">
                <a:tc>
                  <a:txBody>
                    <a:bodyPr/>
                    <a:lstStyle/>
                    <a:p>
                      <a:r>
                        <a:rPr lang="en-US" dirty="0" smtClean="0"/>
                        <a:t>LEO-LEO VIS or IR</a:t>
                      </a:r>
                      <a:endParaRPr lang="en-US" dirty="0"/>
                    </a:p>
                  </a:txBody>
                  <a:tcPr/>
                </a:tc>
              </a:tr>
              <a:tr h="370840">
                <a:tc>
                  <a:txBody>
                    <a:bodyPr/>
                    <a:lstStyle/>
                    <a:p>
                      <a:r>
                        <a:rPr lang="en-US" dirty="0" smtClean="0"/>
                        <a:t>GEO-GEO</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Precess</a:t>
                      </a:r>
                      <a:r>
                        <a:rPr lang="en-US" dirty="0" smtClean="0"/>
                        <a:t>-LEO</a:t>
                      </a:r>
                    </a:p>
                  </a:txBody>
                  <a:tcPr/>
                </a:tc>
              </a:tr>
              <a:tr h="370840">
                <a:tc>
                  <a:txBody>
                    <a:bodyPr/>
                    <a:lstStyle/>
                    <a:p>
                      <a:endParaRPr lang="en-US" dirty="0"/>
                    </a:p>
                  </a:txBody>
                  <a:tcPr/>
                </a:tc>
              </a:tr>
              <a:tr h="370840">
                <a:tc>
                  <a:txBody>
                    <a:bodyPr/>
                    <a:lstStyle/>
                    <a:p>
                      <a:endParaRPr lang="en-US" dirty="0"/>
                    </a:p>
                  </a:txBody>
                  <a:tcPr/>
                </a:tc>
              </a:tr>
            </a:tbl>
          </a:graphicData>
        </a:graphic>
      </p:graphicFrame>
      <p:sp>
        <p:nvSpPr>
          <p:cNvPr id="7" name="TextBox 6"/>
          <p:cNvSpPr txBox="1"/>
          <p:nvPr/>
        </p:nvSpPr>
        <p:spPr>
          <a:xfrm>
            <a:off x="253999" y="5483050"/>
            <a:ext cx="7968998" cy="923330"/>
          </a:xfrm>
          <a:prstGeom prst="rect">
            <a:avLst/>
          </a:prstGeom>
          <a:noFill/>
        </p:spPr>
        <p:txBody>
          <a:bodyPr wrap="square" rtlCol="0">
            <a:spAutoFit/>
          </a:bodyPr>
          <a:lstStyle/>
          <a:p>
            <a:r>
              <a:rPr lang="en-US" dirty="0" smtClean="0"/>
              <a:t>Data producer, Data provider, Instrument operator</a:t>
            </a:r>
          </a:p>
          <a:p>
            <a:r>
              <a:rPr lang="en-US" dirty="0" smtClean="0"/>
              <a:t>Will there be competing GSICS calibrations for a given sensor, is the GSICS calibration endorsed by the sensor calibration team</a:t>
            </a:r>
            <a:endParaRPr lang="en-US" dirty="0"/>
          </a:p>
        </p:txBody>
      </p:sp>
      <p:sp>
        <p:nvSpPr>
          <p:cNvPr id="8" name="TextBox 7"/>
          <p:cNvSpPr txBox="1"/>
          <p:nvPr/>
        </p:nvSpPr>
        <p:spPr>
          <a:xfrm>
            <a:off x="4998326" y="6456411"/>
            <a:ext cx="4145674" cy="369332"/>
          </a:xfrm>
          <a:prstGeom prst="rect">
            <a:avLst/>
          </a:prstGeom>
          <a:noFill/>
        </p:spPr>
        <p:txBody>
          <a:bodyPr wrap="none" rtlCol="0">
            <a:spAutoFit/>
          </a:bodyPr>
          <a:lstStyle/>
          <a:p>
            <a:r>
              <a:rPr lang="en-US" dirty="0" smtClean="0"/>
              <a:t>Taken from </a:t>
            </a:r>
            <a:r>
              <a:rPr lang="en-US" dirty="0" err="1" smtClean="0"/>
              <a:t>Manik</a:t>
            </a:r>
            <a:r>
              <a:rPr lang="en-US" dirty="0" smtClean="0"/>
              <a:t> taxonomy presentation</a:t>
            </a:r>
            <a:endParaRPr lang="en-US" dirty="0"/>
          </a:p>
        </p:txBody>
      </p:sp>
      <p:sp>
        <p:nvSpPr>
          <p:cNvPr id="9" name="TextBox 8"/>
          <p:cNvSpPr txBox="1"/>
          <p:nvPr/>
        </p:nvSpPr>
        <p:spPr>
          <a:xfrm>
            <a:off x="5466728" y="2899205"/>
            <a:ext cx="3492632" cy="646331"/>
          </a:xfrm>
          <a:prstGeom prst="rect">
            <a:avLst/>
          </a:prstGeom>
          <a:noFill/>
        </p:spPr>
        <p:txBody>
          <a:bodyPr wrap="square" rtlCol="0">
            <a:spAutoFit/>
          </a:bodyPr>
          <a:lstStyle/>
          <a:p>
            <a:r>
              <a:rPr lang="en-US" dirty="0" smtClean="0"/>
              <a:t>Is this not the relationship of the reference and monitored sensor?</a:t>
            </a:r>
            <a:endParaRPr lang="en-US" dirty="0"/>
          </a:p>
        </p:txBody>
      </p:sp>
    </p:spTree>
    <p:extLst>
      <p:ext uri="{BB962C8B-B14F-4D97-AF65-F5344CB8AC3E}">
        <p14:creationId xmlns:p14="http://schemas.microsoft.com/office/powerpoint/2010/main" val="3855804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GSICS WMO web site</a:t>
            </a:r>
            <a:endParaRPr lang="en-US" dirty="0"/>
          </a:p>
        </p:txBody>
      </p:sp>
      <p:pic>
        <p:nvPicPr>
          <p:cNvPr id="3" name="Picture 2" descr="Screen Shot 2016-02-29 at 12.49.0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0702"/>
            <a:ext cx="9144000" cy="5499861"/>
          </a:xfrm>
          <a:prstGeom prst="rect">
            <a:avLst/>
          </a:prstGeom>
        </p:spPr>
      </p:pic>
    </p:spTree>
    <p:extLst>
      <p:ext uri="{BB962C8B-B14F-4D97-AF65-F5344CB8AC3E}">
        <p14:creationId xmlns:p14="http://schemas.microsoft.com/office/powerpoint/2010/main" val="25618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82930511"/>
              </p:ext>
            </p:extLst>
          </p:nvPr>
        </p:nvGraphicFramePr>
        <p:xfrm>
          <a:off x="685800" y="1158152"/>
          <a:ext cx="7848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Connector 7"/>
          <p:cNvCxnSpPr/>
          <p:nvPr/>
        </p:nvCxnSpPr>
        <p:spPr>
          <a:xfrm>
            <a:off x="3886200" y="4495800"/>
            <a:ext cx="3048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 name="Right Arrow 4"/>
          <p:cNvSpPr/>
          <p:nvPr/>
        </p:nvSpPr>
        <p:spPr>
          <a:xfrm>
            <a:off x="5410200" y="1295400"/>
            <a:ext cx="703385" cy="237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hlinkHover r:id="" action="ppaction://hlinkshowjump?jump=previousslide"/>
          </p:cNvPr>
          <p:cNvSpPr/>
          <p:nvPr/>
        </p:nvSpPr>
        <p:spPr>
          <a:xfrm>
            <a:off x="6172200" y="990600"/>
            <a:ext cx="2286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p>
          <a:p>
            <a:pPr algn="ctr"/>
            <a:r>
              <a:rPr lang="en-US" sz="1400" dirty="0" smtClean="0"/>
              <a:t>Appointed by WMO</a:t>
            </a:r>
          </a:p>
          <a:p>
            <a:pPr algn="ctr"/>
            <a:r>
              <a:rPr lang="en-US" sz="1400" dirty="0" smtClean="0"/>
              <a:t>Guide  &amp; develop GSICS</a:t>
            </a:r>
          </a:p>
          <a:p>
            <a:pPr algn="ctr"/>
            <a:r>
              <a:rPr lang="en-US" sz="1400" dirty="0" smtClean="0"/>
              <a:t>Conducts progress review</a:t>
            </a:r>
          </a:p>
          <a:p>
            <a:pPr algn="ctr"/>
            <a:r>
              <a:rPr lang="en-US" sz="1400" dirty="0" smtClean="0"/>
              <a:t>Chair: Mitch Goldberg</a:t>
            </a:r>
          </a:p>
          <a:p>
            <a:pPr algn="ctr"/>
            <a:endParaRPr lang="en-US" sz="1400" dirty="0"/>
          </a:p>
        </p:txBody>
      </p:sp>
      <p:pic>
        <p:nvPicPr>
          <p:cNvPr id="7" name="Picture 2" descr="organization chart for GSICS Coordination Center"/>
          <p:cNvPicPr>
            <a:picLocks noChangeAspect="1" noChangeArrowheads="1"/>
          </p:cNvPicPr>
          <p:nvPr/>
        </p:nvPicPr>
        <p:blipFill>
          <a:blip r:embed="rId7" cstate="print"/>
          <a:srcRect/>
          <a:stretch>
            <a:fillRect/>
          </a:stretch>
        </p:blipFill>
        <p:spPr bwMode="auto">
          <a:xfrm>
            <a:off x="0" y="5528364"/>
            <a:ext cx="1495426" cy="1329636"/>
          </a:xfrm>
          <a:prstGeom prst="rect">
            <a:avLst/>
          </a:prstGeom>
          <a:noFill/>
        </p:spPr>
      </p:pic>
      <p:pic>
        <p:nvPicPr>
          <p:cNvPr id="9" name="Picture 2" descr="http://www.prepbeijing.com/wp-content/uploads/2013/08/Effective-communication.jpeg"/>
          <p:cNvPicPr>
            <a:picLocks noChangeAspect="1" noChangeArrowheads="1"/>
          </p:cNvPicPr>
          <p:nvPr/>
        </p:nvPicPr>
        <p:blipFill>
          <a:blip r:embed="rId8" cstate="print"/>
          <a:srcRect/>
          <a:stretch>
            <a:fillRect/>
          </a:stretch>
        </p:blipFill>
        <p:spPr bwMode="auto">
          <a:xfrm>
            <a:off x="8229600" y="0"/>
            <a:ext cx="914400" cy="914400"/>
          </a:xfrm>
          <a:prstGeom prst="rect">
            <a:avLst/>
          </a:prstGeom>
          <a:noFill/>
        </p:spPr>
      </p:pic>
      <p:sp>
        <p:nvSpPr>
          <p:cNvPr id="10" name="Rectangle 9"/>
          <p:cNvSpPr/>
          <p:nvPr/>
        </p:nvSpPr>
        <p:spPr>
          <a:xfrm>
            <a:off x="0" y="0"/>
            <a:ext cx="1351652" cy="369332"/>
          </a:xfrm>
          <a:prstGeom prst="rect">
            <a:avLst/>
          </a:prstGeom>
        </p:spPr>
        <p:txBody>
          <a:bodyPr wrap="none">
            <a:spAutoFit/>
          </a:bodyPr>
          <a:lstStyle/>
          <a:p>
            <a:r>
              <a:rPr lang="en-US" dirty="0" smtClean="0"/>
              <a:t>About GSICS</a:t>
            </a:r>
            <a:endParaRPr lang="en-US" dirty="0"/>
          </a:p>
        </p:txBody>
      </p:sp>
      <p:cxnSp>
        <p:nvCxnSpPr>
          <p:cNvPr id="12" name="Straight Connector 11"/>
          <p:cNvCxnSpPr/>
          <p:nvPr/>
        </p:nvCxnSpPr>
        <p:spPr>
          <a:xfrm flipV="1">
            <a:off x="3505200" y="25908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895600" y="2590800"/>
            <a:ext cx="228600" cy="304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514600" y="2590800"/>
            <a:ext cx="381000" cy="304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4038600" y="2590800"/>
            <a:ext cx="304800" cy="3048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76400" y="6248400"/>
            <a:ext cx="4191000" cy="461665"/>
          </a:xfrm>
          <a:prstGeom prst="rect">
            <a:avLst/>
          </a:prstGeom>
          <a:noFill/>
        </p:spPr>
        <p:txBody>
          <a:bodyPr wrap="square" rtlCol="0">
            <a:spAutoFit/>
          </a:bodyPr>
          <a:lstStyle/>
          <a:p>
            <a:r>
              <a:rPr lang="en-US" sz="1200" b="1" dirty="0" smtClean="0">
                <a:solidFill>
                  <a:srgbClr val="FF0000"/>
                </a:solidFill>
              </a:rPr>
              <a:t>Hover the mouse and get a popup of relevant info( or leads to a static page of info</a:t>
            </a:r>
            <a:endParaRPr lang="en-US" sz="1200" b="1" dirty="0">
              <a:solidFill>
                <a:srgbClr val="FF0000"/>
              </a:solidFill>
            </a:endParaRPr>
          </a:p>
        </p:txBody>
      </p:sp>
      <p:sp>
        <p:nvSpPr>
          <p:cNvPr id="2" name="TextBox 1"/>
          <p:cNvSpPr txBox="1"/>
          <p:nvPr/>
        </p:nvSpPr>
        <p:spPr>
          <a:xfrm>
            <a:off x="6548141" y="6350000"/>
            <a:ext cx="2296084" cy="369332"/>
          </a:xfrm>
          <a:prstGeom prst="rect">
            <a:avLst/>
          </a:prstGeom>
          <a:noFill/>
        </p:spPr>
        <p:txBody>
          <a:bodyPr wrap="none" rtlCol="0">
            <a:spAutoFit/>
          </a:bodyPr>
          <a:lstStyle/>
          <a:p>
            <a:r>
              <a:rPr lang="en-US" dirty="0" smtClean="0"/>
              <a:t>Courtesy of </a:t>
            </a:r>
            <a:r>
              <a:rPr lang="en-US" dirty="0" err="1" smtClean="0"/>
              <a:t>Manik</a:t>
            </a:r>
            <a:r>
              <a:rPr lang="en-US" dirty="0" smtClean="0"/>
              <a:t> Bali</a:t>
            </a:r>
            <a:endParaRPr lang="en-US" dirty="0"/>
          </a:p>
        </p:txBody>
      </p:sp>
      <p:pic>
        <p:nvPicPr>
          <p:cNvPr id="3" name="Picture 2" descr="Screen Shot 2016-02-29 at 1.13.16 PM.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6700" y="1048753"/>
            <a:ext cx="2247900" cy="787400"/>
          </a:xfrm>
          <a:prstGeom prst="rect">
            <a:avLst/>
          </a:prstGeom>
        </p:spPr>
      </p:pic>
      <p:sp>
        <p:nvSpPr>
          <p:cNvPr id="11" name="Rectangle 10"/>
          <p:cNvSpPr/>
          <p:nvPr/>
        </p:nvSpPr>
        <p:spPr>
          <a:xfrm>
            <a:off x="1676400" y="1836153"/>
            <a:ext cx="2998518" cy="1457641"/>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93726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about each subgroup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Sub-group products currently available, short descriptive statement about the product</a:t>
            </a:r>
          </a:p>
          <a:p>
            <a:pPr lvl="1"/>
            <a:r>
              <a:rPr lang="en-US" dirty="0" smtClean="0"/>
              <a:t>Provide references for publications, which use the GSICS calibration coefficients</a:t>
            </a:r>
          </a:p>
          <a:p>
            <a:pPr lvl="1"/>
            <a:r>
              <a:rPr lang="en-US" dirty="0" smtClean="0"/>
              <a:t>The user likes to see short descriptions with links or interactive hovering to obtain more information about certain components of the short description</a:t>
            </a:r>
          </a:p>
          <a:p>
            <a:pPr lvl="1"/>
            <a:r>
              <a:rPr lang="en-US" dirty="0" smtClean="0"/>
              <a:t>Starting with a long document, makes it difficult for a user to figure out what is important.</a:t>
            </a:r>
          </a:p>
          <a:p>
            <a:r>
              <a:rPr lang="en-US" dirty="0" smtClean="0"/>
              <a:t>Anticipated products and methodologies being developed</a:t>
            </a:r>
          </a:p>
          <a:p>
            <a:pPr lvl="1"/>
            <a:r>
              <a:rPr lang="en-US" dirty="0" smtClean="0"/>
              <a:t>Anything in being planed for 2016</a:t>
            </a:r>
          </a:p>
          <a:p>
            <a:r>
              <a:rPr lang="en-US" dirty="0" smtClean="0"/>
              <a:t>Contact information</a:t>
            </a:r>
            <a:endParaRPr lang="en-US" dirty="0"/>
          </a:p>
        </p:txBody>
      </p:sp>
    </p:spTree>
    <p:extLst>
      <p:ext uri="{BB962C8B-B14F-4D97-AF65-F5344CB8AC3E}">
        <p14:creationId xmlns:p14="http://schemas.microsoft.com/office/powerpoint/2010/main" val="3977002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723</TotalTime>
  <Words>644</Words>
  <Application>Microsoft Macintosh PowerPoint</Application>
  <PresentationFormat>On-screen Show (4:3)</PresentationFormat>
  <Paragraphs>96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WMO GSICS Web-Site Discussion</vt:lpstr>
      <vt:lpstr>GSICS web site requirements</vt:lpstr>
      <vt:lpstr>Lessons from NASA CERES project</vt:lpstr>
      <vt:lpstr>Product Filenames</vt:lpstr>
      <vt:lpstr>Current Product Catalogue Page</vt:lpstr>
      <vt:lpstr>Current Product Catalogue Page</vt:lpstr>
      <vt:lpstr>GSICS WMO web site</vt:lpstr>
      <vt:lpstr>PowerPoint Presentation</vt:lpstr>
      <vt:lpstr>Information about each subgroup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WMO GSICS Web-Site Discussion</dc:title>
  <dc:creator>Doelling, David Robert (LARC-E302)</dc:creator>
  <cp:lastModifiedBy>Doelling, David Robert (LARC-E302)</cp:lastModifiedBy>
  <cp:revision>11</cp:revision>
  <dcterms:created xsi:type="dcterms:W3CDTF">2016-02-29T17:23:14Z</dcterms:created>
  <dcterms:modified xsi:type="dcterms:W3CDTF">2016-03-01T05:26:58Z</dcterms:modified>
</cp:coreProperties>
</file>