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9892-3EEC-4FF1-AA68-F3E5F9499108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40D2-E8FA-44A8-B79D-F6BF0DDDD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9892-3EEC-4FF1-AA68-F3E5F9499108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40D2-E8FA-44A8-B79D-F6BF0DDDD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9892-3EEC-4FF1-AA68-F3E5F9499108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40D2-E8FA-44A8-B79D-F6BF0DDDD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9892-3EEC-4FF1-AA68-F3E5F9499108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40D2-E8FA-44A8-B79D-F6BF0DDDD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9892-3EEC-4FF1-AA68-F3E5F9499108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40D2-E8FA-44A8-B79D-F6BF0DDDD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9892-3EEC-4FF1-AA68-F3E5F9499108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40D2-E8FA-44A8-B79D-F6BF0DDDD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9892-3EEC-4FF1-AA68-F3E5F9499108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40D2-E8FA-44A8-B79D-F6BF0DDDD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9892-3EEC-4FF1-AA68-F3E5F9499108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40D2-E8FA-44A8-B79D-F6BF0DDDD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9892-3EEC-4FF1-AA68-F3E5F9499108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40D2-E8FA-44A8-B79D-F6BF0DDDD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9892-3EEC-4FF1-AA68-F3E5F9499108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40D2-E8FA-44A8-B79D-F6BF0DDDD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9892-3EEC-4FF1-AA68-F3E5F9499108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40D2-E8FA-44A8-B79D-F6BF0DDDD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19892-3EEC-4FF1-AA68-F3E5F9499108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640D2-E8FA-44A8-B79D-F6BF0DDDD1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sics.nesdis.noaa.gov/pub/Development/20150316/6f_Bali_Document_Management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Updates on </a:t>
            </a:r>
            <a:r>
              <a:rPr lang="en-US" dirty="0"/>
              <a:t>Data versioning updates, Document Management System, MW standards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Manik</a:t>
            </a:r>
            <a:r>
              <a:rPr lang="en-US" dirty="0" smtClean="0"/>
              <a:t> Bali, NOAA-GDWG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 Versioning-&gt; A thread was initiated on the </a:t>
            </a:r>
            <a:r>
              <a:rPr lang="en-US" dirty="0" err="1" smtClean="0"/>
              <a:t>google</a:t>
            </a:r>
            <a:r>
              <a:rPr lang="en-US" dirty="0" smtClean="0"/>
              <a:t> group to ascertain member opinion on versioning of products</a:t>
            </a:r>
          </a:p>
          <a:p>
            <a:r>
              <a:rPr lang="en-US" dirty="0" smtClean="0"/>
              <a:t>The main conclusions are</a:t>
            </a:r>
          </a:p>
          <a:p>
            <a:r>
              <a:rPr lang="en-US" dirty="0" smtClean="0"/>
              <a:t>Classical products would continue to follow the existing versioning</a:t>
            </a:r>
          </a:p>
          <a:p>
            <a:r>
              <a:rPr lang="en-US" dirty="0" smtClean="0"/>
              <a:t>Should a member agency wish to follow a </a:t>
            </a:r>
            <a:r>
              <a:rPr lang="en-US" dirty="0" err="1" smtClean="0"/>
              <a:t>versionig</a:t>
            </a:r>
            <a:r>
              <a:rPr lang="en-US" dirty="0" smtClean="0"/>
              <a:t> of their own they are free to do so provided they document it well and provide this documentation to the GPPA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Management Sys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NOAA DMS was presented in annual meeting 2015 in Delhi. ( Ref: see </a:t>
            </a:r>
            <a:r>
              <a:rPr lang="en-US" dirty="0" smtClean="0">
                <a:hlinkClick r:id="rId2"/>
              </a:rPr>
              <a:t>here</a:t>
            </a:r>
            <a:r>
              <a:rPr lang="en-US" dirty="0" smtClean="0"/>
              <a:t> )</a:t>
            </a:r>
          </a:p>
          <a:p>
            <a:r>
              <a:rPr lang="en-US" dirty="0" smtClean="0"/>
              <a:t>Possible solutions like ENDNOTE and WORLDCAT were presented.</a:t>
            </a:r>
          </a:p>
          <a:p>
            <a:r>
              <a:rPr lang="en-US" dirty="0" smtClean="0"/>
              <a:t>At present there is no dire need for such a overarching system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MW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MW metadata standards were presented in 2014 Annual Meeting in Delhi</a:t>
            </a:r>
          </a:p>
          <a:p>
            <a:r>
              <a:rPr lang="en-US" dirty="0" smtClean="0"/>
              <a:t>Upon a go ahead from GDWG chairs Subsequently these were presented to MW subgroup.</a:t>
            </a:r>
          </a:p>
          <a:p>
            <a:r>
              <a:rPr lang="en-US" dirty="0" smtClean="0"/>
              <a:t>The subgroup has accepted the standards.</a:t>
            </a:r>
          </a:p>
          <a:p>
            <a:r>
              <a:rPr lang="en-US" dirty="0" smtClean="0"/>
              <a:t>Would be put on wiki once wiki is on </a:t>
            </a:r>
            <a:r>
              <a:rPr lang="en-US" dirty="0" err="1" smtClean="0"/>
              <a:t>umd</a:t>
            </a:r>
            <a:r>
              <a:rPr lang="en-US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166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Updates on Data versioning updates, Document Management System, MW standards</vt:lpstr>
      <vt:lpstr>Slide 2</vt:lpstr>
      <vt:lpstr>Document Management Sys</vt:lpstr>
      <vt:lpstr>MW Standards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Updates on Data versioning updates, Document Management System, MW standards</dc:title>
  <dc:creator>mbali</dc:creator>
  <cp:lastModifiedBy>mbali</cp:lastModifiedBy>
  <cp:revision>1</cp:revision>
  <dcterms:created xsi:type="dcterms:W3CDTF">2016-03-10T15:42:58Z</dcterms:created>
  <dcterms:modified xsi:type="dcterms:W3CDTF">2016-03-10T15:50:52Z</dcterms:modified>
</cp:coreProperties>
</file>