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616" r:id="rId2"/>
    <p:sldId id="674" r:id="rId3"/>
    <p:sldId id="673" r:id="rId4"/>
    <p:sldId id="676" r:id="rId5"/>
    <p:sldId id="677" r:id="rId6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3333FF"/>
    <a:srgbClr val="EE2D24"/>
    <a:srgbClr val="009900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2" autoAdjust="0"/>
    <p:restoredTop sz="90110" autoAdjust="0"/>
  </p:normalViewPr>
  <p:slideViewPr>
    <p:cSldViewPr snapToGrid="0">
      <p:cViewPr varScale="1">
        <p:scale>
          <a:sx n="66" d="100"/>
          <a:sy n="66" d="100"/>
        </p:scale>
        <p:origin x="-1764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1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3" y="1090639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3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3" y="109063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3" y="1090639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5" y="6162701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7h: User Interaction &amp; 2016 Users</a:t>
            </a:r>
            <a:r>
              <a:rPr lang="en-US" b="0" smtClean="0"/>
              <a:t>’ Workshop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Flynn, GCC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Work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Survey</a:t>
            </a:r>
          </a:p>
          <a:p>
            <a:r>
              <a:rPr lang="en-US" dirty="0" smtClean="0"/>
              <a:t>User Requirements</a:t>
            </a:r>
          </a:p>
          <a:p>
            <a:pPr lvl="1"/>
            <a:r>
              <a:rPr lang="en-US" dirty="0" smtClean="0"/>
              <a:t>Should these be compiled internally for each agency?</a:t>
            </a:r>
          </a:p>
          <a:p>
            <a:pPr lvl="1"/>
            <a:r>
              <a:rPr lang="en-US" dirty="0" smtClean="0"/>
              <a:t>Will agencies develop NRT products to meet external users requirements?</a:t>
            </a:r>
          </a:p>
          <a:p>
            <a:r>
              <a:rPr lang="en-US" dirty="0" smtClean="0"/>
              <a:t>User Product Reviews</a:t>
            </a:r>
          </a:p>
          <a:p>
            <a:pPr lvl="1"/>
            <a:r>
              <a:rPr lang="en-US" dirty="0" smtClean="0"/>
              <a:t>Product developers are the best place for GCC to obtain identification of users.</a:t>
            </a:r>
          </a:p>
          <a:p>
            <a:r>
              <a:rPr lang="en-US" dirty="0" smtClean="0"/>
              <a:t>GPPA Flexibility</a:t>
            </a:r>
          </a:p>
          <a:p>
            <a:pPr lvl="1"/>
            <a:r>
              <a:rPr lang="en-US" dirty="0" smtClean="0"/>
              <a:t>We need to evolve to handle new products, model endorsement, tool distribution and document and key data libraries.</a:t>
            </a:r>
          </a:p>
          <a:p>
            <a:r>
              <a:rPr lang="en-US" dirty="0" smtClean="0"/>
              <a:t>Agencies could identify a contact for each instrument (Instrument Manager or Principle Investigator) for GSICS interactions.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Users’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50063"/>
            <a:ext cx="8915400" cy="115746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Welcome to the GSICS Users’ WORKSHOP 2016 at</a:t>
            </a:r>
          </a:p>
          <a:p>
            <a:pPr algn="ctr">
              <a:buNone/>
            </a:pPr>
            <a:r>
              <a:rPr lang="en-US" dirty="0" smtClean="0"/>
              <a:t>NOAA NCWCP, College Park, MD USA</a:t>
            </a:r>
          </a:p>
          <a:p>
            <a:pPr algn="ctr">
              <a:buNone/>
            </a:pPr>
            <a:r>
              <a:rPr lang="en-US" dirty="0" smtClean="0"/>
              <a:t>as part of the JPSS Annual Science Team Meeting 8-12 Aug 2016</a:t>
            </a:r>
            <a:endParaRPr lang="en-US" dirty="0"/>
          </a:p>
        </p:txBody>
      </p:sp>
      <p:pic>
        <p:nvPicPr>
          <p:cNvPr id="40962" name="Picture 2" descr="photo: NOAA Center for Weather and Climate Predi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4409" y="2887649"/>
            <a:ext cx="7576459" cy="2946093"/>
          </a:xfrm>
          <a:prstGeom prst="rect">
            <a:avLst/>
          </a:prstGeom>
          <a:noFill/>
        </p:spPr>
      </p:pic>
      <p:sp>
        <p:nvSpPr>
          <p:cNvPr id="40964" name="AutoShape 4" descr="Image result for welcome in chine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AutoShape 6" descr="Image result for welcome in chine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AutoShape 8" descr="Image result for welcome in chine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70" name="Picture 10" descr="http://www.chinese-symbols.com/chinese-symbols/w/welco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266"/>
          <a:stretch>
            <a:fillRect/>
          </a:stretch>
        </p:blipFill>
        <p:spPr bwMode="auto">
          <a:xfrm>
            <a:off x="347250" y="2872139"/>
            <a:ext cx="578730" cy="62204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0972" name="Picture 12" descr="http://img-cache.cdn.gaiaonline.com/36ae44fda39ad1175411eda5b9a3cfcd/http:/i88.photobucket.com/albums/k166/mattt11819/kanji/istockphoto_2565836_vector_japanes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23" t="10105" r="15299" b="10105"/>
          <a:stretch>
            <a:fillRect/>
          </a:stretch>
        </p:blipFill>
        <p:spPr bwMode="auto">
          <a:xfrm>
            <a:off x="1441067" y="3098397"/>
            <a:ext cx="687740" cy="1266855"/>
          </a:xfrm>
          <a:prstGeom prst="rect">
            <a:avLst/>
          </a:prstGeom>
          <a:noFill/>
          <a:effectLst/>
        </p:spPr>
      </p:pic>
      <p:pic>
        <p:nvPicPr>
          <p:cNvPr id="40974" name="Picture 14" descr="http://www.desicomments.com/dc3/05/256795/25679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031" y="4185201"/>
            <a:ext cx="880277" cy="97129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325633" y="6149381"/>
            <a:ext cx="6689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Web site for last year’s meeting including the agenda and presentations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http://www.star.nesdis.noaa.gov/star/meeting_2015JPSSAnnual.php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76982" y="3255710"/>
            <a:ext cx="1351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err="1" smtClean="0">
                <a:solidFill>
                  <a:schemeClr val="tx1"/>
                </a:solidFill>
              </a:rPr>
              <a:t>Bienvenue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0647" y="3788143"/>
            <a:ext cx="1478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Willkommen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15" name="Picture 10" descr="http://www.chinese-symbols.com/chinese-symbols/w/welcome.gif"/>
          <p:cNvPicPr>
            <a:picLocks noChangeAspect="1" noChangeArrowheads="1"/>
          </p:cNvPicPr>
          <p:nvPr/>
        </p:nvPicPr>
        <p:blipFill>
          <a:blip r:embed="rId3" cstate="print"/>
          <a:srcRect l="48573"/>
          <a:stretch>
            <a:fillRect/>
          </a:stretch>
        </p:blipFill>
        <p:spPr bwMode="auto">
          <a:xfrm>
            <a:off x="347245" y="3464378"/>
            <a:ext cx="610711" cy="62204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447092" y="2908465"/>
            <a:ext cx="13378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0" dirty="0" smtClean="0">
                <a:solidFill>
                  <a:schemeClr val="tx1"/>
                </a:solidFill>
              </a:rPr>
              <a:t>환영합니다 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Users’ Workshop Agenda Open to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usual ideas</a:t>
            </a:r>
          </a:p>
          <a:p>
            <a:pPr lvl="1"/>
            <a:r>
              <a:rPr lang="en-US" dirty="0" smtClean="0"/>
              <a:t>User experiences</a:t>
            </a:r>
          </a:p>
          <a:p>
            <a:pPr lvl="1"/>
            <a:r>
              <a:rPr lang="en-US" dirty="0" smtClean="0"/>
              <a:t>Identify/review user requirements (NRT, Climate, IR, MW, Vis, UV)</a:t>
            </a:r>
          </a:p>
          <a:p>
            <a:pPr lvl="1"/>
            <a:r>
              <a:rPr lang="en-US" dirty="0" smtClean="0"/>
              <a:t>Update of survey results </a:t>
            </a:r>
          </a:p>
          <a:p>
            <a:pPr lvl="1"/>
            <a:r>
              <a:rPr lang="en-US" dirty="0" smtClean="0"/>
              <a:t>Current products</a:t>
            </a:r>
          </a:p>
          <a:p>
            <a:pPr lvl="1"/>
            <a:r>
              <a:rPr lang="en-US" dirty="0" smtClean="0"/>
              <a:t>Planned products</a:t>
            </a:r>
          </a:p>
          <a:p>
            <a:pPr lvl="1"/>
            <a:r>
              <a:rPr lang="en-US" dirty="0" smtClean="0"/>
              <a:t>New types of products</a:t>
            </a:r>
          </a:p>
          <a:p>
            <a:r>
              <a:rPr lang="en-US" dirty="0" smtClean="0"/>
              <a:t>Possible unusual ideas</a:t>
            </a:r>
          </a:p>
          <a:p>
            <a:pPr lvl="1"/>
            <a:r>
              <a:rPr lang="en-US" dirty="0" smtClean="0"/>
              <a:t>Developers as users </a:t>
            </a:r>
          </a:p>
          <a:p>
            <a:pPr lvl="1"/>
            <a:r>
              <a:rPr lang="en-US" dirty="0" smtClean="0"/>
              <a:t>Level 2 product requirements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166230</TotalTime>
  <Words>203</Words>
  <Application>Microsoft Office PowerPoint</Application>
  <PresentationFormat>A4 Paper (210x297 mm)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7h: User Interaction &amp; 2016 Users’ Workshop  </vt:lpstr>
      <vt:lpstr>Where the Work is</vt:lpstr>
      <vt:lpstr>2016 Users’ Workshop</vt:lpstr>
      <vt:lpstr>Users’ Workshop Agenda Open to Suggestions</vt:lpstr>
      <vt:lpstr>Slide 5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3451</cp:revision>
  <cp:lastPrinted>2006-03-06T14:11:17Z</cp:lastPrinted>
  <dcterms:created xsi:type="dcterms:W3CDTF">2010-09-10T00:53:07Z</dcterms:created>
  <dcterms:modified xsi:type="dcterms:W3CDTF">2016-03-04T03:45:14Z</dcterms:modified>
</cp:coreProperties>
</file>