
<file path=[Content_Types].xml><?xml version="1.0" encoding="utf-8"?>
<Types xmlns="http://schemas.openxmlformats.org/package/2006/content-types">
  <Override PartName="/ppt/slides/slide47.xml" ContentType="application/vnd.openxmlformats-officedocument.presentationml.slide+xml"/>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Default Extension="xml" ContentType="application/xml"/>
  <Override PartName="/ppt/tags/tag38.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tags/tag339.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17.xml" ContentType="application/vnd.openxmlformats-officedocument.presentationml.tags+xml"/>
  <Override PartName="/ppt/tags/tag364.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tags/tag279.xml" ContentType="application/vnd.openxmlformats-officedocument.presentationml.tags+xml"/>
  <Override PartName="/ppt/tags/tag342.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tags/tag320.xml" ContentType="application/vnd.openxmlformats-officedocument.presentationml.tags+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tags/tag257.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44.xml" ContentType="application/vnd.openxmlformats-officedocument.presentationml.slide+xml"/>
  <Override PartName="/ppt/tags/tag235.xml" ContentType="application/vnd.openxmlformats-officedocument.presentationml.tags+xml"/>
  <Override PartName="/ppt/tags/tag282.xml" ContentType="application/vnd.openxmlformats-officedocument.presentationml.tags+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tags/tag358.xml" ContentType="application/vnd.openxmlformats-officedocument.presentationml.tags+xml"/>
  <Override PartName="/ppt/tags/tag35.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tags/tag336.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361.xml" ContentType="application/vnd.openxmlformats-officedocument.presentationml.tags+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notesSlides/notesSlide4.xml" ContentType="application/vnd.openxmlformats-officedocument.presentationml.notesSlide+xml"/>
  <Override PartName="/ppt/slides/slide38.xml" ContentType="application/vnd.openxmlformats-officedocument.presentationml.slide+xml"/>
  <Override PartName="/ppt/diagrams/colors1.xml" ContentType="application/vnd.openxmlformats-officedocument.drawingml.diagramColors+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ppt/tags/tag254.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319.xml" ContentType="application/vnd.openxmlformats-officedocument.presentationml.tags+xml"/>
  <Override PartName="/ppt/tags/tag366.xml" ContentType="application/vnd.openxmlformats-officedocument.presentationml.tags+xml"/>
  <Override PartName="/ppt/tags/tag377.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308.xml" ContentType="application/vnd.openxmlformats-officedocument.presentationml.tags+xml"/>
  <Override PartName="/ppt/tags/tag355.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344.xml" ContentType="application/vnd.openxmlformats-officedocument.presentationml.tags+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tags/tag322.xml" ContentType="application/vnd.openxmlformats-officedocument.presentationml.tags+xml"/>
  <Override PartName="/ppt/tags/tag333.xml" ContentType="application/vnd.openxmlformats-officedocument.presentationml.tags+xml"/>
  <Override PartName="/ppt/tags/tag38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tags/tag311.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tags/tag295.xml" ContentType="application/vnd.openxmlformats-officedocument.presentationml.tags+xml"/>
  <Override PartName="/ppt/tags/tag300.xml" ContentType="application/vnd.openxmlformats-officedocument.presentationml.tags+xml"/>
  <Override PartName="/ppt/slides/slide46.xml" ContentType="application/vnd.openxmlformats-officedocument.presentationml.slide+xml"/>
  <Override PartName="/ppt/tags/tag226.xml" ContentType="application/vnd.openxmlformats-officedocument.presentationml.tags+xml"/>
  <Override PartName="/ppt/tags/tag237.xml" ContentType="application/vnd.openxmlformats-officedocument.presentationml.tags+xml"/>
  <Override PartName="/ppt/tags/tag273.xml" ContentType="application/vnd.openxmlformats-officedocument.presentationml.tags+xml"/>
  <Override PartName="/ppt/tags/tag284.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338.xml" ContentType="application/vnd.openxmlformats-officedocument.presentationml.tags+xml"/>
  <Override PartName="/ppt/tags/tag349.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327.xml" ContentType="application/vnd.openxmlformats-officedocument.presentationml.tags+xml"/>
  <Override PartName="/ppt/tags/tag374.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316.xml" ContentType="application/vnd.openxmlformats-officedocument.presentationml.tags+xml"/>
  <Override PartName="/ppt/tags/tag363.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ags/tag341.xml" ContentType="application/vnd.openxmlformats-officedocument.presentationml.tags+xml"/>
  <Override PartName="/ppt/tags/tag352.xml" ContentType="application/vnd.openxmlformats-officedocument.presentationml.tags+xml"/>
  <Override PartName="/ppt/diagrams/data1.xml" ContentType="application/vnd.openxmlformats-officedocument.drawingml.diagramData+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278.xml" ContentType="application/vnd.openxmlformats-officedocument.presentationml.tags+xml"/>
  <Override PartName="/ppt/tags/tag330.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368.xml" ContentType="application/vnd.openxmlformats-officedocument.presentationml.tags+xml"/>
  <Override PartName="/ppt/tags/tag379.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tags/tag35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6.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335.xml" ContentType="application/vnd.openxmlformats-officedocument.presentationml.tags+xml"/>
  <Override PartName="/ppt/tags/tag37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302.xml" ContentType="application/vnd.openxmlformats-officedocument.presentationml.tags+xml"/>
  <Override PartName="/ppt/slides/slide48.xml" ContentType="application/vnd.openxmlformats-officedocument.presentationml.slide+xml"/>
  <Override PartName="/ppt/notesSlides/notesSlide3.xml" ContentType="application/vnd.openxmlformats-officedocument.presentationml.notesSlide+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tags/tag286.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tags/tag329.xml" ContentType="application/vnd.openxmlformats-officedocument.presentationml.tags+xml"/>
  <Override PartName="/ppt/tags/tag376.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Override PartName="/ppt/tags/tag365.xml" ContentType="application/vnd.openxmlformats-officedocument.presentationml.tags+xml"/>
  <Override PartName="/ppt/tags/tag53.xml" ContentType="application/vnd.openxmlformats-officedocument.presentationml.tags+xml"/>
  <Override PartName="/ppt/tags/tag157.xml" ContentType="application/vnd.openxmlformats-officedocument.presentationml.tags+xml"/>
  <Override PartName="/ppt/tags/tag307.xml" ContentType="application/vnd.openxmlformats-officedocument.presentationml.tags+xml"/>
  <Override PartName="/ppt/tags/tag343.xml" ContentType="application/vnd.openxmlformats-officedocument.presentationml.tags+xml"/>
  <Override PartName="/ppt/tags/tag354.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ags/tag32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tags/tag102.xml" ContentType="application/vnd.openxmlformats-officedocument.presentationml.tags+xml"/>
  <Override PartName="/ppt/tags/tag236.xml" ContentType="application/vnd.openxmlformats-officedocument.presentationml.tags+xml"/>
  <Override PartName="/ppt/tags/tag283.xml" ContentType="application/vnd.openxmlformats-officedocument.presentationml.tags+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Override PartName="/ppt/tags/tag35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tags/tag348.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tags/tag33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26.xml" ContentType="application/vnd.openxmlformats-officedocument.presentationml.tags+xml"/>
  <Override PartName="/ppt/tags/tag362.xml" ContentType="application/vnd.openxmlformats-officedocument.presentationml.tags+xml"/>
  <Override PartName="/ppt/tags/tag373.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304.xml" ContentType="application/vnd.openxmlformats-officedocument.presentationml.tags+xml"/>
  <Override PartName="/ppt/tags/tag351.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tags/tag277.xml" ContentType="application/vnd.openxmlformats-officedocument.presentationml.tags+xml"/>
  <Override PartName="/ppt/tags/tag288.xml" ContentType="application/vnd.openxmlformats-officedocument.presentationml.tags+xml"/>
  <Override PartName="/ppt/tags/tag34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tags/tag378.xml" ContentType="application/vnd.openxmlformats-officedocument.presentationml.tags+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tags/tag367.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45.xml" ContentType="application/vnd.openxmlformats-officedocument.presentationml.tags+xml"/>
  <Override PartName="/ppt/tags/tag356.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334.xml" ContentType="application/vnd.openxmlformats-officedocument.presentationml.tags+xml"/>
  <Override PartName="/ppt/tags/tag381.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tags/tag323.xml" ContentType="application/vnd.openxmlformats-officedocument.presentationml.tags+xml"/>
  <Override PartName="/ppt/tags/tag37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tags/tag312.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tags/tag227.xml" ContentType="application/vnd.openxmlformats-officedocument.presentationml.tags+xml"/>
  <Override PartName="/ppt/tags/tag274.xml" ContentType="application/vnd.openxmlformats-officedocument.presentationml.tags+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tags/tag189.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375.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353.xml" ContentType="application/vnd.openxmlformats-officedocument.presentationml.tags+xml"/>
  <Override PartName="/ppt/diagrams/layout1.xml" ContentType="application/vnd.openxmlformats-officedocument.drawingml.diagramLayout+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slides/slide33.xml" ContentType="application/vnd.openxmlformats-officedocument.presentationml.slide+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tags/tag369.xml" ContentType="application/vnd.openxmlformats-officedocument.presentationml.tags+xml"/>
  <Override PartName="/ppt/presentation.xml" ContentType="application/vnd.openxmlformats-officedocument.presentationml.presentation.main+xml"/>
  <Override PartName="/ppt/tags/tag34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325.xml" ContentType="application/vnd.openxmlformats-officedocument.presentationml.tags+xml"/>
  <Override PartName="/ppt/tags/tag37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Lst>
  <p:notesMasterIdLst>
    <p:notesMasterId r:id="rId50"/>
  </p:notesMasterIdLst>
  <p:handoutMasterIdLst>
    <p:handoutMasterId r:id="rId51"/>
  </p:handoutMasterIdLst>
  <p:sldIdLst>
    <p:sldId id="256" r:id="rId2"/>
    <p:sldId id="604" r:id="rId3"/>
    <p:sldId id="612" r:id="rId4"/>
    <p:sldId id="598" r:id="rId5"/>
    <p:sldId id="605" r:id="rId6"/>
    <p:sldId id="606" r:id="rId7"/>
    <p:sldId id="603" r:id="rId8"/>
    <p:sldId id="607" r:id="rId9"/>
    <p:sldId id="647" r:id="rId10"/>
    <p:sldId id="646" r:id="rId11"/>
    <p:sldId id="611" r:id="rId12"/>
    <p:sldId id="608" r:id="rId13"/>
    <p:sldId id="634" r:id="rId14"/>
    <p:sldId id="613" r:id="rId15"/>
    <p:sldId id="614" r:id="rId16"/>
    <p:sldId id="615" r:id="rId17"/>
    <p:sldId id="616" r:id="rId18"/>
    <p:sldId id="617" r:id="rId19"/>
    <p:sldId id="618" r:id="rId20"/>
    <p:sldId id="619" r:id="rId21"/>
    <p:sldId id="620" r:id="rId22"/>
    <p:sldId id="621" r:id="rId23"/>
    <p:sldId id="622" r:id="rId24"/>
    <p:sldId id="623" r:id="rId25"/>
    <p:sldId id="624" r:id="rId26"/>
    <p:sldId id="625" r:id="rId27"/>
    <p:sldId id="626" r:id="rId28"/>
    <p:sldId id="627" r:id="rId29"/>
    <p:sldId id="628" r:id="rId30"/>
    <p:sldId id="629" r:id="rId31"/>
    <p:sldId id="630" r:id="rId32"/>
    <p:sldId id="631" r:id="rId33"/>
    <p:sldId id="632" r:id="rId34"/>
    <p:sldId id="633" r:id="rId35"/>
    <p:sldId id="610" r:id="rId36"/>
    <p:sldId id="641" r:id="rId37"/>
    <p:sldId id="635" r:id="rId38"/>
    <p:sldId id="645" r:id="rId39"/>
    <p:sldId id="642" r:id="rId40"/>
    <p:sldId id="636" r:id="rId41"/>
    <p:sldId id="637" r:id="rId42"/>
    <p:sldId id="638" r:id="rId43"/>
    <p:sldId id="640" r:id="rId44"/>
    <p:sldId id="639" r:id="rId45"/>
    <p:sldId id="592" r:id="rId46"/>
    <p:sldId id="596" r:id="rId47"/>
    <p:sldId id="575" r:id="rId48"/>
    <p:sldId id="551" r:id="rId49"/>
  </p:sldIdLst>
  <p:sldSz cx="9906000" cy="6858000" type="A4"/>
  <p:notesSz cx="7010400" cy="92964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xmlns="">
        <p15:guide id="1" orient="horz" pos="1164">
          <p15:clr>
            <a:srgbClr val="A4A3A4"/>
          </p15:clr>
        </p15:guide>
        <p15:guide id="2" orient="horz" pos="1410">
          <p15:clr>
            <a:srgbClr val="A4A3A4"/>
          </p15:clr>
        </p15:guide>
        <p15:guide id="3" orient="horz" pos="2715">
          <p15:clr>
            <a:srgbClr val="A4A3A4"/>
          </p15:clr>
        </p15:guide>
        <p15:guide id="4" orient="horz" pos="2389">
          <p15:clr>
            <a:srgbClr val="A4A3A4"/>
          </p15:clr>
        </p15:guide>
        <p15:guide id="5" orient="horz" pos="2064">
          <p15:clr>
            <a:srgbClr val="A4A3A4"/>
          </p15:clr>
        </p15:guide>
        <p15:guide id="6" orient="horz" pos="1735">
          <p15:clr>
            <a:srgbClr val="A4A3A4"/>
          </p15:clr>
        </p15:guide>
        <p15:guide id="7" orient="horz" pos="3369">
          <p15:clr>
            <a:srgbClr val="A4A3A4"/>
          </p15:clr>
        </p15:guide>
        <p15:guide id="8" orient="horz" pos="3698">
          <p15:clr>
            <a:srgbClr val="A4A3A4"/>
          </p15:clr>
        </p15:guide>
        <p15:guide id="9" pos="4214">
          <p15:clr>
            <a:srgbClr val="A4A3A4"/>
          </p15:clr>
        </p15:guide>
        <p15:guide id="10" pos="358">
          <p15:clr>
            <a:srgbClr val="A4A3A4"/>
          </p15:clr>
        </p15:guide>
        <p15:guide id="11" pos="912">
          <p15:clr>
            <a:srgbClr val="A4A3A4"/>
          </p15:clr>
        </p15:guide>
        <p15:guide id="12" pos="4879">
          <p15:clr>
            <a:srgbClr val="A4A3A4"/>
          </p15:clr>
        </p15:guide>
        <p15:guide id="13" pos="5556">
          <p15:clr>
            <a:srgbClr val="A4A3A4"/>
          </p15:clr>
        </p15:guide>
        <p15:guide id="14" pos="1424">
          <p15:clr>
            <a:srgbClr val="A4A3A4"/>
          </p15:clr>
        </p15:guide>
        <p15:guide id="15" pos="402">
          <p15:clr>
            <a:srgbClr val="A4A3A4"/>
          </p15:clr>
        </p15:guide>
        <p15:guide id="16" pos="1795">
          <p15:clr>
            <a:srgbClr val="A4A3A4"/>
          </p15:clr>
        </p15:guide>
      </p15:sldGuideLst>
    </p:ext>
    <p:ext uri="{2D200454-40CA-4A62-9FC3-DE9A4176ACB9}">
      <p15:notesGuideLst xmlns:p15="http://schemas.microsoft.com/office/powerpoint/2012/main" xmlns="">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900"/>
    <a:srgbClr val="3333FF"/>
    <a:srgbClr val="EE2D24"/>
    <a:srgbClr val="FF9900"/>
    <a:srgbClr val="A2DADE"/>
    <a:srgbClr val="4E0B55"/>
    <a:srgbClr val="C7A775"/>
    <a:srgbClr val="00B5EF"/>
    <a:srgbClr val="CDE3A0"/>
    <a:srgbClr val="EFC8D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4" autoAdjust="0"/>
    <p:restoredTop sz="90110" autoAdjust="0"/>
  </p:normalViewPr>
  <p:slideViewPr>
    <p:cSldViewPr snapToGrid="0">
      <p:cViewPr>
        <p:scale>
          <a:sx n="75" d="100"/>
          <a:sy n="75" d="100"/>
        </p:scale>
        <p:origin x="-1374" y="-222"/>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4"/>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69" d="100"/>
          <a:sy n="69" d="100"/>
        </p:scale>
        <p:origin x="-3606" y="-120"/>
      </p:cViewPr>
      <p:guideLst>
        <p:guide orient="horz" pos="2928"/>
        <p:guide pos="2207"/>
      </p:guideLst>
    </p:cSldViewPr>
  </p:notesViewPr>
  <p:gridSpacing cx="92171838" cy="921718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BD803E-17CE-4238-A92C-47F0C5B2DF2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79350BB6-147C-4245-9342-156FB94865AE}">
      <dgm:prSet phldrT="[Text]" custT="1"/>
      <dgm:spPr/>
      <dgm:t>
        <a:bodyPr/>
        <a:lstStyle/>
        <a:p>
          <a:r>
            <a:rPr lang="en-US" sz="1900" dirty="0" smtClean="0"/>
            <a:t>Data Producer</a:t>
          </a:r>
        </a:p>
        <a:p>
          <a:r>
            <a:rPr lang="en-US" sz="1050" dirty="0" smtClean="0">
              <a:solidFill>
                <a:schemeClr val="tx1"/>
              </a:solidFill>
            </a:rPr>
            <a:t>(GPAF)</a:t>
          </a:r>
          <a:endParaRPr lang="en-US" sz="1050" dirty="0">
            <a:solidFill>
              <a:schemeClr val="tx1"/>
            </a:solidFill>
          </a:endParaRPr>
        </a:p>
      </dgm:t>
    </dgm:pt>
    <dgm:pt modelId="{441D43D0-408B-489E-A084-C76F1A599399}" type="parTrans" cxnId="{01DDCEE4-3366-4DE8-8E6C-FC230622F75E}">
      <dgm:prSet/>
      <dgm:spPr/>
      <dgm:t>
        <a:bodyPr/>
        <a:lstStyle/>
        <a:p>
          <a:endParaRPr lang="en-US"/>
        </a:p>
      </dgm:t>
    </dgm:pt>
    <dgm:pt modelId="{1B2A0D6B-2038-42D7-B25E-D1133C26F6F8}" type="sibTrans" cxnId="{01DDCEE4-3366-4DE8-8E6C-FC230622F75E}">
      <dgm:prSet/>
      <dgm:spPr/>
      <dgm:t>
        <a:bodyPr/>
        <a:lstStyle/>
        <a:p>
          <a:endParaRPr lang="en-US"/>
        </a:p>
      </dgm:t>
    </dgm:pt>
    <dgm:pt modelId="{DFAD8C6A-05E1-4B05-944C-C0C5B7FE7E15}">
      <dgm:prSet phldrT="[Text]" custT="1"/>
      <dgm:spPr/>
      <dgm:t>
        <a:bodyPr/>
        <a:lstStyle/>
        <a:p>
          <a:r>
            <a:rPr lang="en-US" sz="1800" dirty="0" smtClean="0"/>
            <a:t>Data</a:t>
          </a:r>
        </a:p>
        <a:p>
          <a:r>
            <a:rPr lang="en-US" sz="1800" dirty="0" smtClean="0"/>
            <a:t>Reviewer</a:t>
          </a:r>
        </a:p>
        <a:p>
          <a:r>
            <a:rPr lang="en-US" sz="1050" dirty="0" smtClean="0">
              <a:solidFill>
                <a:schemeClr val="tx1"/>
              </a:solidFill>
            </a:rPr>
            <a:t>(GPAT/ or EXCEMPT)</a:t>
          </a:r>
          <a:endParaRPr lang="en-US" sz="1050" dirty="0">
            <a:solidFill>
              <a:schemeClr val="tx1"/>
            </a:solidFill>
          </a:endParaRPr>
        </a:p>
      </dgm:t>
    </dgm:pt>
    <dgm:pt modelId="{AF92CD6A-160A-4429-9D62-CDC3785B1BDB}" type="parTrans" cxnId="{B54AC27A-43EF-4443-BBEC-3D46713A0932}">
      <dgm:prSet/>
      <dgm:spPr/>
      <dgm:t>
        <a:bodyPr/>
        <a:lstStyle/>
        <a:p>
          <a:endParaRPr lang="en-US"/>
        </a:p>
      </dgm:t>
    </dgm:pt>
    <dgm:pt modelId="{9BFB0DFC-8A9F-485A-8240-57A831D7C594}" type="sibTrans" cxnId="{B54AC27A-43EF-4443-BBEC-3D46713A0932}">
      <dgm:prSet/>
      <dgm:spPr/>
      <dgm:t>
        <a:bodyPr/>
        <a:lstStyle/>
        <a:p>
          <a:endParaRPr lang="en-US"/>
        </a:p>
      </dgm:t>
    </dgm:pt>
    <dgm:pt modelId="{A831244C-3EE7-4D5B-A4AB-38C832E5A0D6}">
      <dgm:prSet phldrT="[Text]" custT="1"/>
      <dgm:spPr/>
      <dgm:t>
        <a:bodyPr/>
        <a:lstStyle/>
        <a:p>
          <a:r>
            <a:rPr lang="en-US" sz="1900" dirty="0" smtClean="0"/>
            <a:t>Data User</a:t>
          </a:r>
        </a:p>
        <a:p>
          <a:r>
            <a:rPr lang="en-US" sz="1050" b="1" i="0" dirty="0" smtClean="0">
              <a:solidFill>
                <a:schemeClr val="tx1"/>
              </a:solidFill>
            </a:rPr>
            <a:t>( GPERF)</a:t>
          </a:r>
          <a:endParaRPr lang="en-US" sz="1050" b="1" i="0" dirty="0">
            <a:solidFill>
              <a:schemeClr val="tx1"/>
            </a:solidFill>
          </a:endParaRPr>
        </a:p>
      </dgm:t>
    </dgm:pt>
    <dgm:pt modelId="{C70D547D-D714-49E4-B521-501ABF17CF9A}" type="parTrans" cxnId="{4B3765BB-243E-47E6-99C5-D09F84C15D38}">
      <dgm:prSet/>
      <dgm:spPr/>
      <dgm:t>
        <a:bodyPr/>
        <a:lstStyle/>
        <a:p>
          <a:endParaRPr lang="en-US"/>
        </a:p>
      </dgm:t>
    </dgm:pt>
    <dgm:pt modelId="{AEA04631-D37E-4A4F-9C88-4F36A048CF40}" type="sibTrans" cxnId="{4B3765BB-243E-47E6-99C5-D09F84C15D38}">
      <dgm:prSet/>
      <dgm:spPr/>
      <dgm:t>
        <a:bodyPr/>
        <a:lstStyle/>
        <a:p>
          <a:endParaRPr lang="en-US"/>
        </a:p>
      </dgm:t>
    </dgm:pt>
    <dgm:pt modelId="{3FAD925C-ED6C-44B5-97ED-7DC13033077C}">
      <dgm:prSet phldrT="[Text]"/>
      <dgm:spPr/>
      <dgm:t>
        <a:bodyPr/>
        <a:lstStyle/>
        <a:p>
          <a:r>
            <a:rPr lang="en-US" dirty="0" smtClean="0"/>
            <a:t>GSICS Executive Panel</a:t>
          </a:r>
          <a:endParaRPr lang="en-US" dirty="0"/>
        </a:p>
      </dgm:t>
    </dgm:pt>
    <dgm:pt modelId="{FC546B57-D626-42A8-B386-D7DDFC87CFCF}" type="parTrans" cxnId="{5A67794F-F63F-48F1-B560-5C3884F5FBB2}">
      <dgm:prSet/>
      <dgm:spPr/>
      <dgm:t>
        <a:bodyPr/>
        <a:lstStyle/>
        <a:p>
          <a:endParaRPr lang="en-US"/>
        </a:p>
      </dgm:t>
    </dgm:pt>
    <dgm:pt modelId="{C016DE71-B002-4C0A-87D4-07EAEEAEF1B5}" type="sibTrans" cxnId="{5A67794F-F63F-48F1-B560-5C3884F5FBB2}">
      <dgm:prSet/>
      <dgm:spPr/>
      <dgm:t>
        <a:bodyPr/>
        <a:lstStyle/>
        <a:p>
          <a:endParaRPr lang="en-US"/>
        </a:p>
      </dgm:t>
    </dgm:pt>
    <dgm:pt modelId="{B417D23B-623D-417B-ACBF-2237107BD0E8}" type="pres">
      <dgm:prSet presAssocID="{EBBD803E-17CE-4238-A92C-47F0C5B2DF25}" presName="cycle" presStyleCnt="0">
        <dgm:presLayoutVars>
          <dgm:dir/>
          <dgm:resizeHandles val="exact"/>
        </dgm:presLayoutVars>
      </dgm:prSet>
      <dgm:spPr/>
      <dgm:t>
        <a:bodyPr/>
        <a:lstStyle/>
        <a:p>
          <a:endParaRPr lang="en-US"/>
        </a:p>
      </dgm:t>
    </dgm:pt>
    <dgm:pt modelId="{394D2A99-C3C8-4EE1-93E3-0D8B38AC5772}" type="pres">
      <dgm:prSet presAssocID="{79350BB6-147C-4245-9342-156FB94865AE}" presName="node" presStyleLbl="node1" presStyleIdx="0" presStyleCnt="4">
        <dgm:presLayoutVars>
          <dgm:bulletEnabled val="1"/>
        </dgm:presLayoutVars>
      </dgm:prSet>
      <dgm:spPr/>
      <dgm:t>
        <a:bodyPr/>
        <a:lstStyle/>
        <a:p>
          <a:endParaRPr lang="en-US"/>
        </a:p>
      </dgm:t>
    </dgm:pt>
    <dgm:pt modelId="{62442038-6F7D-4C6E-A004-387A6DD4263C}" type="pres">
      <dgm:prSet presAssocID="{1B2A0D6B-2038-42D7-B25E-D1133C26F6F8}" presName="sibTrans" presStyleLbl="sibTrans2D1" presStyleIdx="0" presStyleCnt="4"/>
      <dgm:spPr/>
      <dgm:t>
        <a:bodyPr/>
        <a:lstStyle/>
        <a:p>
          <a:endParaRPr lang="en-US"/>
        </a:p>
      </dgm:t>
    </dgm:pt>
    <dgm:pt modelId="{CA90466E-0F01-4D69-AE53-D80107DCB448}" type="pres">
      <dgm:prSet presAssocID="{1B2A0D6B-2038-42D7-B25E-D1133C26F6F8}" presName="connectorText" presStyleLbl="sibTrans2D1" presStyleIdx="0" presStyleCnt="4"/>
      <dgm:spPr/>
      <dgm:t>
        <a:bodyPr/>
        <a:lstStyle/>
        <a:p>
          <a:endParaRPr lang="en-US"/>
        </a:p>
      </dgm:t>
    </dgm:pt>
    <dgm:pt modelId="{CEDEB88B-2EC1-423D-8DCC-F83C91F8CF4E}" type="pres">
      <dgm:prSet presAssocID="{DFAD8C6A-05E1-4B05-944C-C0C5B7FE7E15}" presName="node" presStyleLbl="node1" presStyleIdx="1" presStyleCnt="4">
        <dgm:presLayoutVars>
          <dgm:bulletEnabled val="1"/>
        </dgm:presLayoutVars>
      </dgm:prSet>
      <dgm:spPr/>
      <dgm:t>
        <a:bodyPr/>
        <a:lstStyle/>
        <a:p>
          <a:endParaRPr lang="en-US"/>
        </a:p>
      </dgm:t>
    </dgm:pt>
    <dgm:pt modelId="{8612EBF5-47A7-487E-8073-CE4F1F0B52AD}" type="pres">
      <dgm:prSet presAssocID="{9BFB0DFC-8A9F-485A-8240-57A831D7C594}" presName="sibTrans" presStyleLbl="sibTrans2D1" presStyleIdx="1" presStyleCnt="4"/>
      <dgm:spPr/>
      <dgm:t>
        <a:bodyPr/>
        <a:lstStyle/>
        <a:p>
          <a:endParaRPr lang="en-US"/>
        </a:p>
      </dgm:t>
    </dgm:pt>
    <dgm:pt modelId="{29277E4E-CE8A-4298-977E-2D4186C266BB}" type="pres">
      <dgm:prSet presAssocID="{9BFB0DFC-8A9F-485A-8240-57A831D7C594}" presName="connectorText" presStyleLbl="sibTrans2D1" presStyleIdx="1" presStyleCnt="4"/>
      <dgm:spPr/>
      <dgm:t>
        <a:bodyPr/>
        <a:lstStyle/>
        <a:p>
          <a:endParaRPr lang="en-US"/>
        </a:p>
      </dgm:t>
    </dgm:pt>
    <dgm:pt modelId="{E46653FA-253C-477B-AD8C-8017BEF98D4D}" type="pres">
      <dgm:prSet presAssocID="{A831244C-3EE7-4D5B-A4AB-38C832E5A0D6}" presName="node" presStyleLbl="node1" presStyleIdx="2" presStyleCnt="4">
        <dgm:presLayoutVars>
          <dgm:bulletEnabled val="1"/>
        </dgm:presLayoutVars>
      </dgm:prSet>
      <dgm:spPr/>
      <dgm:t>
        <a:bodyPr/>
        <a:lstStyle/>
        <a:p>
          <a:endParaRPr lang="en-US"/>
        </a:p>
      </dgm:t>
    </dgm:pt>
    <dgm:pt modelId="{C76EEF34-FD0E-49E6-9EF0-FB7D66CF1AFA}" type="pres">
      <dgm:prSet presAssocID="{AEA04631-D37E-4A4F-9C88-4F36A048CF40}" presName="sibTrans" presStyleLbl="sibTrans2D1" presStyleIdx="2" presStyleCnt="4"/>
      <dgm:spPr/>
      <dgm:t>
        <a:bodyPr/>
        <a:lstStyle/>
        <a:p>
          <a:endParaRPr lang="en-US"/>
        </a:p>
      </dgm:t>
    </dgm:pt>
    <dgm:pt modelId="{95A02354-BD32-42D6-A9E7-459A2947ED2D}" type="pres">
      <dgm:prSet presAssocID="{AEA04631-D37E-4A4F-9C88-4F36A048CF40}" presName="connectorText" presStyleLbl="sibTrans2D1" presStyleIdx="2" presStyleCnt="4"/>
      <dgm:spPr/>
      <dgm:t>
        <a:bodyPr/>
        <a:lstStyle/>
        <a:p>
          <a:endParaRPr lang="en-US"/>
        </a:p>
      </dgm:t>
    </dgm:pt>
    <dgm:pt modelId="{35CEF56C-D060-404F-B624-5A4FD768B7AD}" type="pres">
      <dgm:prSet presAssocID="{3FAD925C-ED6C-44B5-97ED-7DC13033077C}" presName="node" presStyleLbl="node1" presStyleIdx="3" presStyleCnt="4">
        <dgm:presLayoutVars>
          <dgm:bulletEnabled val="1"/>
        </dgm:presLayoutVars>
      </dgm:prSet>
      <dgm:spPr/>
      <dgm:t>
        <a:bodyPr/>
        <a:lstStyle/>
        <a:p>
          <a:endParaRPr lang="en-US"/>
        </a:p>
      </dgm:t>
    </dgm:pt>
    <dgm:pt modelId="{55407364-C3C7-4BB5-8716-9E9A6FD93B87}" type="pres">
      <dgm:prSet presAssocID="{C016DE71-B002-4C0A-87D4-07EAEEAEF1B5}" presName="sibTrans" presStyleLbl="sibTrans2D1" presStyleIdx="3" presStyleCnt="4"/>
      <dgm:spPr/>
      <dgm:t>
        <a:bodyPr/>
        <a:lstStyle/>
        <a:p>
          <a:endParaRPr lang="en-US"/>
        </a:p>
      </dgm:t>
    </dgm:pt>
    <dgm:pt modelId="{D7E3A76B-59BC-4567-A713-6A8EAC75A6B2}" type="pres">
      <dgm:prSet presAssocID="{C016DE71-B002-4C0A-87D4-07EAEEAEF1B5}" presName="connectorText" presStyleLbl="sibTrans2D1" presStyleIdx="3" presStyleCnt="4"/>
      <dgm:spPr/>
      <dgm:t>
        <a:bodyPr/>
        <a:lstStyle/>
        <a:p>
          <a:endParaRPr lang="en-US"/>
        </a:p>
      </dgm:t>
    </dgm:pt>
  </dgm:ptLst>
  <dgm:cxnLst>
    <dgm:cxn modelId="{0F55FA79-691A-479C-ACCB-FD4E7F22DCF3}" type="presOf" srcId="{AEA04631-D37E-4A4F-9C88-4F36A048CF40}" destId="{C76EEF34-FD0E-49E6-9EF0-FB7D66CF1AFA}" srcOrd="0" destOrd="0" presId="urn:microsoft.com/office/officeart/2005/8/layout/cycle2"/>
    <dgm:cxn modelId="{01DDCEE4-3366-4DE8-8E6C-FC230622F75E}" srcId="{EBBD803E-17CE-4238-A92C-47F0C5B2DF25}" destId="{79350BB6-147C-4245-9342-156FB94865AE}" srcOrd="0" destOrd="0" parTransId="{441D43D0-408B-489E-A084-C76F1A599399}" sibTransId="{1B2A0D6B-2038-42D7-B25E-D1133C26F6F8}"/>
    <dgm:cxn modelId="{4AFD2189-C245-48CA-8DCB-1676E23F5C20}" type="presOf" srcId="{9BFB0DFC-8A9F-485A-8240-57A831D7C594}" destId="{8612EBF5-47A7-487E-8073-CE4F1F0B52AD}" srcOrd="0" destOrd="0" presId="urn:microsoft.com/office/officeart/2005/8/layout/cycle2"/>
    <dgm:cxn modelId="{5114CB12-459B-4F6F-89DF-BC3E71A22D45}" type="presOf" srcId="{1B2A0D6B-2038-42D7-B25E-D1133C26F6F8}" destId="{62442038-6F7D-4C6E-A004-387A6DD4263C}" srcOrd="0" destOrd="0" presId="urn:microsoft.com/office/officeart/2005/8/layout/cycle2"/>
    <dgm:cxn modelId="{BABF182D-572C-4CCC-A869-28CA13572CD2}" type="presOf" srcId="{EBBD803E-17CE-4238-A92C-47F0C5B2DF25}" destId="{B417D23B-623D-417B-ACBF-2237107BD0E8}" srcOrd="0" destOrd="0" presId="urn:microsoft.com/office/officeart/2005/8/layout/cycle2"/>
    <dgm:cxn modelId="{B54AC27A-43EF-4443-BBEC-3D46713A0932}" srcId="{EBBD803E-17CE-4238-A92C-47F0C5B2DF25}" destId="{DFAD8C6A-05E1-4B05-944C-C0C5B7FE7E15}" srcOrd="1" destOrd="0" parTransId="{AF92CD6A-160A-4429-9D62-CDC3785B1BDB}" sibTransId="{9BFB0DFC-8A9F-485A-8240-57A831D7C594}"/>
    <dgm:cxn modelId="{F16C1F10-A9A4-4C0C-BD13-A3B41DF6D5F7}" type="presOf" srcId="{C016DE71-B002-4C0A-87D4-07EAEEAEF1B5}" destId="{D7E3A76B-59BC-4567-A713-6A8EAC75A6B2}" srcOrd="1" destOrd="0" presId="urn:microsoft.com/office/officeart/2005/8/layout/cycle2"/>
    <dgm:cxn modelId="{2AD3C0BD-F28D-4BA8-8CE1-2B9A7769B2B3}" type="presOf" srcId="{AEA04631-D37E-4A4F-9C88-4F36A048CF40}" destId="{95A02354-BD32-42D6-A9E7-459A2947ED2D}" srcOrd="1" destOrd="0" presId="urn:microsoft.com/office/officeart/2005/8/layout/cycle2"/>
    <dgm:cxn modelId="{5DE78819-32CE-4DBB-B790-5C1ACE496226}" type="presOf" srcId="{1B2A0D6B-2038-42D7-B25E-D1133C26F6F8}" destId="{CA90466E-0F01-4D69-AE53-D80107DCB448}" srcOrd="1" destOrd="0" presId="urn:microsoft.com/office/officeart/2005/8/layout/cycle2"/>
    <dgm:cxn modelId="{63D92638-BC38-48BA-A056-96C1E1B7A3AA}" type="presOf" srcId="{9BFB0DFC-8A9F-485A-8240-57A831D7C594}" destId="{29277E4E-CE8A-4298-977E-2D4186C266BB}" srcOrd="1" destOrd="0" presId="urn:microsoft.com/office/officeart/2005/8/layout/cycle2"/>
    <dgm:cxn modelId="{29A71623-792F-4ED7-B8DD-4EC716040B94}" type="presOf" srcId="{A831244C-3EE7-4D5B-A4AB-38C832E5A0D6}" destId="{E46653FA-253C-477B-AD8C-8017BEF98D4D}" srcOrd="0" destOrd="0" presId="urn:microsoft.com/office/officeart/2005/8/layout/cycle2"/>
    <dgm:cxn modelId="{122A506A-749F-4F9E-87BF-2639B5757AA7}" type="presOf" srcId="{C016DE71-B002-4C0A-87D4-07EAEEAEF1B5}" destId="{55407364-C3C7-4BB5-8716-9E9A6FD93B87}" srcOrd="0" destOrd="0" presId="urn:microsoft.com/office/officeart/2005/8/layout/cycle2"/>
    <dgm:cxn modelId="{425644B7-3F48-4E21-A16F-A859A2B23C1A}" type="presOf" srcId="{79350BB6-147C-4245-9342-156FB94865AE}" destId="{394D2A99-C3C8-4EE1-93E3-0D8B38AC5772}" srcOrd="0" destOrd="0" presId="urn:microsoft.com/office/officeart/2005/8/layout/cycle2"/>
    <dgm:cxn modelId="{4B3765BB-243E-47E6-99C5-D09F84C15D38}" srcId="{EBBD803E-17CE-4238-A92C-47F0C5B2DF25}" destId="{A831244C-3EE7-4D5B-A4AB-38C832E5A0D6}" srcOrd="2" destOrd="0" parTransId="{C70D547D-D714-49E4-B521-501ABF17CF9A}" sibTransId="{AEA04631-D37E-4A4F-9C88-4F36A048CF40}"/>
    <dgm:cxn modelId="{011E197B-7B92-4184-A801-E06F51D6F512}" type="presOf" srcId="{DFAD8C6A-05E1-4B05-944C-C0C5B7FE7E15}" destId="{CEDEB88B-2EC1-423D-8DCC-F83C91F8CF4E}" srcOrd="0" destOrd="0" presId="urn:microsoft.com/office/officeart/2005/8/layout/cycle2"/>
    <dgm:cxn modelId="{F7154A29-9C85-4759-AFC6-49A06E41BCBA}" type="presOf" srcId="{3FAD925C-ED6C-44B5-97ED-7DC13033077C}" destId="{35CEF56C-D060-404F-B624-5A4FD768B7AD}" srcOrd="0" destOrd="0" presId="urn:microsoft.com/office/officeart/2005/8/layout/cycle2"/>
    <dgm:cxn modelId="{5A67794F-F63F-48F1-B560-5C3884F5FBB2}" srcId="{EBBD803E-17CE-4238-A92C-47F0C5B2DF25}" destId="{3FAD925C-ED6C-44B5-97ED-7DC13033077C}" srcOrd="3" destOrd="0" parTransId="{FC546B57-D626-42A8-B386-D7DDFC87CFCF}" sibTransId="{C016DE71-B002-4C0A-87D4-07EAEEAEF1B5}"/>
    <dgm:cxn modelId="{1EBA5B40-8BE0-4F9B-B811-185839039E4F}" type="presParOf" srcId="{B417D23B-623D-417B-ACBF-2237107BD0E8}" destId="{394D2A99-C3C8-4EE1-93E3-0D8B38AC5772}" srcOrd="0" destOrd="0" presId="urn:microsoft.com/office/officeart/2005/8/layout/cycle2"/>
    <dgm:cxn modelId="{25390087-201A-4F25-8E8B-9C5756186194}" type="presParOf" srcId="{B417D23B-623D-417B-ACBF-2237107BD0E8}" destId="{62442038-6F7D-4C6E-A004-387A6DD4263C}" srcOrd="1" destOrd="0" presId="urn:microsoft.com/office/officeart/2005/8/layout/cycle2"/>
    <dgm:cxn modelId="{3F75ECDE-21C7-417E-98C8-8365B6085A80}" type="presParOf" srcId="{62442038-6F7D-4C6E-A004-387A6DD4263C}" destId="{CA90466E-0F01-4D69-AE53-D80107DCB448}" srcOrd="0" destOrd="0" presId="urn:microsoft.com/office/officeart/2005/8/layout/cycle2"/>
    <dgm:cxn modelId="{FF051A98-E32B-4BB0-A514-F6B9B4F61260}" type="presParOf" srcId="{B417D23B-623D-417B-ACBF-2237107BD0E8}" destId="{CEDEB88B-2EC1-423D-8DCC-F83C91F8CF4E}" srcOrd="2" destOrd="0" presId="urn:microsoft.com/office/officeart/2005/8/layout/cycle2"/>
    <dgm:cxn modelId="{2356002B-59AD-41B0-8759-6088F9127BD7}" type="presParOf" srcId="{B417D23B-623D-417B-ACBF-2237107BD0E8}" destId="{8612EBF5-47A7-487E-8073-CE4F1F0B52AD}" srcOrd="3" destOrd="0" presId="urn:microsoft.com/office/officeart/2005/8/layout/cycle2"/>
    <dgm:cxn modelId="{F6316EBD-4467-44E0-A09D-2DC238958940}" type="presParOf" srcId="{8612EBF5-47A7-487E-8073-CE4F1F0B52AD}" destId="{29277E4E-CE8A-4298-977E-2D4186C266BB}" srcOrd="0" destOrd="0" presId="urn:microsoft.com/office/officeart/2005/8/layout/cycle2"/>
    <dgm:cxn modelId="{57B81483-DA6F-47DD-954F-BD9752E67188}" type="presParOf" srcId="{B417D23B-623D-417B-ACBF-2237107BD0E8}" destId="{E46653FA-253C-477B-AD8C-8017BEF98D4D}" srcOrd="4" destOrd="0" presId="urn:microsoft.com/office/officeart/2005/8/layout/cycle2"/>
    <dgm:cxn modelId="{B1848C1F-1602-40AE-8C29-523B46663A6E}" type="presParOf" srcId="{B417D23B-623D-417B-ACBF-2237107BD0E8}" destId="{C76EEF34-FD0E-49E6-9EF0-FB7D66CF1AFA}" srcOrd="5" destOrd="0" presId="urn:microsoft.com/office/officeart/2005/8/layout/cycle2"/>
    <dgm:cxn modelId="{7D3F25AE-D0B0-4DBA-B99A-4D3C121D4F04}" type="presParOf" srcId="{C76EEF34-FD0E-49E6-9EF0-FB7D66CF1AFA}" destId="{95A02354-BD32-42D6-A9E7-459A2947ED2D}" srcOrd="0" destOrd="0" presId="urn:microsoft.com/office/officeart/2005/8/layout/cycle2"/>
    <dgm:cxn modelId="{75DD0FEC-7047-474D-A06B-026677629097}" type="presParOf" srcId="{B417D23B-623D-417B-ACBF-2237107BD0E8}" destId="{35CEF56C-D060-404F-B624-5A4FD768B7AD}" srcOrd="6" destOrd="0" presId="urn:microsoft.com/office/officeart/2005/8/layout/cycle2"/>
    <dgm:cxn modelId="{067A2150-E065-4638-8FE5-E15651EEF3F0}" type="presParOf" srcId="{B417D23B-623D-417B-ACBF-2237107BD0E8}" destId="{55407364-C3C7-4BB5-8716-9E9A6FD93B87}" srcOrd="7" destOrd="0" presId="urn:microsoft.com/office/officeart/2005/8/layout/cycle2"/>
    <dgm:cxn modelId="{2B6E3D2E-268F-42F9-BACB-252D7AA1A50E}" type="presParOf" srcId="{55407364-C3C7-4BB5-8716-9E9A6FD93B87}" destId="{D7E3A76B-59BC-4567-A713-6A8EAC75A6B2}" srcOrd="0" destOrd="0" presId="urn:microsoft.com/office/officeart/2005/8/layout/cycle2"/>
  </dgm:cxnLst>
  <dgm:bg>
    <a:solidFill>
      <a:schemeClr val="bg1"/>
    </a:solidFill>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4D2A99-C3C8-4EE1-93E3-0D8B38AC5772}">
      <dsp:nvSpPr>
        <dsp:cNvPr id="0" name=""/>
        <dsp:cNvSpPr/>
      </dsp:nvSpPr>
      <dsp:spPr>
        <a:xfrm>
          <a:off x="3250927" y="1371"/>
          <a:ext cx="1524545" cy="15245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Data Producer</a:t>
          </a:r>
        </a:p>
        <a:p>
          <a:pPr lvl="0" algn="ctr" defTabSz="844550">
            <a:lnSpc>
              <a:spcPct val="90000"/>
            </a:lnSpc>
            <a:spcBef>
              <a:spcPct val="0"/>
            </a:spcBef>
            <a:spcAft>
              <a:spcPct val="35000"/>
            </a:spcAft>
          </a:pPr>
          <a:r>
            <a:rPr lang="en-US" sz="1050" kern="1200" dirty="0" smtClean="0">
              <a:solidFill>
                <a:schemeClr val="tx1"/>
              </a:solidFill>
            </a:rPr>
            <a:t>(GPAF)</a:t>
          </a:r>
          <a:endParaRPr lang="en-US" sz="1050" kern="1200" dirty="0">
            <a:solidFill>
              <a:schemeClr val="tx1"/>
            </a:solidFill>
          </a:endParaRPr>
        </a:p>
      </dsp:txBody>
      <dsp:txXfrm>
        <a:off x="3250927" y="1371"/>
        <a:ext cx="1524545" cy="1524545"/>
      </dsp:txXfrm>
    </dsp:sp>
    <dsp:sp modelId="{62442038-6F7D-4C6E-A004-387A6DD4263C}">
      <dsp:nvSpPr>
        <dsp:cNvPr id="0" name=""/>
        <dsp:cNvSpPr/>
      </dsp:nvSpPr>
      <dsp:spPr>
        <a:xfrm rot="2700000">
          <a:off x="4611922" y="1308112"/>
          <a:ext cx="406025" cy="5145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2700000">
        <a:off x="4611922" y="1308112"/>
        <a:ext cx="406025" cy="514534"/>
      </dsp:txXfrm>
    </dsp:sp>
    <dsp:sp modelId="{CEDEB88B-2EC1-423D-8DCC-F83C91F8CF4E}">
      <dsp:nvSpPr>
        <dsp:cNvPr id="0" name=""/>
        <dsp:cNvSpPr/>
      </dsp:nvSpPr>
      <dsp:spPr>
        <a:xfrm>
          <a:off x="4870648" y="1621093"/>
          <a:ext cx="1524545" cy="15245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Data</a:t>
          </a:r>
        </a:p>
        <a:p>
          <a:pPr lvl="0" algn="ctr" defTabSz="800100">
            <a:lnSpc>
              <a:spcPct val="90000"/>
            </a:lnSpc>
            <a:spcBef>
              <a:spcPct val="0"/>
            </a:spcBef>
            <a:spcAft>
              <a:spcPct val="35000"/>
            </a:spcAft>
          </a:pPr>
          <a:r>
            <a:rPr lang="en-US" sz="1800" kern="1200" dirty="0" smtClean="0"/>
            <a:t>Reviewer</a:t>
          </a:r>
        </a:p>
        <a:p>
          <a:pPr lvl="0" algn="ctr" defTabSz="800100">
            <a:lnSpc>
              <a:spcPct val="90000"/>
            </a:lnSpc>
            <a:spcBef>
              <a:spcPct val="0"/>
            </a:spcBef>
            <a:spcAft>
              <a:spcPct val="35000"/>
            </a:spcAft>
          </a:pPr>
          <a:r>
            <a:rPr lang="en-US" sz="1050" kern="1200" dirty="0" smtClean="0">
              <a:solidFill>
                <a:schemeClr val="tx1"/>
              </a:solidFill>
            </a:rPr>
            <a:t>(GPAT/ or EXCEMPT)</a:t>
          </a:r>
          <a:endParaRPr lang="en-US" sz="1050" kern="1200" dirty="0">
            <a:solidFill>
              <a:schemeClr val="tx1"/>
            </a:solidFill>
          </a:endParaRPr>
        </a:p>
      </dsp:txBody>
      <dsp:txXfrm>
        <a:off x="4870648" y="1621093"/>
        <a:ext cx="1524545" cy="1524545"/>
      </dsp:txXfrm>
    </dsp:sp>
    <dsp:sp modelId="{8612EBF5-47A7-487E-8073-CE4F1F0B52AD}">
      <dsp:nvSpPr>
        <dsp:cNvPr id="0" name=""/>
        <dsp:cNvSpPr/>
      </dsp:nvSpPr>
      <dsp:spPr>
        <a:xfrm rot="8100000">
          <a:off x="4628173" y="2927834"/>
          <a:ext cx="406025" cy="5145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8100000">
        <a:off x="4628173" y="2927834"/>
        <a:ext cx="406025" cy="514534"/>
      </dsp:txXfrm>
    </dsp:sp>
    <dsp:sp modelId="{E46653FA-253C-477B-AD8C-8017BEF98D4D}">
      <dsp:nvSpPr>
        <dsp:cNvPr id="0" name=""/>
        <dsp:cNvSpPr/>
      </dsp:nvSpPr>
      <dsp:spPr>
        <a:xfrm>
          <a:off x="3250927" y="3240815"/>
          <a:ext cx="1524545" cy="15245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Data User</a:t>
          </a:r>
        </a:p>
        <a:p>
          <a:pPr lvl="0" algn="ctr" defTabSz="844550">
            <a:lnSpc>
              <a:spcPct val="90000"/>
            </a:lnSpc>
            <a:spcBef>
              <a:spcPct val="0"/>
            </a:spcBef>
            <a:spcAft>
              <a:spcPct val="35000"/>
            </a:spcAft>
          </a:pPr>
          <a:r>
            <a:rPr lang="en-US" sz="1050" b="1" i="0" kern="1200" dirty="0" smtClean="0">
              <a:solidFill>
                <a:schemeClr val="tx1"/>
              </a:solidFill>
            </a:rPr>
            <a:t>( GPERF)</a:t>
          </a:r>
          <a:endParaRPr lang="en-US" sz="1050" b="1" i="0" kern="1200" dirty="0">
            <a:solidFill>
              <a:schemeClr val="tx1"/>
            </a:solidFill>
          </a:endParaRPr>
        </a:p>
      </dsp:txBody>
      <dsp:txXfrm>
        <a:off x="3250927" y="3240815"/>
        <a:ext cx="1524545" cy="1524545"/>
      </dsp:txXfrm>
    </dsp:sp>
    <dsp:sp modelId="{C76EEF34-FD0E-49E6-9EF0-FB7D66CF1AFA}">
      <dsp:nvSpPr>
        <dsp:cNvPr id="0" name=""/>
        <dsp:cNvSpPr/>
      </dsp:nvSpPr>
      <dsp:spPr>
        <a:xfrm rot="13500000">
          <a:off x="3008451" y="2944085"/>
          <a:ext cx="406025" cy="5145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3500000">
        <a:off x="3008451" y="2944085"/>
        <a:ext cx="406025" cy="514534"/>
      </dsp:txXfrm>
    </dsp:sp>
    <dsp:sp modelId="{35CEF56C-D060-404F-B624-5A4FD768B7AD}">
      <dsp:nvSpPr>
        <dsp:cNvPr id="0" name=""/>
        <dsp:cNvSpPr/>
      </dsp:nvSpPr>
      <dsp:spPr>
        <a:xfrm>
          <a:off x="1631205" y="1621093"/>
          <a:ext cx="1524545" cy="15245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GSICS Executive Panel</a:t>
          </a:r>
          <a:endParaRPr lang="en-US" sz="2000" kern="1200" dirty="0"/>
        </a:p>
      </dsp:txBody>
      <dsp:txXfrm>
        <a:off x="1631205" y="1621093"/>
        <a:ext cx="1524545" cy="1524545"/>
      </dsp:txXfrm>
    </dsp:sp>
    <dsp:sp modelId="{55407364-C3C7-4BB5-8716-9E9A6FD93B87}">
      <dsp:nvSpPr>
        <dsp:cNvPr id="0" name=""/>
        <dsp:cNvSpPr/>
      </dsp:nvSpPr>
      <dsp:spPr>
        <a:xfrm rot="18900000">
          <a:off x="2992200" y="1324364"/>
          <a:ext cx="406025" cy="5145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8900000">
        <a:off x="2992200" y="1324364"/>
        <a:ext cx="406025" cy="51453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024396" y="0"/>
            <a:ext cx="102271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9BDA86A5-C3F8-4600-8CE3-C04B72EF9C2F}" type="datetime4">
              <a:rPr lang="en-GB" smtClean="0"/>
              <a:pPr>
                <a:defRPr/>
              </a:pPr>
              <a:t>10 March 2016</a:t>
            </a:fld>
            <a:endParaRPr lang="de-DE"/>
          </a:p>
        </p:txBody>
      </p:sp>
      <p:sp>
        <p:nvSpPr>
          <p:cNvPr id="126980" name="Rectangle 4"/>
          <p:cNvSpPr>
            <a:spLocks noGrp="1" noChangeArrowheads="1"/>
          </p:cNvSpPr>
          <p:nvPr>
            <p:ph type="ftr" sz="quarter" idx="2"/>
          </p:nvPr>
        </p:nvSpPr>
        <p:spPr bwMode="auto">
          <a:xfrm>
            <a:off x="0" y="9104302"/>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859562" y="9104302"/>
            <a:ext cx="18755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173C6697-A4F6-43B0-B68C-324E1280CAFB}" type="slidenum">
              <a:rPr lang="de-DE"/>
              <a:pPr>
                <a:defRPr/>
              </a:pPr>
              <a:t>‹#›</a:t>
            </a:fld>
            <a:endParaRPr lang="de-DE"/>
          </a:p>
        </p:txBody>
      </p:sp>
    </p:spTree>
    <p:extLst>
      <p:ext uri="{BB962C8B-B14F-4D97-AF65-F5344CB8AC3E}">
        <p14:creationId xmlns:p14="http://schemas.microsoft.com/office/powerpoint/2010/main" xmlns="" val="23213646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973283"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AF3C147A-0D2F-4A49-8F4F-33980B94F1F7}" type="datetime4">
              <a:rPr lang="en-GB" smtClean="0"/>
              <a:pPr>
                <a:defRPr/>
              </a:pPr>
              <a:t>10 March 2016</a:t>
            </a:fld>
            <a:endParaRPr lang="de-DE"/>
          </a:p>
        </p:txBody>
      </p:sp>
      <p:sp>
        <p:nvSpPr>
          <p:cNvPr id="33796" name="Rectangle 4"/>
          <p:cNvSpPr>
            <a:spLocks noGrp="1" noRot="1" noChangeAspect="1" noChangeArrowheads="1" noTextEdit="1"/>
          </p:cNvSpPr>
          <p:nvPr>
            <p:ph type="sldImg" idx="2"/>
          </p:nvPr>
        </p:nvSpPr>
        <p:spPr bwMode="auto">
          <a:xfrm>
            <a:off x="987425" y="695325"/>
            <a:ext cx="503555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2829" y="4414824"/>
            <a:ext cx="5144742" cy="4185907"/>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973283"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123812D3-E89D-4B71-A037-BF846B8DE299}" type="slidenum">
              <a:rPr lang="de-DE"/>
              <a:pPr>
                <a:defRPr/>
              </a:pPr>
              <a:t>‹#›</a:t>
            </a:fld>
            <a:endParaRPr lang="de-DE"/>
          </a:p>
        </p:txBody>
      </p:sp>
    </p:spTree>
    <p:extLst>
      <p:ext uri="{BB962C8B-B14F-4D97-AF65-F5344CB8AC3E}">
        <p14:creationId xmlns:p14="http://schemas.microsoft.com/office/powerpoint/2010/main" xmlns="" val="28617200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3FB869D-7AE8-45BD-AD5A-D0DA05E60C73}" type="slidenum">
              <a:rPr lang="de-DE" smtClean="0"/>
              <a:pPr/>
              <a:t>1</a:t>
            </a:fld>
            <a:endParaRPr lang="de-DE" smtClean="0"/>
          </a:p>
        </p:txBody>
      </p:sp>
      <p:sp>
        <p:nvSpPr>
          <p:cNvPr id="34819" name="Rectangle 2"/>
          <p:cNvSpPr>
            <a:spLocks noGrp="1" noRot="1" noChangeAspect="1" noChangeArrowheads="1" noTextEdit="1"/>
          </p:cNvSpPr>
          <p:nvPr>
            <p:ph type="sldImg"/>
          </p:nvPr>
        </p:nvSpPr>
        <p:spPr>
          <a:xfrm>
            <a:off x="987425" y="695325"/>
            <a:ext cx="5035550" cy="3486150"/>
          </a:xfrm>
          <a:ln/>
        </p:spPr>
      </p:sp>
      <p:sp>
        <p:nvSpPr>
          <p:cNvPr id="34820" name="Rectangle 3"/>
          <p:cNvSpPr>
            <a:spLocks noGrp="1" noChangeArrowheads="1"/>
          </p:cNvSpPr>
          <p:nvPr>
            <p:ph type="body" idx="1"/>
          </p:nvPr>
        </p:nvSpPr>
        <p:spPr>
          <a:noFill/>
          <a:ln/>
        </p:spPr>
        <p:txBody>
          <a:bodyPr/>
          <a:lstStyle/>
          <a:p>
            <a:endParaRPr lang="de-DE" smtClean="0"/>
          </a:p>
        </p:txBody>
      </p:sp>
      <p:sp>
        <p:nvSpPr>
          <p:cNvPr id="5" name="Date Placeholder 4"/>
          <p:cNvSpPr>
            <a:spLocks noGrp="1"/>
          </p:cNvSpPr>
          <p:nvPr>
            <p:ph type="dt" idx="10"/>
          </p:nvPr>
        </p:nvSpPr>
        <p:spPr/>
        <p:txBody>
          <a:bodyPr/>
          <a:lstStyle/>
          <a:p>
            <a:pPr>
              <a:defRPr/>
            </a:pPr>
            <a:fld id="{84E8CFAD-6A94-4CB7-B32D-926ACF4E508E}" type="datetime4">
              <a:rPr lang="en-GB" smtClean="0"/>
              <a:pPr>
                <a:defRPr/>
              </a:pPr>
              <a:t>10 March 2016</a:t>
            </a:fld>
            <a:endParaRPr lang="de-DE"/>
          </a:p>
        </p:txBody>
      </p:sp>
    </p:spTree>
    <p:extLst>
      <p:ext uri="{BB962C8B-B14F-4D97-AF65-F5344CB8AC3E}">
        <p14:creationId xmlns:p14="http://schemas.microsoft.com/office/powerpoint/2010/main" xmlns="" val="266218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dirty="0" smtClean="0">
                <a:solidFill>
                  <a:srgbClr val="C00000"/>
                </a:solidFill>
              </a:rPr>
              <a:t>Four</a:t>
            </a:r>
            <a:r>
              <a:rPr lang="en-US" sz="1200" u="sng" baseline="0" dirty="0" smtClean="0">
                <a:solidFill>
                  <a:srgbClr val="C00000"/>
                </a:solidFill>
              </a:rPr>
              <a:t> demonstration products (NOAA) have ended production.</a:t>
            </a:r>
          </a:p>
          <a:p>
            <a:r>
              <a:rPr lang="en-US" sz="1200" u="sng" baseline="0" dirty="0" smtClean="0">
                <a:solidFill>
                  <a:srgbClr val="C00000"/>
                </a:solidFill>
              </a:rPr>
              <a:t>There are two prototype products.</a:t>
            </a:r>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10 March 2016</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4</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10 March 2016</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8</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BB5777-2E45-41D1-883D-BE35D610D2B1}" type="slidenum">
              <a:rPr lang="de-DE"/>
              <a:pPr/>
              <a:t>48</a:t>
            </a:fld>
            <a:endParaRPr lang="de-DE"/>
          </a:p>
        </p:txBody>
      </p:sp>
      <p:sp>
        <p:nvSpPr>
          <p:cNvPr id="4098" name="Rectangle 2"/>
          <p:cNvSpPr>
            <a:spLocks noGrp="1" noRot="1" noChangeAspect="1" noChangeArrowheads="1" noTextEdit="1"/>
          </p:cNvSpPr>
          <p:nvPr>
            <p:ph type="sldImg"/>
          </p:nvPr>
        </p:nvSpPr>
        <p:spPr>
          <a:xfrm>
            <a:off x="987425" y="695325"/>
            <a:ext cx="5035550" cy="3486150"/>
          </a:xfrm>
          <a:ln/>
        </p:spPr>
      </p:sp>
      <p:sp>
        <p:nvSpPr>
          <p:cNvPr id="4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379435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85900" y="4429125"/>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571750" y="185743"/>
            <a:ext cx="4762500" cy="1933575"/>
          </a:xfrm>
          <a:prstGeom prst="rect">
            <a:avLst/>
          </a:prstGeom>
          <a:noFill/>
        </p:spPr>
      </p:pic>
    </p:spTree>
  </p:cSld>
  <p:clrMapOvr>
    <a:masterClrMapping/>
  </p:clrMapOvr>
  <p:timing>
    <p:tnLst>
      <p:par>
        <p:cTn id="1" dur="indefinite" restart="never" nodeType="tmRoot"/>
      </p:par>
    </p:tnLst>
  </p:timing>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9"/>
            <a:ext cx="241458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6578" y="274649"/>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774" y="1090633"/>
            <a:ext cx="9901237"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lvl1pPr>
              <a:defRPr sz="2800"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400" b="1"/>
            </a:lvl1pPr>
            <a:lvl2pPr>
              <a:defRPr sz="2000" b="1"/>
            </a:lvl2pPr>
          </a:lstStyle>
          <a:p>
            <a:pPr lvl="0"/>
            <a:r>
              <a:rPr lang="en-US" dirty="0" smtClean="0"/>
              <a:t>Click to edit Master text styles</a:t>
            </a:r>
          </a:p>
          <a:p>
            <a:pPr lvl="1"/>
            <a:r>
              <a:rPr lang="en-US" dirty="0" smtClean="0"/>
              <a:t>Second level</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27"/>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2"/>
            <a:ext cx="8915400" cy="95408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48302" y="1600206"/>
            <a:ext cx="39719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74" y="1090633"/>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74" y="1090633"/>
            <a:ext cx="9901237"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6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27464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2051" name="Text Placeholder 2"/>
          <p:cNvSpPr>
            <a:spLocks noGrp="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18" name="TextBox 17"/>
          <p:cNvSpPr txBox="1"/>
          <p:nvPr userDrawn="1"/>
        </p:nvSpPr>
        <p:spPr>
          <a:xfrm>
            <a:off x="11" y="6488115"/>
            <a:ext cx="6272213" cy="369332"/>
          </a:xfrm>
          <a:prstGeom prst="rect">
            <a:avLst/>
          </a:prstGeom>
          <a:noFill/>
        </p:spPr>
        <p:txBody>
          <a:bodyPr>
            <a:spAutoFit/>
          </a:bodyPr>
          <a:lstStyle/>
          <a:p>
            <a:pPr>
              <a:defRPr/>
            </a:pPr>
            <a:r>
              <a:rPr lang="en-GB" baseline="0" dirty="0" smtClean="0">
                <a:solidFill>
                  <a:schemeClr val="tx1"/>
                </a:solidFill>
              </a:rPr>
              <a:t>GSICS 2016 Annual Meeting</a:t>
            </a:r>
          </a:p>
          <a:p>
            <a:pPr>
              <a:defRPr/>
            </a:pPr>
            <a:endParaRPr lang="en-GB" dirty="0">
              <a:solidFill>
                <a:schemeClr val="tx1"/>
              </a:solidFill>
            </a:endParaRPr>
          </a:p>
        </p:txBody>
      </p:sp>
      <p:sp>
        <p:nvSpPr>
          <p:cNvPr id="19" name="Line 8"/>
          <p:cNvSpPr>
            <a:spLocks noChangeShapeType="1"/>
          </p:cNvSpPr>
          <p:nvPr userDrawn="1"/>
        </p:nvSpPr>
        <p:spPr bwMode="auto">
          <a:xfrm>
            <a:off x="571499" y="1206500"/>
            <a:ext cx="8839201" cy="0"/>
          </a:xfrm>
          <a:prstGeom prst="line">
            <a:avLst/>
          </a:prstGeom>
          <a:noFill/>
          <a:ln w="57150" cmpd="thinThick">
            <a:solidFill>
              <a:srgbClr val="3333FF"/>
            </a:solidFill>
            <a:round/>
            <a:headEnd/>
            <a:tailEnd/>
          </a:ln>
          <a:effectLst/>
        </p:spPr>
        <p:txBody>
          <a:bodyPr/>
          <a:lstStyle/>
          <a:p>
            <a:pPr algn="ctr">
              <a:defRPr/>
            </a:pPr>
            <a:endParaRPr lang="en-US"/>
          </a:p>
        </p:txBody>
      </p:sp>
      <p:pic>
        <p:nvPicPr>
          <p:cNvPr id="2056" name="Picture 8" descr="H:\MY DOCUMENTS\GSICS\logo\GSICS180px.png"/>
          <p:cNvPicPr>
            <a:picLocks noChangeAspect="1" noChangeArrowheads="1"/>
          </p:cNvPicPr>
          <p:nvPr userDrawn="1"/>
        </p:nvPicPr>
        <p:blipFill>
          <a:blip r:embed="rId14" cstate="print"/>
          <a:srcRect/>
          <a:stretch>
            <a:fillRect/>
          </a:stretch>
        </p:blipFill>
        <p:spPr bwMode="auto">
          <a:xfrm>
            <a:off x="8191505" y="6162695"/>
            <a:ext cx="1714500" cy="695325"/>
          </a:xfrm>
          <a:prstGeom prst="rect">
            <a:avLst/>
          </a:prstGeom>
          <a:noFill/>
        </p:spPr>
      </p:pic>
    </p:spTree>
  </p:cSld>
  <p:clrMap bg1="lt1" tx1="dk1" bg2="lt2" tx2="dk2" accent1="accent1" accent2="accent2" accent3="accent3" accent4="accent4" accent5="accent5" accent6="accent6" hlink="hlink" folHlink="folHlink"/>
  <p:sldLayoutIdLst>
    <p:sldLayoutId id="2147484077" r:id="rId1"/>
    <p:sldLayoutId id="2147484090" r:id="rId2"/>
    <p:sldLayoutId id="2147484087" r:id="rId3"/>
    <p:sldLayoutId id="2147484078" r:id="rId4"/>
    <p:sldLayoutId id="2147484080" r:id="rId5"/>
    <p:sldLayoutId id="2147484079" r:id="rId6"/>
    <p:sldLayoutId id="2147484088" r:id="rId7"/>
    <p:sldLayoutId id="2147484089" r:id="rId8"/>
    <p:sldLayoutId id="2147484081" r:id="rId9"/>
    <p:sldLayoutId id="2147484082" r:id="rId10"/>
    <p:sldLayoutId id="2147484083" r:id="rId11"/>
    <p:sldLayoutId id="2147484084" r:id="rId12"/>
  </p:sldLayoutIdLst>
  <p:timing>
    <p:tnLst>
      <p:par>
        <p:cTn id="1" dur="indefinite" restart="never" nodeType="tmRoot"/>
      </p:par>
    </p:tnLst>
  </p:timing>
  <p:hf hdr="0" ftr="0"/>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b="1"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ocs.google.com/forms/d/1sXbhrq85aPa5Yh-gycNleX47CKkdjDZgb2lMY97-6sY/viewform"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eumetsat.int/website/home/Satellites/CurrentSatellites/Metop/MetopDesign/MHS/index.html" TargetMode="External"/><Relationship Id="rId2" Type="http://schemas.openxmlformats.org/officeDocument/2006/relationships/hyperlink" Target="http://www.eumetsat.int/website/home/Satellites/CurrentSatellites/Metop/MetopDesign/HIRS/index.html"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47.jpeg"/><Relationship Id="rId7" Type="http://schemas.openxmlformats.org/officeDocument/2006/relationships/diagramData" Target="../diagrams/data1.xml"/><Relationship Id="rId2" Type="http://schemas.openxmlformats.org/officeDocument/2006/relationships/hyperlink" Target="https://gsics.nesdis.noaa.gov/pub/Development/GppaWorkflow/GSICS_GCC_GPAF_V01.2.doc" TargetMode="External"/><Relationship Id="rId1" Type="http://schemas.openxmlformats.org/officeDocument/2006/relationships/slideLayout" Target="../slideLayouts/slideLayout3.xml"/><Relationship Id="rId6" Type="http://schemas.openxmlformats.org/officeDocument/2006/relationships/image" Target="../media/image50.jpeg"/><Relationship Id="rId11" Type="http://schemas.microsoft.com/office/2007/relationships/diagramDrawing" Target="../diagrams/drawing1.xml"/><Relationship Id="rId5" Type="http://schemas.openxmlformats.org/officeDocument/2006/relationships/image" Target="../media/image49.jpeg"/><Relationship Id="rId10" Type="http://schemas.openxmlformats.org/officeDocument/2006/relationships/diagramColors" Target="../diagrams/colors1.xml"/><Relationship Id="rId4" Type="http://schemas.openxmlformats.org/officeDocument/2006/relationships/image" Target="../media/image48.jpeg"/><Relationship Id="rId9"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324" Type="http://schemas.openxmlformats.org/officeDocument/2006/relationships/tags" Target="../tags/tag324.xml"/><Relationship Id="rId345" Type="http://schemas.openxmlformats.org/officeDocument/2006/relationships/tags" Target="../tags/tag345.xml"/><Relationship Id="rId366" Type="http://schemas.openxmlformats.org/officeDocument/2006/relationships/tags" Target="../tags/tag366.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226" Type="http://schemas.openxmlformats.org/officeDocument/2006/relationships/tags" Target="../tags/tag226.xml"/><Relationship Id="rId247" Type="http://schemas.openxmlformats.org/officeDocument/2006/relationships/tags" Target="../tags/tag247.xml"/><Relationship Id="rId107" Type="http://schemas.openxmlformats.org/officeDocument/2006/relationships/tags" Target="../tags/tag107.xml"/><Relationship Id="rId268" Type="http://schemas.openxmlformats.org/officeDocument/2006/relationships/tags" Target="../tags/tag268.xml"/><Relationship Id="rId289" Type="http://schemas.openxmlformats.org/officeDocument/2006/relationships/tags" Target="../tags/tag289.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314" Type="http://schemas.openxmlformats.org/officeDocument/2006/relationships/tags" Target="../tags/tag314.xml"/><Relationship Id="rId335" Type="http://schemas.openxmlformats.org/officeDocument/2006/relationships/tags" Target="../tags/tag335.xml"/><Relationship Id="rId356" Type="http://schemas.openxmlformats.org/officeDocument/2006/relationships/tags" Target="../tags/tag356.xml"/><Relationship Id="rId377" Type="http://schemas.openxmlformats.org/officeDocument/2006/relationships/tags" Target="../tags/tag377.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16" Type="http://schemas.openxmlformats.org/officeDocument/2006/relationships/tags" Target="../tags/tag216.xml"/><Relationship Id="rId237" Type="http://schemas.openxmlformats.org/officeDocument/2006/relationships/tags" Target="../tags/tag237.xml"/><Relationship Id="rId258" Type="http://schemas.openxmlformats.org/officeDocument/2006/relationships/tags" Target="../tags/tag258.xml"/><Relationship Id="rId279" Type="http://schemas.openxmlformats.org/officeDocument/2006/relationships/tags" Target="../tags/tag279.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25" Type="http://schemas.openxmlformats.org/officeDocument/2006/relationships/tags" Target="../tags/tag325.xml"/><Relationship Id="rId346" Type="http://schemas.openxmlformats.org/officeDocument/2006/relationships/tags" Target="../tags/tag346.xml"/><Relationship Id="rId367" Type="http://schemas.openxmlformats.org/officeDocument/2006/relationships/tags" Target="../tags/tag367.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227" Type="http://schemas.openxmlformats.org/officeDocument/2006/relationships/tags" Target="../tags/tag227.xml"/><Relationship Id="rId248" Type="http://schemas.openxmlformats.org/officeDocument/2006/relationships/tags" Target="../tags/tag248.xml"/><Relationship Id="rId269" Type="http://schemas.openxmlformats.org/officeDocument/2006/relationships/tags" Target="../tags/tag269.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280" Type="http://schemas.openxmlformats.org/officeDocument/2006/relationships/tags" Target="../tags/tag280.xml"/><Relationship Id="rId315" Type="http://schemas.openxmlformats.org/officeDocument/2006/relationships/tags" Target="../tags/tag315.xml"/><Relationship Id="rId336" Type="http://schemas.openxmlformats.org/officeDocument/2006/relationships/tags" Target="../tags/tag336.xml"/><Relationship Id="rId357" Type="http://schemas.openxmlformats.org/officeDocument/2006/relationships/tags" Target="../tags/tag357.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217" Type="http://schemas.openxmlformats.org/officeDocument/2006/relationships/tags" Target="../tags/tag217.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291" Type="http://schemas.openxmlformats.org/officeDocument/2006/relationships/tags" Target="../tags/tag291.xml"/><Relationship Id="rId305" Type="http://schemas.openxmlformats.org/officeDocument/2006/relationships/tags" Target="../tags/tag305.xml"/><Relationship Id="rId326" Type="http://schemas.openxmlformats.org/officeDocument/2006/relationships/tags" Target="../tags/tag326.xml"/><Relationship Id="rId347" Type="http://schemas.openxmlformats.org/officeDocument/2006/relationships/tags" Target="../tags/tag347.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368" Type="http://schemas.openxmlformats.org/officeDocument/2006/relationships/tags" Target="../tags/tag368.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228" Type="http://schemas.openxmlformats.org/officeDocument/2006/relationships/tags" Target="../tags/tag228.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281" Type="http://schemas.openxmlformats.org/officeDocument/2006/relationships/tags" Target="../tags/tag281.xml"/><Relationship Id="rId316" Type="http://schemas.openxmlformats.org/officeDocument/2006/relationships/tags" Target="../tags/tag316.xml"/><Relationship Id="rId337" Type="http://schemas.openxmlformats.org/officeDocument/2006/relationships/tags" Target="../tags/tag337.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358" Type="http://schemas.openxmlformats.org/officeDocument/2006/relationships/tags" Target="../tags/tag358.xml"/><Relationship Id="rId379" Type="http://schemas.openxmlformats.org/officeDocument/2006/relationships/tags" Target="../tags/tag379.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18" Type="http://schemas.openxmlformats.org/officeDocument/2006/relationships/tags" Target="../tags/tag218.xml"/><Relationship Id="rId239" Type="http://schemas.openxmlformats.org/officeDocument/2006/relationships/tags" Target="../tags/tag239.xml"/><Relationship Id="rId250" Type="http://schemas.openxmlformats.org/officeDocument/2006/relationships/tags" Target="../tags/tag250.xml"/><Relationship Id="rId271" Type="http://schemas.openxmlformats.org/officeDocument/2006/relationships/tags" Target="../tags/tag271.xml"/><Relationship Id="rId292" Type="http://schemas.openxmlformats.org/officeDocument/2006/relationships/tags" Target="../tags/tag292.xml"/><Relationship Id="rId306" Type="http://schemas.openxmlformats.org/officeDocument/2006/relationships/tags" Target="../tags/tag306.xml"/><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327" Type="http://schemas.openxmlformats.org/officeDocument/2006/relationships/tags" Target="../tags/tag327.xml"/><Relationship Id="rId348" Type="http://schemas.openxmlformats.org/officeDocument/2006/relationships/tags" Target="../tags/tag348.xml"/><Relationship Id="rId369" Type="http://schemas.openxmlformats.org/officeDocument/2006/relationships/tags" Target="../tags/tag369.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208" Type="http://schemas.openxmlformats.org/officeDocument/2006/relationships/tags" Target="../tags/tag208.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261" Type="http://schemas.openxmlformats.org/officeDocument/2006/relationships/tags" Target="../tags/tag261.xml"/><Relationship Id="rId14" Type="http://schemas.openxmlformats.org/officeDocument/2006/relationships/tags" Target="../tags/tag14.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17" Type="http://schemas.openxmlformats.org/officeDocument/2006/relationships/tags" Target="../tags/tag317.xml"/><Relationship Id="rId338" Type="http://schemas.openxmlformats.org/officeDocument/2006/relationships/tags" Target="../tags/tag338.xml"/><Relationship Id="rId359" Type="http://schemas.openxmlformats.org/officeDocument/2006/relationships/tags" Target="../tags/tag359.xml"/><Relationship Id="rId8" Type="http://schemas.openxmlformats.org/officeDocument/2006/relationships/tags" Target="../tags/tag8.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1" Type="http://schemas.openxmlformats.org/officeDocument/2006/relationships/tags" Target="../tags/tag251.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272" Type="http://schemas.openxmlformats.org/officeDocument/2006/relationships/tags" Target="../tags/tag272.xml"/><Relationship Id="rId293" Type="http://schemas.openxmlformats.org/officeDocument/2006/relationships/tags" Target="../tags/tag293.xml"/><Relationship Id="rId307" Type="http://schemas.openxmlformats.org/officeDocument/2006/relationships/tags" Target="../tags/tag307.xml"/><Relationship Id="rId328" Type="http://schemas.openxmlformats.org/officeDocument/2006/relationships/tags" Target="../tags/tag328.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381" Type="http://schemas.openxmlformats.org/officeDocument/2006/relationships/tags" Target="../tags/tag381.xml"/><Relationship Id="rId220" Type="http://schemas.openxmlformats.org/officeDocument/2006/relationships/tags" Target="../tags/tag220.xml"/><Relationship Id="rId241" Type="http://schemas.openxmlformats.org/officeDocument/2006/relationships/tags" Target="../tags/tag241.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262" Type="http://schemas.openxmlformats.org/officeDocument/2006/relationships/tags" Target="../tags/tag262.xml"/><Relationship Id="rId283" Type="http://schemas.openxmlformats.org/officeDocument/2006/relationships/tags" Target="../tags/tag283.xml"/><Relationship Id="rId318" Type="http://schemas.openxmlformats.org/officeDocument/2006/relationships/tags" Target="../tags/tag318.xml"/><Relationship Id="rId339" Type="http://schemas.openxmlformats.org/officeDocument/2006/relationships/tags" Target="../tags/tag339.xml"/><Relationship Id="rId78" Type="http://schemas.openxmlformats.org/officeDocument/2006/relationships/tags" Target="../tags/tag78.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64" Type="http://schemas.openxmlformats.org/officeDocument/2006/relationships/tags" Target="../tags/tag164.xml"/><Relationship Id="rId185" Type="http://schemas.openxmlformats.org/officeDocument/2006/relationships/tags" Target="../tags/tag185.xml"/><Relationship Id="rId350" Type="http://schemas.openxmlformats.org/officeDocument/2006/relationships/tags" Target="../tags/tag350.xml"/><Relationship Id="rId371" Type="http://schemas.openxmlformats.org/officeDocument/2006/relationships/tags" Target="../tags/tag371.xml"/><Relationship Id="rId9" Type="http://schemas.openxmlformats.org/officeDocument/2006/relationships/tags" Target="../tags/tag9.xml"/><Relationship Id="rId210" Type="http://schemas.openxmlformats.org/officeDocument/2006/relationships/tags" Target="../tags/tag210.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382" Type="http://schemas.openxmlformats.org/officeDocument/2006/relationships/slideLayout" Target="../slideLayouts/slideLayout8.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383" Type="http://schemas.openxmlformats.org/officeDocument/2006/relationships/notesSlide" Target="../notesSlides/notesSlide4.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384" Type="http://schemas.openxmlformats.org/officeDocument/2006/relationships/image" Target="../media/image52.jpeg"/><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385" Type="http://schemas.openxmlformats.org/officeDocument/2006/relationships/image" Target="../media/image53.jpeg"/><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303" Type="http://schemas.openxmlformats.org/officeDocument/2006/relationships/tags" Target="../tags/tag30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idx="4294967295"/>
          </p:nvPr>
        </p:nvSpPr>
        <p:spPr>
          <a:xfrm>
            <a:off x="742950" y="2693991"/>
            <a:ext cx="8420100" cy="1470025"/>
          </a:xfrm>
        </p:spPr>
        <p:txBody>
          <a:bodyPr/>
          <a:lstStyle/>
          <a:p>
            <a:pPr eaLnBrk="1" hangingPunct="1"/>
            <a:r>
              <a:rPr lang="en-GB" sz="3600" b="1" dirty="0" err="1" smtClean="0"/>
              <a:t>Strawman</a:t>
            </a:r>
            <a:r>
              <a:rPr lang="en-GB" sz="3600" b="1" dirty="0" smtClean="0"/>
              <a:t> GSICS User Requirements </a:t>
            </a:r>
            <a:r>
              <a:rPr lang="en-GB" sz="3600" b="1" smtClean="0"/>
              <a:t>and Feedback</a:t>
            </a:r>
            <a:endParaRPr lang="en-GB" sz="3600" b="1" dirty="0" smtClean="0"/>
          </a:p>
        </p:txBody>
      </p:sp>
      <p:sp>
        <p:nvSpPr>
          <p:cNvPr id="5" name="Rectangle 43"/>
          <p:cNvSpPr>
            <a:spLocks noGrp="1" noChangeArrowheads="1"/>
          </p:cNvSpPr>
          <p:nvPr>
            <p:ph type="subTitle" idx="1"/>
          </p:nvPr>
        </p:nvSpPr>
        <p:spPr>
          <a:xfrm>
            <a:off x="1509713" y="4331650"/>
            <a:ext cx="6934200" cy="1752600"/>
          </a:xfrm>
        </p:spPr>
        <p:txBody>
          <a:bodyPr/>
          <a:lstStyle/>
          <a:p>
            <a:pPr eaLnBrk="1" hangingPunct="1">
              <a:defRPr/>
            </a:pPr>
            <a:r>
              <a:rPr lang="en-US" dirty="0" err="1" smtClean="0">
                <a:solidFill>
                  <a:srgbClr val="002060"/>
                </a:solidFill>
              </a:rPr>
              <a:t>Manik</a:t>
            </a:r>
            <a:r>
              <a:rPr lang="en-US" dirty="0" smtClean="0">
                <a:solidFill>
                  <a:srgbClr val="002060"/>
                </a:solidFill>
              </a:rPr>
              <a:t> Bali and Lawrence E Flynn</a:t>
            </a:r>
            <a:endParaRPr lang="en-US" sz="2400" b="1" dirty="0" smtClean="0">
              <a:solidFill>
                <a:srgbClr val="002060"/>
              </a:solidFill>
            </a:endParaRPr>
          </a:p>
          <a:p>
            <a:pPr eaLnBrk="1" hangingPunct="1">
              <a:defRPr/>
            </a:pPr>
            <a:r>
              <a:rPr lang="en-US" dirty="0" smtClean="0">
                <a:solidFill>
                  <a:srgbClr val="002060"/>
                </a:solidFill>
              </a:rPr>
              <a:t>GSICS Coordination Center, NOAA</a:t>
            </a:r>
            <a:endParaRPr lang="en-US" sz="2400" b="1" dirty="0" smtClean="0">
              <a:solidFill>
                <a:srgbClr val="002060"/>
              </a:solidFill>
            </a:endParaRPr>
          </a:p>
          <a:p>
            <a:pPr eaLnBrk="1" hangingPunct="1">
              <a:buFont typeface="Arial" pitchFamily="34" charset="0"/>
              <a:buNone/>
              <a:defRPr/>
            </a:pPr>
            <a:endParaRPr lang="en-US" sz="2400" dirty="0" smtClean="0">
              <a:solidFill>
                <a:srgbClr val="00206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Community</a:t>
            </a:r>
            <a:endParaRPr lang="en-US" dirty="0"/>
          </a:p>
        </p:txBody>
      </p:sp>
      <p:sp>
        <p:nvSpPr>
          <p:cNvPr id="3" name="Content Placeholder 2"/>
          <p:cNvSpPr>
            <a:spLocks noGrp="1"/>
          </p:cNvSpPr>
          <p:nvPr>
            <p:ph idx="1"/>
          </p:nvPr>
        </p:nvSpPr>
        <p:spPr>
          <a:xfrm>
            <a:off x="254000" y="1257306"/>
            <a:ext cx="8915400" cy="4525963"/>
          </a:xfrm>
        </p:spPr>
        <p:txBody>
          <a:bodyPr/>
          <a:lstStyle/>
          <a:p>
            <a:endParaRPr lang="en-US" dirty="0" smtClean="0"/>
          </a:p>
          <a:p>
            <a:r>
              <a:rPr lang="en-US" dirty="0" smtClean="0"/>
              <a:t>Harmonization</a:t>
            </a:r>
          </a:p>
          <a:p>
            <a:endParaRPr lang="en-US" dirty="0" smtClean="0"/>
          </a:p>
          <a:p>
            <a:r>
              <a:rPr lang="en-US" dirty="0" smtClean="0"/>
              <a:t>Long Term Monitoring across temporal scale</a:t>
            </a:r>
          </a:p>
          <a:p>
            <a:r>
              <a:rPr lang="en-US" dirty="0" smtClean="0"/>
              <a:t>Harmonization-&gt; Techniques developed for Prime product can be used</a:t>
            </a:r>
          </a:p>
          <a:p>
            <a:r>
              <a:rPr lang="en-US" dirty="0" smtClean="0"/>
              <a:t>Uncertainty estimates</a:t>
            </a:r>
          </a:p>
          <a:p>
            <a:r>
              <a:rPr lang="en-US" dirty="0" smtClean="0"/>
              <a:t>FIDUCIO -&gt; GSICS  MVIRI-SEVIRI Product can be  used.( Ref FIDUCIO User Requirement Report)</a:t>
            </a:r>
          </a:p>
          <a:p>
            <a:r>
              <a:rPr lang="en-US" dirty="0" smtClean="0"/>
              <a:t> MW FCDR -&gt; Just the inter-</a:t>
            </a:r>
            <a:r>
              <a:rPr lang="en-US" dirty="0" err="1" smtClean="0"/>
              <a:t>comparision</a:t>
            </a:r>
            <a:r>
              <a:rPr lang="en-US" dirty="0" smtClean="0"/>
              <a:t> coefficients are of no help ( Ref Feedback from GSICS User Survey).</a:t>
            </a:r>
          </a:p>
          <a:p>
            <a:endParaRPr lang="en-US" dirty="0" smtClean="0"/>
          </a:p>
          <a:p>
            <a:endParaRPr lang="en-US" dirty="0" smtClean="0"/>
          </a:p>
          <a:p>
            <a:endParaRPr lang="en-US" dirty="0"/>
          </a:p>
        </p:txBody>
      </p:sp>
      <p:sp>
        <p:nvSpPr>
          <p:cNvPr id="4" name="TextBox 3"/>
          <p:cNvSpPr txBox="1"/>
          <p:nvPr/>
        </p:nvSpPr>
        <p:spPr>
          <a:xfrm>
            <a:off x="317500" y="1282700"/>
            <a:ext cx="9232900" cy="1107996"/>
          </a:xfrm>
          <a:prstGeom prst="rect">
            <a:avLst/>
          </a:prstGeom>
          <a:solidFill>
            <a:schemeClr val="bg1">
              <a:lumMod val="85000"/>
            </a:schemeClr>
          </a:solidFill>
        </p:spPr>
        <p:txBody>
          <a:bodyPr wrap="square" rtlCol="0">
            <a:spAutoFit/>
          </a:bodyPr>
          <a:lstStyle/>
          <a:p>
            <a:pPr marL="0" lvl="1"/>
            <a:r>
              <a:rPr lang="en-US" sz="1800" dirty="0" smtClean="0">
                <a:solidFill>
                  <a:schemeClr val="tx1"/>
                </a:solidFill>
              </a:rPr>
              <a:t>   </a:t>
            </a:r>
            <a:r>
              <a:rPr lang="en-US" sz="1600" dirty="0" smtClean="0">
                <a:solidFill>
                  <a:schemeClr val="tx1"/>
                </a:solidFill>
              </a:rPr>
              <a:t>Need of bias monitoring at Diurnal and temporal scales of decade and beyond</a:t>
            </a:r>
          </a:p>
          <a:p>
            <a:pPr marL="0" lvl="1"/>
            <a:endParaRPr lang="en-US" sz="1600" dirty="0" smtClean="0">
              <a:solidFill>
                <a:schemeClr val="tx1"/>
              </a:solidFill>
            </a:endParaRPr>
          </a:p>
          <a:p>
            <a:pPr marL="0" lvl="1"/>
            <a:r>
              <a:rPr lang="en-US" sz="1600" dirty="0" smtClean="0">
                <a:solidFill>
                  <a:schemeClr val="tx1"/>
                </a:solidFill>
              </a:rPr>
              <a:t>            Example </a:t>
            </a:r>
            <a:r>
              <a:rPr lang="en-US" sz="1600" dirty="0" err="1" smtClean="0">
                <a:solidFill>
                  <a:schemeClr val="tx1"/>
                </a:solidFill>
              </a:rPr>
              <a:t>Strawman’s</a:t>
            </a:r>
            <a:r>
              <a:rPr lang="en-US" sz="1600" dirty="0" smtClean="0">
                <a:solidFill>
                  <a:schemeClr val="tx1"/>
                </a:solidFill>
              </a:rPr>
              <a:t> FCDR=AVHRR1+AVHRR2+AVHRR3+AVHRR4….</a:t>
            </a:r>
          </a:p>
          <a:p>
            <a:endParaRPr lang="en-US" sz="1600" i="1" dirty="0">
              <a:solidFill>
                <a:schemeClr val="tx1"/>
              </a:solidFill>
            </a:endParaRPr>
          </a:p>
        </p:txBody>
      </p:sp>
      <p:sp>
        <p:nvSpPr>
          <p:cNvPr id="5" name="TextBox 4"/>
          <p:cNvSpPr txBox="1"/>
          <p:nvPr/>
        </p:nvSpPr>
        <p:spPr>
          <a:xfrm>
            <a:off x="368300" y="6242447"/>
            <a:ext cx="9232900" cy="615553"/>
          </a:xfrm>
          <a:prstGeom prst="rect">
            <a:avLst/>
          </a:prstGeom>
          <a:solidFill>
            <a:schemeClr val="bg1">
              <a:lumMod val="85000"/>
            </a:schemeClr>
          </a:solidFill>
        </p:spPr>
        <p:txBody>
          <a:bodyPr wrap="square" rtlCol="0">
            <a:spAutoFit/>
          </a:bodyPr>
          <a:lstStyle/>
          <a:p>
            <a:pPr marL="0" lvl="1"/>
            <a:r>
              <a:rPr lang="en-US" sz="1800" dirty="0" smtClean="0">
                <a:solidFill>
                  <a:schemeClr val="tx1"/>
                </a:solidFill>
              </a:rPr>
              <a:t>Should products be a blend of coefficients and intermediate data.</a:t>
            </a:r>
          </a:p>
          <a:p>
            <a:endParaRPr lang="en-US" sz="1600" i="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posted friends WMO+CEOS+…</a:t>
            </a:r>
            <a:endParaRPr lang="en-US" dirty="0"/>
          </a:p>
        </p:txBody>
      </p:sp>
      <p:sp>
        <p:nvSpPr>
          <p:cNvPr id="3" name="Content Placeholder 2"/>
          <p:cNvSpPr>
            <a:spLocks noGrp="1"/>
          </p:cNvSpPr>
          <p:nvPr>
            <p:ph idx="1"/>
          </p:nvPr>
        </p:nvSpPr>
        <p:spPr>
          <a:xfrm>
            <a:off x="457200" y="1549406"/>
            <a:ext cx="8915400" cy="4525963"/>
          </a:xfrm>
        </p:spPr>
        <p:txBody>
          <a:bodyPr/>
          <a:lstStyle/>
          <a:p>
            <a:r>
              <a:rPr lang="en-GB" dirty="0" smtClean="0"/>
              <a:t>EP stressed that GSICS should bring a key contribution to the Architecture for Climate Monitoring from Space in defining a </a:t>
            </a:r>
            <a:r>
              <a:rPr lang="en-GB" dirty="0" smtClean="0">
                <a:solidFill>
                  <a:srgbClr val="FF0000"/>
                </a:solidFill>
              </a:rPr>
              <a:t>calibration infrastructure and key processes </a:t>
            </a:r>
            <a:r>
              <a:rPr lang="en-GB" dirty="0" smtClean="0"/>
              <a:t>to ensure seamless continuity and consistency of climate records. </a:t>
            </a:r>
          </a:p>
          <a:p>
            <a:r>
              <a:rPr lang="en-GB" dirty="0" smtClean="0"/>
              <a:t>Pre-Launch Characterization</a:t>
            </a:r>
          </a:p>
          <a:p>
            <a:pPr lvl="0"/>
            <a:r>
              <a:rPr lang="en-GB" dirty="0" smtClean="0"/>
              <a:t>Procedures, best practices and calibration resources required to ensure the consistency of data records through accurate and homogeneous calibration should be defined by GSICS and CEOS WGCV as an input to the Architecture for Climate Monitoring from Space.</a:t>
            </a:r>
            <a:endParaRPr lang="en-US" dirty="0" smtClean="0"/>
          </a:p>
          <a:p>
            <a:pPr lvl="0"/>
            <a:r>
              <a:rPr lang="en-GB" dirty="0" smtClean="0"/>
              <a:t>Increased attention should be given to ground calibration sites;</a:t>
            </a:r>
            <a:endParaRPr lang="en-US" dirty="0" smtClean="0"/>
          </a:p>
          <a:p>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11300"/>
            <a:ext cx="8915400" cy="4132269"/>
          </a:xfrm>
        </p:spPr>
        <p:txBody>
          <a:bodyPr/>
          <a:lstStyle/>
          <a:p>
            <a:r>
              <a:rPr lang="en-US" dirty="0" smtClean="0"/>
              <a:t>User Requirements are central to creating GSICS Products / Deliverables and assigning maturity to GSICS Products.</a:t>
            </a:r>
          </a:p>
          <a:p>
            <a:r>
              <a:rPr lang="en-US" dirty="0" smtClean="0"/>
              <a:t>However these are closely linked to the kind of product being delivered.</a:t>
            </a:r>
          </a:p>
          <a:p>
            <a:r>
              <a:rPr lang="en-US" dirty="0" smtClean="0"/>
              <a:t>Need a plan to find applications of our products</a:t>
            </a:r>
          </a:p>
          <a:p>
            <a:r>
              <a:rPr lang="en-US" dirty="0" smtClean="0"/>
              <a:t>We need a clear plan to communicate with users, collect and document all of the user requirements. </a:t>
            </a:r>
          </a:p>
          <a:p>
            <a:pPr lvl="1"/>
            <a:r>
              <a:rPr lang="en-US" dirty="0" smtClean="0"/>
              <a:t>Individual agencies collect requirements to identify product creation priorities, however these are not necessarily shared on GSICS platform.</a:t>
            </a:r>
          </a:p>
          <a:p>
            <a:pPr lvl="1"/>
            <a:r>
              <a:rPr lang="en-US" dirty="0" smtClean="0"/>
              <a:t>Is GNU (GMES Network of Users) model of collecting user requirements a way forward ? </a:t>
            </a:r>
            <a:br>
              <a:rPr lang="en-US" dirty="0" smtClean="0"/>
            </a:br>
            <a:endParaRPr lang="en-US" dirty="0" smtClean="0"/>
          </a:p>
          <a:p>
            <a:endParaRPr lang="en-US" dirty="0" smtClean="0"/>
          </a:p>
          <a:p>
            <a:pPr>
              <a:buNone/>
            </a:pPr>
            <a:endParaRPr lang="en-US" dirty="0" smtClean="0"/>
          </a:p>
        </p:txBody>
      </p:sp>
      <p:sp>
        <p:nvSpPr>
          <p:cNvPr id="5" name="Title 1"/>
          <p:cNvSpPr txBox="1">
            <a:spLocks/>
          </p:cNvSpPr>
          <p:nvPr/>
        </p:nvSpPr>
        <p:spPr bwMode="auto">
          <a:xfrm>
            <a:off x="647700" y="42704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Summary</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4000" y="3111499"/>
            <a:ext cx="9499600" cy="876301"/>
          </a:xfrm>
        </p:spPr>
        <p:txBody>
          <a:bodyPr/>
          <a:lstStyle/>
          <a:p>
            <a:pPr>
              <a:buNone/>
            </a:pPr>
            <a:endParaRPr lang="en-US" dirty="0" smtClean="0"/>
          </a:p>
          <a:p>
            <a:pPr>
              <a:buNone/>
            </a:pPr>
            <a:endParaRPr lang="en-US" dirty="0" smtClean="0"/>
          </a:p>
          <a:p>
            <a:pPr>
              <a:buNone/>
            </a:pPr>
            <a:r>
              <a:rPr lang="en-US" sz="5400" dirty="0" smtClean="0"/>
              <a:t>User Requirement Survey</a:t>
            </a:r>
            <a:endParaRPr lang="en-US" sz="5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520" y="805911"/>
            <a:ext cx="8453765" cy="1013279"/>
          </a:xfrm>
        </p:spPr>
        <p:txBody>
          <a:bodyPr/>
          <a:lstStyle/>
          <a:p>
            <a:pPr>
              <a:lnSpc>
                <a:spcPct val="150000"/>
              </a:lnSpc>
              <a:buNone/>
            </a:pPr>
            <a:r>
              <a:rPr lang="en-US" sz="1800" dirty="0" smtClean="0">
                <a:solidFill>
                  <a:schemeClr val="tx2"/>
                </a:solidFill>
                <a:latin typeface="Arial" pitchFamily="34" charset="0"/>
                <a:cs typeface="Arial" pitchFamily="34" charset="0"/>
              </a:rPr>
              <a:t>GSICS has 37 Inter-calibration products spanning IR and VIS wavelengths.</a:t>
            </a:r>
          </a:p>
          <a:p>
            <a:pPr>
              <a:lnSpc>
                <a:spcPct val="150000"/>
              </a:lnSpc>
              <a:buNone/>
            </a:pPr>
            <a:r>
              <a:rPr lang="en-US" sz="1800" dirty="0" smtClean="0">
                <a:solidFill>
                  <a:schemeClr val="tx2"/>
                </a:solidFill>
                <a:latin typeface="Arial" pitchFamily="34" charset="0"/>
                <a:cs typeface="Arial" pitchFamily="34" charset="0"/>
              </a:rPr>
              <a:t> Products have bias, offset and uncertainty estimates.</a:t>
            </a:r>
          </a:p>
          <a:p>
            <a:pPr>
              <a:lnSpc>
                <a:spcPct val="150000"/>
              </a:lnSpc>
              <a:buNone/>
            </a:pPr>
            <a:r>
              <a:rPr lang="en-US" sz="1800" dirty="0" smtClean="0">
                <a:solidFill>
                  <a:schemeClr val="tx2"/>
                </a:solidFill>
                <a:latin typeface="Arial" pitchFamily="34" charset="0"/>
                <a:cs typeface="Arial" pitchFamily="34" charset="0"/>
              </a:rPr>
              <a:t>Users of GSICS products play a central  GSICS in defining GSICS current and future course of actions and we need their feedback from time to time to meet their requirements.</a:t>
            </a:r>
          </a:p>
          <a:p>
            <a:pPr>
              <a:lnSpc>
                <a:spcPct val="150000"/>
              </a:lnSpc>
              <a:buNone/>
            </a:pPr>
            <a:r>
              <a:rPr lang="en-US" sz="1800" dirty="0" smtClean="0">
                <a:solidFill>
                  <a:schemeClr val="tx2"/>
                </a:solidFill>
                <a:latin typeface="Arial" pitchFamily="34" charset="0"/>
                <a:cs typeface="Arial" pitchFamily="34" charset="0"/>
              </a:rPr>
              <a:t>A survey was sent out to gather user expectations from GSICS </a:t>
            </a:r>
          </a:p>
          <a:p>
            <a:pPr>
              <a:lnSpc>
                <a:spcPct val="150000"/>
              </a:lnSpc>
              <a:buNone/>
            </a:pPr>
            <a:r>
              <a:rPr lang="en-US" sz="1800" dirty="0" smtClean="0">
                <a:solidFill>
                  <a:schemeClr val="tx2"/>
                </a:solidFill>
                <a:latin typeface="Arial" pitchFamily="34" charset="0"/>
                <a:cs typeface="Arial" pitchFamily="34" charset="0"/>
              </a:rPr>
              <a:t>It can be accessed at </a:t>
            </a:r>
            <a:r>
              <a:rPr lang="en-US" sz="1800" dirty="0" smtClean="0">
                <a:solidFill>
                  <a:schemeClr val="tx2"/>
                </a:solidFill>
                <a:latin typeface="Arial" pitchFamily="34" charset="0"/>
                <a:cs typeface="Arial" pitchFamily="34" charset="0"/>
                <a:hlinkClick r:id="rId2"/>
              </a:rPr>
              <a:t>here</a:t>
            </a:r>
            <a:r>
              <a:rPr lang="en-US" sz="1800" dirty="0" smtClean="0">
                <a:solidFill>
                  <a:schemeClr val="tx2"/>
                </a:solidFill>
                <a:latin typeface="Arial" pitchFamily="34" charset="0"/>
                <a:cs typeface="Arial" pitchFamily="34" charset="0"/>
              </a:rPr>
              <a:t> and we present here feedback we received so far</a:t>
            </a:r>
          </a:p>
          <a:p>
            <a:pPr>
              <a:lnSpc>
                <a:spcPct val="150000"/>
              </a:lnSpc>
              <a:buNone/>
            </a:pPr>
            <a:endParaRPr lang="en-US" sz="1800" dirty="0" smtClean="0">
              <a:solidFill>
                <a:schemeClr val="tx2"/>
              </a:solidFill>
              <a:latin typeface="Arial" pitchFamily="34" charset="0"/>
              <a:cs typeface="Arial" pitchFamily="34" charset="0"/>
            </a:endParaRPr>
          </a:p>
          <a:p>
            <a:endParaRPr lang="en-US" dirty="0"/>
          </a:p>
        </p:txBody>
      </p:sp>
      <p:sp>
        <p:nvSpPr>
          <p:cNvPr id="4" name="Title 1"/>
          <p:cNvSpPr txBox="1">
            <a:spLocks/>
          </p:cNvSpPr>
          <p:nvPr/>
        </p:nvSpPr>
        <p:spPr bwMode="auto">
          <a:xfrm>
            <a:off x="2248929" y="0"/>
            <a:ext cx="4559643"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solidFill>
                  <a:schemeClr val="bg1"/>
                </a:solidFill>
                <a:latin typeface="+mj-lt"/>
                <a:ea typeface="+mj-ea"/>
                <a:cs typeface="+mj-cs"/>
              </a:rPr>
              <a:t>Introduction</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17410" name="Picture 2"/>
          <p:cNvPicPr>
            <a:picLocks noChangeAspect="1" noChangeArrowheads="1"/>
          </p:cNvPicPr>
          <p:nvPr/>
        </p:nvPicPr>
        <p:blipFill>
          <a:blip r:embed="rId3" cstate="print"/>
          <a:srcRect/>
          <a:stretch>
            <a:fillRect/>
          </a:stretch>
        </p:blipFill>
        <p:spPr bwMode="auto">
          <a:xfrm>
            <a:off x="311828" y="4098245"/>
            <a:ext cx="8737564" cy="27597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73405" y="827316"/>
            <a:ext cx="9272104" cy="246017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72354" y="3831771"/>
            <a:ext cx="9385303" cy="2590800"/>
          </a:xfrm>
          <a:prstGeom prst="rect">
            <a:avLst/>
          </a:prstGeom>
          <a:noFill/>
          <a:ln w="9525">
            <a:noFill/>
            <a:miter lim="800000"/>
            <a:headEnd/>
            <a:tailEnd/>
          </a:ln>
        </p:spPr>
      </p:pic>
      <p:sp>
        <p:nvSpPr>
          <p:cNvPr id="6" name="Title 1"/>
          <p:cNvSpPr txBox="1">
            <a:spLocks/>
          </p:cNvSpPr>
          <p:nvPr/>
        </p:nvSpPr>
        <p:spPr bwMode="auto">
          <a:xfrm>
            <a:off x="1595786"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GSICS Intermediate and GEO Ring data</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595786"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GSICS Intermediate and GEO Ring data</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4098" name="Picture 2"/>
          <p:cNvPicPr>
            <a:picLocks noChangeAspect="1" noChangeArrowheads="1"/>
          </p:cNvPicPr>
          <p:nvPr/>
        </p:nvPicPr>
        <p:blipFill>
          <a:blip r:embed="rId2" cstate="print"/>
          <a:srcRect/>
          <a:stretch>
            <a:fillRect/>
          </a:stretch>
        </p:blipFill>
        <p:spPr bwMode="auto">
          <a:xfrm>
            <a:off x="588310" y="740228"/>
            <a:ext cx="8729384" cy="28956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921202" y="3691617"/>
            <a:ext cx="6412185" cy="264386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txBox="1">
            <a:spLocks/>
          </p:cNvSpPr>
          <p:nvPr/>
        </p:nvSpPr>
        <p:spPr bwMode="auto">
          <a:xfrm>
            <a:off x="1595786"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GSICS Intermediate and GEO Ring data</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5122" name="Picture 2"/>
          <p:cNvPicPr>
            <a:picLocks noChangeAspect="1" noChangeArrowheads="1"/>
          </p:cNvPicPr>
          <p:nvPr/>
        </p:nvPicPr>
        <p:blipFill>
          <a:blip r:embed="rId2" cstate="print"/>
          <a:srcRect/>
          <a:stretch>
            <a:fillRect/>
          </a:stretch>
        </p:blipFill>
        <p:spPr bwMode="auto">
          <a:xfrm>
            <a:off x="158238" y="914400"/>
            <a:ext cx="9747762" cy="2198914"/>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19768" y="3307216"/>
            <a:ext cx="8439150" cy="29432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txBox="1">
            <a:spLocks/>
          </p:cNvSpPr>
          <p:nvPr/>
        </p:nvSpPr>
        <p:spPr bwMode="auto">
          <a:xfrm>
            <a:off x="1624815"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GSICS IR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14338" name="Picture 2"/>
          <p:cNvPicPr>
            <a:picLocks noChangeAspect="1" noChangeArrowheads="1"/>
          </p:cNvPicPr>
          <p:nvPr/>
        </p:nvPicPr>
        <p:blipFill>
          <a:blip r:embed="rId2" cstate="print"/>
          <a:srcRect/>
          <a:stretch>
            <a:fillRect/>
          </a:stretch>
        </p:blipFill>
        <p:spPr bwMode="auto">
          <a:xfrm>
            <a:off x="782409" y="1063624"/>
            <a:ext cx="8390619" cy="2187575"/>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904760" y="3635829"/>
            <a:ext cx="5077512" cy="251822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txBox="1">
            <a:spLocks/>
          </p:cNvSpPr>
          <p:nvPr/>
        </p:nvSpPr>
        <p:spPr bwMode="auto">
          <a:xfrm>
            <a:off x="1624815"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GSICS IR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15362" name="Picture 2"/>
          <p:cNvPicPr>
            <a:picLocks noChangeAspect="1" noChangeArrowheads="1"/>
          </p:cNvPicPr>
          <p:nvPr/>
        </p:nvPicPr>
        <p:blipFill>
          <a:blip r:embed="rId2" cstate="print"/>
          <a:srcRect/>
          <a:stretch>
            <a:fillRect/>
          </a:stretch>
        </p:blipFill>
        <p:spPr bwMode="auto">
          <a:xfrm>
            <a:off x="566058" y="965983"/>
            <a:ext cx="5261428" cy="219734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Outline</a:t>
            </a:r>
            <a:endParaRPr lang="en-US" dirty="0"/>
          </a:p>
        </p:txBody>
      </p:sp>
      <p:sp>
        <p:nvSpPr>
          <p:cNvPr id="3" name="TextBox 2"/>
          <p:cNvSpPr txBox="1"/>
          <p:nvPr/>
        </p:nvSpPr>
        <p:spPr>
          <a:xfrm>
            <a:off x="952500" y="1282700"/>
            <a:ext cx="8458200" cy="4801314"/>
          </a:xfrm>
          <a:prstGeom prst="rect">
            <a:avLst/>
          </a:prstGeom>
          <a:noFill/>
        </p:spPr>
        <p:txBody>
          <a:bodyPr wrap="square" rtlCol="0">
            <a:spAutoFit/>
          </a:bodyPr>
          <a:lstStyle/>
          <a:p>
            <a:pPr>
              <a:buFont typeface="Arial" pitchFamily="34" charset="0"/>
              <a:buChar char="•"/>
            </a:pPr>
            <a:r>
              <a:rPr lang="en-US" sz="3200" dirty="0" smtClean="0">
                <a:solidFill>
                  <a:schemeClr val="tx1"/>
                </a:solidFill>
              </a:rPr>
              <a:t>Introduction</a:t>
            </a:r>
          </a:p>
          <a:p>
            <a:pPr>
              <a:buFont typeface="Arial" pitchFamily="34" charset="0"/>
              <a:buChar char="•"/>
            </a:pPr>
            <a:endParaRPr lang="en-US" sz="3200" dirty="0" smtClean="0">
              <a:solidFill>
                <a:schemeClr val="tx1"/>
              </a:solidFill>
            </a:endParaRPr>
          </a:p>
          <a:p>
            <a:pPr>
              <a:buFont typeface="Arial" pitchFamily="34" charset="0"/>
              <a:buChar char="•"/>
            </a:pPr>
            <a:r>
              <a:rPr lang="en-US" sz="3200" dirty="0" smtClean="0">
                <a:solidFill>
                  <a:schemeClr val="tx1"/>
                </a:solidFill>
              </a:rPr>
              <a:t>Users of In-Orbit Cross Calibration data</a:t>
            </a:r>
          </a:p>
          <a:p>
            <a:pPr>
              <a:buFont typeface="Arial" pitchFamily="34" charset="0"/>
              <a:buChar char="•"/>
            </a:pPr>
            <a:endParaRPr lang="en-US" sz="3200" dirty="0" smtClean="0">
              <a:solidFill>
                <a:schemeClr val="tx1"/>
              </a:solidFill>
            </a:endParaRPr>
          </a:p>
          <a:p>
            <a:pPr>
              <a:buFont typeface="Arial" pitchFamily="34" charset="0"/>
              <a:buChar char="•"/>
            </a:pPr>
            <a:r>
              <a:rPr lang="en-US" sz="3200" dirty="0" smtClean="0">
                <a:solidFill>
                  <a:schemeClr val="tx1"/>
                </a:solidFill>
              </a:rPr>
              <a:t>User Requirements</a:t>
            </a:r>
          </a:p>
          <a:p>
            <a:pPr>
              <a:buFont typeface="Arial" pitchFamily="34" charset="0"/>
              <a:buChar char="•"/>
            </a:pPr>
            <a:endParaRPr lang="en-US" sz="3200" dirty="0" smtClean="0">
              <a:solidFill>
                <a:schemeClr val="tx1"/>
              </a:solidFill>
            </a:endParaRPr>
          </a:p>
          <a:p>
            <a:pPr>
              <a:buFont typeface="Arial" pitchFamily="34" charset="0"/>
              <a:buChar char="•"/>
            </a:pPr>
            <a:r>
              <a:rPr lang="en-US" sz="3200" dirty="0" smtClean="0">
                <a:solidFill>
                  <a:schemeClr val="tx1"/>
                </a:solidFill>
              </a:rPr>
              <a:t>Response of User Survey</a:t>
            </a:r>
          </a:p>
          <a:p>
            <a:pPr>
              <a:buFont typeface="Arial" pitchFamily="34" charset="0"/>
              <a:buChar char="•"/>
            </a:pPr>
            <a:endParaRPr lang="en-US" sz="3200" dirty="0" smtClean="0">
              <a:solidFill>
                <a:schemeClr val="tx1"/>
              </a:solidFill>
            </a:endParaRPr>
          </a:p>
          <a:p>
            <a:pPr>
              <a:buFont typeface="Arial" pitchFamily="34" charset="0"/>
              <a:buChar char="•"/>
            </a:pPr>
            <a:r>
              <a:rPr lang="en-US" sz="3200" dirty="0" smtClean="0">
                <a:solidFill>
                  <a:schemeClr val="tx1"/>
                </a:solidFill>
              </a:rPr>
              <a:t>Summary</a:t>
            </a:r>
          </a:p>
          <a:p>
            <a:endParaRPr lang="en-US" dirty="0" smtClean="0">
              <a:solidFill>
                <a:schemeClr val="tx1"/>
              </a:solidFill>
            </a:endParaRPr>
          </a:p>
          <a:p>
            <a:endParaRPr lang="en-US"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676275" y="1133587"/>
            <a:ext cx="8358868" cy="1021783"/>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889787" y="3202209"/>
            <a:ext cx="8190651" cy="640896"/>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803717" y="4413627"/>
            <a:ext cx="8425878" cy="626608"/>
          </a:xfrm>
          <a:prstGeom prst="rect">
            <a:avLst/>
          </a:prstGeom>
          <a:noFill/>
          <a:ln w="9525">
            <a:noFill/>
            <a:miter lim="800000"/>
            <a:headEnd/>
            <a:tailEnd/>
          </a:ln>
        </p:spPr>
      </p:pic>
      <p:sp>
        <p:nvSpPr>
          <p:cNvPr id="10" name="Title 1"/>
          <p:cNvSpPr txBox="1">
            <a:spLocks/>
          </p:cNvSpPr>
          <p:nvPr/>
        </p:nvSpPr>
        <p:spPr bwMode="auto">
          <a:xfrm>
            <a:off x="2248929" y="0"/>
            <a:ext cx="4559643"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solidFill>
                  <a:schemeClr val="bg1"/>
                </a:solidFill>
                <a:latin typeface="+mj-lt"/>
                <a:ea typeface="+mj-ea"/>
                <a:cs typeface="+mj-cs"/>
              </a:rPr>
              <a:t>VIS- GSICS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Rectangle 8"/>
          <p:cNvSpPr/>
          <p:nvPr/>
        </p:nvSpPr>
        <p:spPr>
          <a:xfrm>
            <a:off x="971289" y="1990305"/>
            <a:ext cx="8120519" cy="1200329"/>
          </a:xfrm>
          <a:prstGeom prst="rect">
            <a:avLst/>
          </a:prstGeom>
        </p:spPr>
        <p:txBody>
          <a:bodyPr wrap="square">
            <a:spAutoFit/>
          </a:bodyPr>
          <a:lstStyle/>
          <a:p>
            <a:r>
              <a:rPr lang="en-US" sz="1200" b="0" dirty="0" smtClean="0">
                <a:solidFill>
                  <a:srgbClr val="FF0000"/>
                </a:solidFill>
              </a:rPr>
              <a:t>We use LUTs to retrieve L2 products. The LUT is created for each sensor spectral band. The observation data (digital count) is tied to radiance based on each sensor's calibration coefficients. So, the differences in sensor calibration and spectral band differences are considered by LUT and calibration coefficients.</a:t>
            </a:r>
          </a:p>
          <a:p>
            <a:endParaRPr lang="en-US" sz="1200" b="0" dirty="0" smtClean="0">
              <a:solidFill>
                <a:srgbClr val="FF0000"/>
              </a:solidFill>
            </a:endParaRPr>
          </a:p>
          <a:p>
            <a:r>
              <a:rPr lang="en-US" sz="1200" b="0" dirty="0" smtClean="0">
                <a:solidFill>
                  <a:srgbClr val="FF0000"/>
                </a:solidFill>
              </a:rPr>
              <a:t>I take it as that there are no differences in sensor calibration. About the differences of spectral band, I will use the linearity interpolation to get the spectral resolution I needed.</a:t>
            </a:r>
            <a:endParaRPr lang="en-US" sz="1200" b="0" dirty="0">
              <a:solidFill>
                <a:srgbClr val="FF0000"/>
              </a:solidFill>
            </a:endParaRPr>
          </a:p>
        </p:txBody>
      </p:sp>
      <p:sp>
        <p:nvSpPr>
          <p:cNvPr id="11" name="Rectangle 10"/>
          <p:cNvSpPr/>
          <p:nvPr/>
        </p:nvSpPr>
        <p:spPr>
          <a:xfrm>
            <a:off x="948324" y="3738756"/>
            <a:ext cx="7394009" cy="646331"/>
          </a:xfrm>
          <a:prstGeom prst="rect">
            <a:avLst/>
          </a:prstGeom>
        </p:spPr>
        <p:txBody>
          <a:bodyPr wrap="square">
            <a:spAutoFit/>
          </a:bodyPr>
          <a:lstStyle/>
          <a:p>
            <a:r>
              <a:rPr lang="en-US" sz="1200" b="0" dirty="0" smtClean="0">
                <a:solidFill>
                  <a:srgbClr val="FF0000"/>
                </a:solidFill>
              </a:rPr>
              <a:t>Frequently update calibration coefficients of each sensor.</a:t>
            </a:r>
          </a:p>
          <a:p>
            <a:r>
              <a:rPr lang="en-US" sz="1200" b="0" dirty="0" smtClean="0">
                <a:solidFill>
                  <a:srgbClr val="FF0000"/>
                </a:solidFill>
              </a:rPr>
              <a:t>Similar to GSICS IR's case, I need relationship between a target sensor and a common reference sensor such as AIRS or IASI in IR bands.</a:t>
            </a:r>
            <a:endParaRPr lang="en-US" sz="1200" b="0" dirty="0">
              <a:solidFill>
                <a:srgbClr val="FF0000"/>
              </a:solidFill>
            </a:endParaRPr>
          </a:p>
        </p:txBody>
      </p:sp>
      <p:sp>
        <p:nvSpPr>
          <p:cNvPr id="12" name="Rectangle 11"/>
          <p:cNvSpPr/>
          <p:nvPr/>
        </p:nvSpPr>
        <p:spPr>
          <a:xfrm>
            <a:off x="1027134" y="4902963"/>
            <a:ext cx="7703507" cy="1015663"/>
          </a:xfrm>
          <a:prstGeom prst="rect">
            <a:avLst/>
          </a:prstGeom>
        </p:spPr>
        <p:txBody>
          <a:bodyPr wrap="square">
            <a:spAutoFit/>
          </a:bodyPr>
          <a:lstStyle/>
          <a:p>
            <a:r>
              <a:rPr lang="en-US" sz="1200" b="0" dirty="0" smtClean="0">
                <a:solidFill>
                  <a:srgbClr val="FF0000"/>
                </a:solidFill>
              </a:rPr>
              <a:t>Yes. I think it's useful for calibration (e.g. inter-comparison) and product retrieval. Usually, we have a preferable radiance range for product retrieval or calibration. For instance, a calibration </a:t>
            </a:r>
            <a:r>
              <a:rPr lang="en-US" sz="1200" b="0" dirty="0" err="1" smtClean="0">
                <a:solidFill>
                  <a:srgbClr val="FF0000"/>
                </a:solidFill>
              </a:rPr>
              <a:t>engeneer</a:t>
            </a:r>
            <a:r>
              <a:rPr lang="en-US" sz="1200" b="0" dirty="0" smtClean="0">
                <a:solidFill>
                  <a:srgbClr val="FF0000"/>
                </a:solidFill>
              </a:rPr>
              <a:t> who adopt DCC as a reference doesn't care dark ocean surface. Such users will prefer SBAF </a:t>
            </a:r>
            <a:r>
              <a:rPr lang="en-US" sz="1200" b="0" dirty="0" err="1" smtClean="0">
                <a:solidFill>
                  <a:srgbClr val="FF0000"/>
                </a:solidFill>
              </a:rPr>
              <a:t>optimised</a:t>
            </a:r>
            <a:r>
              <a:rPr lang="en-US" sz="1200" b="0" dirty="0" smtClean="0">
                <a:solidFill>
                  <a:srgbClr val="FF0000"/>
                </a:solidFill>
              </a:rPr>
              <a:t> over specific Earth targets.</a:t>
            </a:r>
          </a:p>
          <a:p>
            <a:r>
              <a:rPr lang="en-US" sz="1200" b="0" dirty="0" smtClean="0">
                <a:solidFill>
                  <a:srgbClr val="FF0000"/>
                </a:solidFill>
              </a:rPr>
              <a:t>yes</a:t>
            </a:r>
            <a:endParaRPr lang="en-US" sz="1200" b="0"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35429" y="5326842"/>
            <a:ext cx="9470571" cy="395982"/>
          </a:xfrm>
          <a:prstGeom prst="rect">
            <a:avLst/>
          </a:prstGeom>
          <a:noFill/>
          <a:ln w="9525">
            <a:noFill/>
            <a:miter lim="800000"/>
            <a:headEnd/>
            <a:tailEnd/>
          </a:ln>
        </p:spPr>
      </p:pic>
      <p:sp>
        <p:nvSpPr>
          <p:cNvPr id="8" name="Title 1"/>
          <p:cNvSpPr txBox="1">
            <a:spLocks/>
          </p:cNvSpPr>
          <p:nvPr/>
        </p:nvSpPr>
        <p:spPr bwMode="auto">
          <a:xfrm>
            <a:off x="2248929" y="0"/>
            <a:ext cx="4559643"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solidFill>
                  <a:schemeClr val="bg1"/>
                </a:solidFill>
                <a:latin typeface="+mj-lt"/>
                <a:ea typeface="+mj-ea"/>
                <a:cs typeface="+mj-cs"/>
              </a:rPr>
              <a:t>VIS- GSICS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7" name="Picture 7"/>
          <p:cNvPicPr>
            <a:picLocks noChangeAspect="1" noChangeArrowheads="1"/>
          </p:cNvPicPr>
          <p:nvPr/>
        </p:nvPicPr>
        <p:blipFill>
          <a:blip r:embed="rId3" cstate="print"/>
          <a:srcRect/>
          <a:stretch>
            <a:fillRect/>
          </a:stretch>
        </p:blipFill>
        <p:spPr bwMode="auto">
          <a:xfrm>
            <a:off x="459177" y="4189565"/>
            <a:ext cx="8639900" cy="714374"/>
          </a:xfrm>
          <a:prstGeom prst="rect">
            <a:avLst/>
          </a:prstGeom>
          <a:noFill/>
          <a:ln w="9525">
            <a:noFill/>
            <a:miter lim="800000"/>
            <a:headEnd/>
            <a:tailEnd/>
          </a:ln>
        </p:spPr>
      </p:pic>
      <p:pic>
        <p:nvPicPr>
          <p:cNvPr id="9" name="Picture 6"/>
          <p:cNvPicPr>
            <a:picLocks noChangeAspect="1" noChangeArrowheads="1"/>
          </p:cNvPicPr>
          <p:nvPr/>
        </p:nvPicPr>
        <p:blipFill>
          <a:blip r:embed="rId4" cstate="print"/>
          <a:srcRect/>
          <a:stretch>
            <a:fillRect/>
          </a:stretch>
        </p:blipFill>
        <p:spPr bwMode="auto">
          <a:xfrm>
            <a:off x="389547" y="2497676"/>
            <a:ext cx="8296955" cy="903753"/>
          </a:xfrm>
          <a:prstGeom prst="rect">
            <a:avLst/>
          </a:prstGeom>
          <a:noFill/>
          <a:ln w="9525">
            <a:noFill/>
            <a:miter lim="800000"/>
            <a:headEnd/>
            <a:tailEnd/>
          </a:ln>
        </p:spPr>
      </p:pic>
      <p:pic>
        <p:nvPicPr>
          <p:cNvPr id="10" name="Picture 5"/>
          <p:cNvPicPr>
            <a:picLocks noChangeAspect="1" noChangeArrowheads="1"/>
          </p:cNvPicPr>
          <p:nvPr/>
        </p:nvPicPr>
        <p:blipFill>
          <a:blip r:embed="rId5" cstate="print"/>
          <a:srcRect/>
          <a:stretch>
            <a:fillRect/>
          </a:stretch>
        </p:blipFill>
        <p:spPr bwMode="auto">
          <a:xfrm>
            <a:off x="473986" y="999826"/>
            <a:ext cx="8421174" cy="785132"/>
          </a:xfrm>
          <a:prstGeom prst="rect">
            <a:avLst/>
          </a:prstGeom>
          <a:noFill/>
          <a:ln w="9525">
            <a:noFill/>
            <a:miter lim="800000"/>
            <a:headEnd/>
            <a:tailEnd/>
          </a:ln>
        </p:spPr>
      </p:pic>
      <p:sp>
        <p:nvSpPr>
          <p:cNvPr id="11" name="Rectangle 10"/>
          <p:cNvSpPr/>
          <p:nvPr/>
        </p:nvSpPr>
        <p:spPr>
          <a:xfrm>
            <a:off x="488515" y="1797222"/>
            <a:ext cx="8079287" cy="646331"/>
          </a:xfrm>
          <a:prstGeom prst="rect">
            <a:avLst/>
          </a:prstGeom>
        </p:spPr>
        <p:txBody>
          <a:bodyPr wrap="square">
            <a:spAutoFit/>
          </a:bodyPr>
          <a:lstStyle/>
          <a:p>
            <a:r>
              <a:rPr lang="en-US" sz="1200" b="0" dirty="0" smtClean="0">
                <a:solidFill>
                  <a:srgbClr val="FF0000"/>
                </a:solidFill>
              </a:rPr>
              <a:t>yes</a:t>
            </a:r>
          </a:p>
          <a:p>
            <a:r>
              <a:rPr lang="en-US" sz="1200" b="0" dirty="0" smtClean="0">
                <a:solidFill>
                  <a:srgbClr val="FF0000"/>
                </a:solidFill>
              </a:rPr>
              <a:t>I'm interested in it, because I don't know if the SBAF is effected by geometry angles or humidity. If the effect is negligible, I don't think it is necessary function for the Web site</a:t>
            </a:r>
            <a:r>
              <a:rPr lang="en-US" b="0" dirty="0" smtClean="0">
                <a:solidFill>
                  <a:srgbClr val="FF0000"/>
                </a:solidFill>
              </a:rPr>
              <a:t>.</a:t>
            </a:r>
            <a:endParaRPr lang="en-US" b="0" dirty="0">
              <a:solidFill>
                <a:srgbClr val="FF0000"/>
              </a:solidFill>
            </a:endParaRPr>
          </a:p>
        </p:txBody>
      </p:sp>
      <p:sp>
        <p:nvSpPr>
          <p:cNvPr id="12" name="Rectangle 11"/>
          <p:cNvSpPr/>
          <p:nvPr/>
        </p:nvSpPr>
        <p:spPr>
          <a:xfrm>
            <a:off x="450937" y="3425606"/>
            <a:ext cx="8480121" cy="646331"/>
          </a:xfrm>
          <a:prstGeom prst="rect">
            <a:avLst/>
          </a:prstGeom>
        </p:spPr>
        <p:txBody>
          <a:bodyPr wrap="square">
            <a:spAutoFit/>
          </a:bodyPr>
          <a:lstStyle/>
          <a:p>
            <a:r>
              <a:rPr lang="en-US" sz="1200" b="0" dirty="0" smtClean="0">
                <a:solidFill>
                  <a:srgbClr val="FF0000"/>
                </a:solidFill>
              </a:rPr>
              <a:t>yes of course</a:t>
            </a:r>
          </a:p>
          <a:p>
            <a:r>
              <a:rPr lang="en-US" sz="1200" b="0" dirty="0" smtClean="0">
                <a:solidFill>
                  <a:srgbClr val="FF0000"/>
                </a:solidFill>
              </a:rPr>
              <a:t>It will be helpful because Aqua-MODIS and IASI is well calibrated sensor. What sensor will be the next reference after MODIS? VIIRS?</a:t>
            </a:r>
            <a:endParaRPr lang="en-US" sz="1200" b="0" dirty="0">
              <a:solidFill>
                <a:srgbClr val="FF0000"/>
              </a:solidFill>
            </a:endParaRPr>
          </a:p>
        </p:txBody>
      </p:sp>
      <p:sp>
        <p:nvSpPr>
          <p:cNvPr id="13" name="Rectangle 12"/>
          <p:cNvSpPr/>
          <p:nvPr/>
        </p:nvSpPr>
        <p:spPr>
          <a:xfrm>
            <a:off x="425374" y="4804181"/>
            <a:ext cx="3093283" cy="276999"/>
          </a:xfrm>
          <a:prstGeom prst="rect">
            <a:avLst/>
          </a:prstGeom>
        </p:spPr>
        <p:txBody>
          <a:bodyPr wrap="none">
            <a:spAutoFit/>
          </a:bodyPr>
          <a:lstStyle/>
          <a:p>
            <a:r>
              <a:rPr lang="en-US" sz="1200" b="0" dirty="0" smtClean="0">
                <a:solidFill>
                  <a:srgbClr val="FF0000"/>
                </a:solidFill>
              </a:rPr>
              <a:t>Not yet, that is the orient of our en devour</a:t>
            </a:r>
            <a:endParaRPr lang="en-US" sz="1200" dirty="0">
              <a:solidFill>
                <a:srgbClr val="FF0000"/>
              </a:solidFill>
            </a:endParaRPr>
          </a:p>
        </p:txBody>
      </p:sp>
      <p:sp>
        <p:nvSpPr>
          <p:cNvPr id="14" name="Rectangle 13"/>
          <p:cNvSpPr/>
          <p:nvPr/>
        </p:nvSpPr>
        <p:spPr>
          <a:xfrm>
            <a:off x="572543" y="5855655"/>
            <a:ext cx="7556848" cy="646331"/>
          </a:xfrm>
          <a:prstGeom prst="rect">
            <a:avLst/>
          </a:prstGeom>
        </p:spPr>
        <p:txBody>
          <a:bodyPr wrap="square">
            <a:spAutoFit/>
          </a:bodyPr>
          <a:lstStyle/>
          <a:p>
            <a:r>
              <a:rPr lang="en-US" sz="1200" b="0" dirty="0" smtClean="0">
                <a:solidFill>
                  <a:srgbClr val="FF0000"/>
                </a:solidFill>
              </a:rPr>
              <a:t>The scaled radiance is convenient to use multiple sensors, because we don't need to care difference of solar spectra profile between sensors. </a:t>
            </a:r>
            <a:r>
              <a:rPr lang="en-US" sz="1200" b="0" dirty="0" err="1" smtClean="0">
                <a:solidFill>
                  <a:srgbClr val="FF0000"/>
                </a:solidFill>
              </a:rPr>
              <a:t>Thuillier</a:t>
            </a:r>
            <a:r>
              <a:rPr lang="en-US" sz="1200" b="0" dirty="0" smtClean="0">
                <a:solidFill>
                  <a:srgbClr val="FF0000"/>
                </a:solidFill>
              </a:rPr>
              <a:t>, MODTRAN, new </a:t>
            </a:r>
            <a:r>
              <a:rPr lang="en-US" sz="1200" b="0" dirty="0" err="1" smtClean="0">
                <a:solidFill>
                  <a:srgbClr val="FF0000"/>
                </a:solidFill>
              </a:rPr>
              <a:t>Kurucz</a:t>
            </a:r>
            <a:r>
              <a:rPr lang="en-US" sz="1200" b="0" dirty="0" smtClean="0">
                <a:solidFill>
                  <a:srgbClr val="FF0000"/>
                </a:solidFill>
              </a:rPr>
              <a:t>, ...</a:t>
            </a:r>
          </a:p>
          <a:p>
            <a:r>
              <a:rPr lang="en-US" sz="1200" b="0" dirty="0" smtClean="0">
                <a:solidFill>
                  <a:srgbClr val="FF0000"/>
                </a:solidFill>
              </a:rPr>
              <a:t>yes</a:t>
            </a:r>
            <a:endParaRPr lang="en-US" sz="1200" b="0"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513390" y="1088831"/>
            <a:ext cx="9018144" cy="655865"/>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442437" y="2487982"/>
            <a:ext cx="9078684" cy="756557"/>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616122" y="4241550"/>
            <a:ext cx="9289878" cy="607182"/>
          </a:xfrm>
          <a:prstGeom prst="rect">
            <a:avLst/>
          </a:prstGeom>
          <a:noFill/>
          <a:ln w="9525">
            <a:noFill/>
            <a:miter lim="800000"/>
            <a:headEnd/>
            <a:tailEnd/>
          </a:ln>
        </p:spPr>
      </p:pic>
      <p:sp>
        <p:nvSpPr>
          <p:cNvPr id="7" name="Rectangle 6"/>
          <p:cNvSpPr/>
          <p:nvPr/>
        </p:nvSpPr>
        <p:spPr>
          <a:xfrm>
            <a:off x="544669" y="1685991"/>
            <a:ext cx="4953000" cy="461665"/>
          </a:xfrm>
          <a:prstGeom prst="rect">
            <a:avLst/>
          </a:prstGeom>
        </p:spPr>
        <p:txBody>
          <a:bodyPr>
            <a:spAutoFit/>
          </a:bodyPr>
          <a:lstStyle/>
          <a:p>
            <a:r>
              <a:rPr lang="en-US" sz="1200" b="0" dirty="0" smtClean="0">
                <a:solidFill>
                  <a:srgbClr val="FF0000"/>
                </a:solidFill>
              </a:rPr>
              <a:t>yes</a:t>
            </a:r>
          </a:p>
          <a:p>
            <a:r>
              <a:rPr lang="en-US" sz="1200" b="0" dirty="0" smtClean="0">
                <a:solidFill>
                  <a:srgbClr val="FF0000"/>
                </a:solidFill>
              </a:rPr>
              <a:t>Same as above, but not </a:t>
            </a:r>
            <a:r>
              <a:rPr lang="en-US" sz="1200" b="0" dirty="0" err="1" smtClean="0">
                <a:solidFill>
                  <a:srgbClr val="FF0000"/>
                </a:solidFill>
              </a:rPr>
              <a:t>mandatry</a:t>
            </a:r>
            <a:r>
              <a:rPr lang="en-US" sz="1200" b="0" dirty="0" smtClean="0">
                <a:solidFill>
                  <a:srgbClr val="FF0000"/>
                </a:solidFill>
              </a:rPr>
              <a:t>.</a:t>
            </a:r>
            <a:endParaRPr lang="en-US" sz="1200" b="0" dirty="0">
              <a:solidFill>
                <a:srgbClr val="FF0000"/>
              </a:solidFill>
            </a:endParaRPr>
          </a:p>
        </p:txBody>
      </p:sp>
      <p:sp>
        <p:nvSpPr>
          <p:cNvPr id="8" name="Rectangle 7"/>
          <p:cNvSpPr/>
          <p:nvPr/>
        </p:nvSpPr>
        <p:spPr>
          <a:xfrm>
            <a:off x="534965" y="3350449"/>
            <a:ext cx="8847029" cy="646331"/>
          </a:xfrm>
          <a:prstGeom prst="rect">
            <a:avLst/>
          </a:prstGeom>
        </p:spPr>
        <p:txBody>
          <a:bodyPr wrap="square">
            <a:spAutoFit/>
          </a:bodyPr>
          <a:lstStyle/>
          <a:p>
            <a:r>
              <a:rPr lang="en-US" sz="1200" b="0" dirty="0" smtClean="0">
                <a:solidFill>
                  <a:srgbClr val="FF0000"/>
                </a:solidFill>
              </a:rPr>
              <a:t>The MODTRAN solar spectra were used as the reference. Providing the GSICS reference solar spectra are more convenient to my opinion</a:t>
            </a:r>
          </a:p>
          <a:p>
            <a:r>
              <a:rPr lang="en-US" sz="1200" b="0" dirty="0" smtClean="0">
                <a:solidFill>
                  <a:srgbClr val="FF0000"/>
                </a:solidFill>
              </a:rPr>
              <a:t>If GSICS decide a solar spectra as reference, the spectra should be the one accessible freely.</a:t>
            </a:r>
            <a:endParaRPr lang="en-US" sz="1200" b="0" dirty="0">
              <a:solidFill>
                <a:srgbClr val="FF0000"/>
              </a:solidFill>
            </a:endParaRPr>
          </a:p>
        </p:txBody>
      </p:sp>
      <p:sp>
        <p:nvSpPr>
          <p:cNvPr id="9" name="Rectangle 8"/>
          <p:cNvSpPr/>
          <p:nvPr/>
        </p:nvSpPr>
        <p:spPr>
          <a:xfrm>
            <a:off x="672752" y="5123238"/>
            <a:ext cx="9233248" cy="276999"/>
          </a:xfrm>
          <a:prstGeom prst="rect">
            <a:avLst/>
          </a:prstGeom>
        </p:spPr>
        <p:txBody>
          <a:bodyPr wrap="square">
            <a:spAutoFit/>
          </a:bodyPr>
          <a:lstStyle/>
          <a:p>
            <a:r>
              <a:rPr lang="en-US" sz="1200" b="0" dirty="0" smtClean="0">
                <a:solidFill>
                  <a:srgbClr val="FF0000"/>
                </a:solidFill>
              </a:rPr>
              <a:t>The sensor which has high accuracy onboard calibration, wide dynamic ranges, high spectral resolution is required besides MODIS.</a:t>
            </a:r>
            <a:endParaRPr lang="en-US" sz="1200" dirty="0">
              <a:solidFill>
                <a:srgbClr val="FF0000"/>
              </a:solidFill>
            </a:endParaRPr>
          </a:p>
        </p:txBody>
      </p:sp>
      <p:sp>
        <p:nvSpPr>
          <p:cNvPr id="10" name="Title 1"/>
          <p:cNvSpPr txBox="1">
            <a:spLocks/>
          </p:cNvSpPr>
          <p:nvPr/>
        </p:nvSpPr>
        <p:spPr bwMode="auto">
          <a:xfrm>
            <a:off x="2248929" y="0"/>
            <a:ext cx="4559643"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solidFill>
                  <a:schemeClr val="bg1"/>
                </a:solidFill>
                <a:latin typeface="+mj-lt"/>
                <a:ea typeface="+mj-ea"/>
                <a:cs typeface="+mj-cs"/>
              </a:rPr>
              <a:t>VIS- GSICS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120" y="274638"/>
            <a:ext cx="8915400" cy="1143000"/>
          </a:xfrm>
        </p:spPr>
        <p:txBody>
          <a:bodyPr/>
          <a:lstStyle/>
          <a:p>
            <a:r>
              <a:rPr lang="en-US" dirty="0" smtClean="0"/>
              <a:t>GSICS Microwave Survey</a:t>
            </a:r>
            <a:endParaRPr lang="en-US" sz="3200" dirty="0"/>
          </a:p>
        </p:txBody>
      </p:sp>
      <p:sp>
        <p:nvSpPr>
          <p:cNvPr id="4" name="Slide Number Placeholder 3"/>
          <p:cNvSpPr>
            <a:spLocks noGrp="1"/>
          </p:cNvSpPr>
          <p:nvPr>
            <p:ph type="sldNum" sz="quarter" idx="4294967295"/>
          </p:nvPr>
        </p:nvSpPr>
        <p:spPr>
          <a:xfrm>
            <a:off x="7099300" y="6356350"/>
            <a:ext cx="2311400" cy="365125"/>
          </a:xfrm>
          <a:prstGeom prst="rect">
            <a:avLst/>
          </a:prstGeom>
        </p:spPr>
        <p:txBody>
          <a:bodyPr/>
          <a:lstStyle/>
          <a:p>
            <a:fld id="{74D35CE4-D2A8-4161-91C9-CC23A6584C4A}" type="slidenum">
              <a:rPr lang="en-US" altLang="en-US" smtClean="0"/>
              <a:pPr/>
              <a:t>23</a:t>
            </a:fld>
            <a:endParaRPr lang="en-US" altLang="en-US"/>
          </a:p>
        </p:txBody>
      </p:sp>
      <p:pic>
        <p:nvPicPr>
          <p:cNvPr id="1040" name="Picture 16"/>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l="39104" t="38497" r="39636" b="16106"/>
          <a:stretch/>
        </p:blipFill>
        <p:spPr bwMode="auto">
          <a:xfrm>
            <a:off x="227475" y="1417638"/>
            <a:ext cx="4297560" cy="5161712"/>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8" name="TextBox 7"/>
          <p:cNvSpPr txBox="1"/>
          <p:nvPr/>
        </p:nvSpPr>
        <p:spPr>
          <a:xfrm>
            <a:off x="4772980" y="1943835"/>
            <a:ext cx="3283271" cy="307777"/>
          </a:xfrm>
          <a:prstGeom prst="rect">
            <a:avLst/>
          </a:prstGeom>
          <a:noFill/>
        </p:spPr>
        <p:txBody>
          <a:bodyPr wrap="none" rtlCol="0">
            <a:spAutoFit/>
          </a:bodyPr>
          <a:lstStyle/>
          <a:p>
            <a:r>
              <a:rPr lang="en-US" sz="1400" dirty="0" smtClean="0">
                <a:solidFill>
                  <a:schemeClr val="tx1"/>
                </a:solidFill>
              </a:rPr>
              <a:t>Real time use and/or climate use?</a:t>
            </a:r>
          </a:p>
        </p:txBody>
      </p:sp>
      <p:sp>
        <p:nvSpPr>
          <p:cNvPr id="11" name="TextBox 10"/>
          <p:cNvSpPr txBox="1"/>
          <p:nvPr/>
        </p:nvSpPr>
        <p:spPr>
          <a:xfrm>
            <a:off x="4772980" y="3023955"/>
            <a:ext cx="2170787" cy="307777"/>
          </a:xfrm>
          <a:prstGeom prst="rect">
            <a:avLst/>
          </a:prstGeom>
          <a:noFill/>
        </p:spPr>
        <p:txBody>
          <a:bodyPr wrap="none" rtlCol="0">
            <a:spAutoFit/>
          </a:bodyPr>
          <a:lstStyle/>
          <a:p>
            <a:r>
              <a:rPr lang="en-US" sz="1400" dirty="0" smtClean="0">
                <a:solidFill>
                  <a:schemeClr val="tx1"/>
                </a:solidFill>
              </a:rPr>
              <a:t>Latency vs. precision?</a:t>
            </a:r>
          </a:p>
        </p:txBody>
      </p:sp>
      <p:sp>
        <p:nvSpPr>
          <p:cNvPr id="12" name="TextBox 11"/>
          <p:cNvSpPr txBox="1"/>
          <p:nvPr/>
        </p:nvSpPr>
        <p:spPr>
          <a:xfrm>
            <a:off x="4772980" y="4464115"/>
            <a:ext cx="5134739" cy="307777"/>
          </a:xfrm>
          <a:prstGeom prst="rect">
            <a:avLst/>
          </a:prstGeom>
          <a:noFill/>
        </p:spPr>
        <p:txBody>
          <a:bodyPr wrap="none" rtlCol="0">
            <a:spAutoFit/>
          </a:bodyPr>
          <a:lstStyle/>
          <a:p>
            <a:r>
              <a:rPr lang="en-US" sz="1400" dirty="0" smtClean="0">
                <a:solidFill>
                  <a:schemeClr val="tx1"/>
                </a:solidFill>
              </a:rPr>
              <a:t>Different spectrum has different use and requirements</a:t>
            </a:r>
          </a:p>
        </p:txBody>
      </p:sp>
      <p:sp>
        <p:nvSpPr>
          <p:cNvPr id="9" name="Left Brace 8"/>
          <p:cNvSpPr/>
          <p:nvPr/>
        </p:nvSpPr>
        <p:spPr>
          <a:xfrm>
            <a:off x="4637966" y="1628800"/>
            <a:ext cx="180734" cy="99011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Left Brace 13"/>
          <p:cNvSpPr/>
          <p:nvPr/>
        </p:nvSpPr>
        <p:spPr>
          <a:xfrm>
            <a:off x="4637965" y="2708920"/>
            <a:ext cx="180734" cy="99011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Left Brace 14"/>
          <p:cNvSpPr/>
          <p:nvPr/>
        </p:nvSpPr>
        <p:spPr>
          <a:xfrm>
            <a:off x="4637965" y="4104075"/>
            <a:ext cx="180734" cy="99011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Left Brace 15"/>
          <p:cNvSpPr/>
          <p:nvPr/>
        </p:nvSpPr>
        <p:spPr>
          <a:xfrm>
            <a:off x="4637965" y="5409220"/>
            <a:ext cx="180734" cy="99011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4817985" y="5731513"/>
            <a:ext cx="2601994" cy="307777"/>
          </a:xfrm>
          <a:prstGeom prst="rect">
            <a:avLst/>
          </a:prstGeom>
          <a:noFill/>
        </p:spPr>
        <p:txBody>
          <a:bodyPr wrap="none" rtlCol="0">
            <a:spAutoFit/>
          </a:bodyPr>
          <a:lstStyle/>
          <a:p>
            <a:r>
              <a:rPr lang="en-US" sz="1400" dirty="0" smtClean="0">
                <a:solidFill>
                  <a:schemeClr val="tx1"/>
                </a:solidFill>
              </a:rPr>
              <a:t>Potential application areas</a:t>
            </a:r>
          </a:p>
        </p:txBody>
      </p:sp>
      <p:sp>
        <p:nvSpPr>
          <p:cNvPr id="13" name="Title 1"/>
          <p:cNvSpPr txBox="1">
            <a:spLocks/>
          </p:cNvSpPr>
          <p:nvPr/>
        </p:nvSpPr>
        <p:spPr bwMode="auto">
          <a:xfrm>
            <a:off x="2248929" y="0"/>
            <a:ext cx="4559643"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solidFill>
                  <a:schemeClr val="bg1"/>
                </a:solidFill>
                <a:latin typeface="+mj-lt"/>
                <a:ea typeface="+mj-ea"/>
                <a:cs typeface="+mj-cs"/>
              </a:rPr>
              <a:t> GSICS MW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950658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3625"/>
            <a:ext cx="8915400" cy="1143000"/>
          </a:xfrm>
        </p:spPr>
        <p:txBody>
          <a:bodyPr/>
          <a:lstStyle/>
          <a:p>
            <a:r>
              <a:rPr lang="en-US" dirty="0" smtClean="0"/>
              <a:t>Survey Results</a:t>
            </a:r>
            <a:br>
              <a:rPr lang="en-US" dirty="0" smtClean="0"/>
            </a:br>
            <a:r>
              <a:rPr lang="en-US" sz="2400" dirty="0" smtClean="0"/>
              <a:t>6 responses as of 20 Sept 2015</a:t>
            </a:r>
            <a:endParaRPr lang="en-US" dirty="0"/>
          </a:p>
        </p:txBody>
      </p:sp>
      <p:sp>
        <p:nvSpPr>
          <p:cNvPr id="4" name="Slide Number Placeholder 3"/>
          <p:cNvSpPr>
            <a:spLocks noGrp="1"/>
          </p:cNvSpPr>
          <p:nvPr>
            <p:ph type="sldNum" sz="quarter" idx="4294967295"/>
          </p:nvPr>
        </p:nvSpPr>
        <p:spPr>
          <a:xfrm>
            <a:off x="7099300" y="6356350"/>
            <a:ext cx="2311400" cy="365125"/>
          </a:xfrm>
          <a:prstGeom prst="rect">
            <a:avLst/>
          </a:prstGeom>
        </p:spPr>
        <p:txBody>
          <a:bodyPr/>
          <a:lstStyle/>
          <a:p>
            <a:fld id="{C3BED8E1-D1FE-4068-BEE1-928EBDA11364}" type="slidenum">
              <a:rPr lang="en-US" altLang="en-US" smtClean="0"/>
              <a:pPr/>
              <a:t>24</a:t>
            </a:fld>
            <a:endParaRPr lang="en-US" alt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5925" r="21133" b="35953"/>
          <a:stretch/>
        </p:blipFill>
        <p:spPr bwMode="auto">
          <a:xfrm>
            <a:off x="13476" y="1223755"/>
            <a:ext cx="9696186" cy="36879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6890" r="43279" b="60669"/>
          <a:stretch/>
        </p:blipFill>
        <p:spPr bwMode="auto">
          <a:xfrm>
            <a:off x="13476" y="4911668"/>
            <a:ext cx="7493353" cy="16676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le 1"/>
          <p:cNvSpPr txBox="1">
            <a:spLocks/>
          </p:cNvSpPr>
          <p:nvPr/>
        </p:nvSpPr>
        <p:spPr bwMode="auto">
          <a:xfrm>
            <a:off x="2248929" y="0"/>
            <a:ext cx="4559643"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solidFill>
                  <a:schemeClr val="bg1"/>
                </a:solidFill>
                <a:latin typeface="+mj-lt"/>
                <a:ea typeface="+mj-ea"/>
                <a:cs typeface="+mj-cs"/>
              </a:rPr>
              <a:t> GSICS MW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2595715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3625"/>
            <a:ext cx="8915400" cy="1143000"/>
          </a:xfrm>
        </p:spPr>
        <p:txBody>
          <a:bodyPr/>
          <a:lstStyle/>
          <a:p>
            <a:r>
              <a:rPr lang="en-US" dirty="0" smtClean="0"/>
              <a:t>Survey Results</a:t>
            </a:r>
            <a:br>
              <a:rPr lang="en-US" dirty="0" smtClean="0"/>
            </a:br>
            <a:r>
              <a:rPr lang="en-US" sz="2400" dirty="0" smtClean="0"/>
              <a:t>6 responses as of 20 Sept 2015</a:t>
            </a:r>
            <a:endParaRPr lang="en-US" dirty="0"/>
          </a:p>
        </p:txBody>
      </p:sp>
      <p:sp>
        <p:nvSpPr>
          <p:cNvPr id="4" name="Slide Number Placeholder 3"/>
          <p:cNvSpPr>
            <a:spLocks noGrp="1"/>
          </p:cNvSpPr>
          <p:nvPr>
            <p:ph type="sldNum" sz="quarter" idx="4294967295"/>
          </p:nvPr>
        </p:nvSpPr>
        <p:spPr>
          <a:xfrm>
            <a:off x="7099300" y="6356350"/>
            <a:ext cx="2311400" cy="365125"/>
          </a:xfrm>
          <a:prstGeom prst="rect">
            <a:avLst/>
          </a:prstGeom>
        </p:spPr>
        <p:txBody>
          <a:bodyPr/>
          <a:lstStyle/>
          <a:p>
            <a:fld id="{C3BED8E1-D1FE-4068-BEE1-928EBDA11364}" type="slidenum">
              <a:rPr lang="en-US" altLang="en-US" smtClean="0"/>
              <a:pPr/>
              <a:t>25</a:t>
            </a:fld>
            <a:endParaRPr lang="en-US" altLang="en-US"/>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39" t="13917" r="35805" b="21141"/>
          <a:stretch/>
        </p:blipFill>
        <p:spPr bwMode="auto">
          <a:xfrm>
            <a:off x="227475" y="1640642"/>
            <a:ext cx="6673669" cy="45455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2432720" y="2348880"/>
            <a:ext cx="1803699" cy="307777"/>
          </a:xfrm>
          <a:prstGeom prst="rect">
            <a:avLst/>
          </a:prstGeom>
          <a:noFill/>
        </p:spPr>
        <p:txBody>
          <a:bodyPr wrap="none" rtlCol="0">
            <a:spAutoFit/>
          </a:bodyPr>
          <a:lstStyle/>
          <a:p>
            <a:r>
              <a:rPr lang="en-US" sz="1400" dirty="0" smtClean="0">
                <a:solidFill>
                  <a:srgbClr val="FF0000"/>
                </a:solidFill>
              </a:rPr>
              <a:t>Window Channels</a:t>
            </a:r>
            <a:endParaRPr lang="en-US" sz="1400" dirty="0">
              <a:solidFill>
                <a:srgbClr val="FF0000"/>
              </a:solidFill>
            </a:endParaRPr>
          </a:p>
        </p:txBody>
      </p:sp>
      <p:sp>
        <p:nvSpPr>
          <p:cNvPr id="6" name="TextBox 5"/>
          <p:cNvSpPr txBox="1"/>
          <p:nvPr/>
        </p:nvSpPr>
        <p:spPr>
          <a:xfrm>
            <a:off x="2432720" y="3789040"/>
            <a:ext cx="1281120" cy="307777"/>
          </a:xfrm>
          <a:prstGeom prst="rect">
            <a:avLst/>
          </a:prstGeom>
          <a:noFill/>
        </p:spPr>
        <p:txBody>
          <a:bodyPr wrap="none" rtlCol="0">
            <a:spAutoFit/>
          </a:bodyPr>
          <a:lstStyle/>
          <a:p>
            <a:r>
              <a:rPr lang="en-US" sz="1400" dirty="0" smtClean="0">
                <a:solidFill>
                  <a:srgbClr val="FF0000"/>
                </a:solidFill>
              </a:rPr>
              <a:t>O</a:t>
            </a:r>
            <a:r>
              <a:rPr lang="en-US" sz="1400" baseline="-25000" dirty="0" smtClean="0">
                <a:solidFill>
                  <a:srgbClr val="FF0000"/>
                </a:solidFill>
              </a:rPr>
              <a:t>2</a:t>
            </a:r>
            <a:r>
              <a:rPr lang="en-US" sz="1400" dirty="0" smtClean="0">
                <a:solidFill>
                  <a:srgbClr val="FF0000"/>
                </a:solidFill>
              </a:rPr>
              <a:t> Channels</a:t>
            </a:r>
            <a:endParaRPr lang="en-US" sz="1400" dirty="0">
              <a:solidFill>
                <a:srgbClr val="FF0000"/>
              </a:solidFill>
            </a:endParaRPr>
          </a:p>
        </p:txBody>
      </p:sp>
      <p:sp>
        <p:nvSpPr>
          <p:cNvPr id="8" name="TextBox 7"/>
          <p:cNvSpPr txBox="1"/>
          <p:nvPr/>
        </p:nvSpPr>
        <p:spPr>
          <a:xfrm>
            <a:off x="2432719" y="5409220"/>
            <a:ext cx="1418978" cy="307777"/>
          </a:xfrm>
          <a:prstGeom prst="rect">
            <a:avLst/>
          </a:prstGeom>
          <a:noFill/>
        </p:spPr>
        <p:txBody>
          <a:bodyPr wrap="none" rtlCol="0">
            <a:spAutoFit/>
          </a:bodyPr>
          <a:lstStyle/>
          <a:p>
            <a:r>
              <a:rPr lang="en-US" sz="1400" dirty="0" smtClean="0">
                <a:solidFill>
                  <a:srgbClr val="FF0000"/>
                </a:solidFill>
              </a:rPr>
              <a:t>H</a:t>
            </a:r>
            <a:r>
              <a:rPr lang="en-US" sz="1400" baseline="-25000" dirty="0" smtClean="0">
                <a:solidFill>
                  <a:srgbClr val="FF0000"/>
                </a:solidFill>
              </a:rPr>
              <a:t>2</a:t>
            </a:r>
            <a:r>
              <a:rPr lang="en-US" sz="1400" dirty="0" smtClean="0">
                <a:solidFill>
                  <a:srgbClr val="FF0000"/>
                </a:solidFill>
              </a:rPr>
              <a:t>O Channels</a:t>
            </a:r>
            <a:endParaRPr lang="en-US" sz="1400" dirty="0">
              <a:solidFill>
                <a:srgbClr val="FF0000"/>
              </a:solidFill>
            </a:endParaRPr>
          </a:p>
        </p:txBody>
      </p:sp>
      <p:sp>
        <p:nvSpPr>
          <p:cNvPr id="9" name="TextBox 8"/>
          <p:cNvSpPr txBox="1"/>
          <p:nvPr/>
        </p:nvSpPr>
        <p:spPr>
          <a:xfrm>
            <a:off x="7248255" y="2483895"/>
            <a:ext cx="1640193" cy="307777"/>
          </a:xfrm>
          <a:prstGeom prst="rect">
            <a:avLst/>
          </a:prstGeom>
          <a:noFill/>
        </p:spPr>
        <p:txBody>
          <a:bodyPr wrap="none" rtlCol="0">
            <a:spAutoFit/>
          </a:bodyPr>
          <a:lstStyle/>
          <a:p>
            <a:r>
              <a:rPr lang="en-US" sz="1400" dirty="0" smtClean="0">
                <a:solidFill>
                  <a:schemeClr val="tx1"/>
                </a:solidFill>
              </a:rPr>
              <a:t>Average ~ 0.4 K</a:t>
            </a:r>
            <a:endParaRPr lang="en-US" sz="1400" dirty="0">
              <a:solidFill>
                <a:schemeClr val="tx1"/>
              </a:solidFill>
            </a:endParaRPr>
          </a:p>
        </p:txBody>
      </p:sp>
      <p:sp>
        <p:nvSpPr>
          <p:cNvPr id="10" name="TextBox 9"/>
          <p:cNvSpPr txBox="1"/>
          <p:nvPr/>
        </p:nvSpPr>
        <p:spPr>
          <a:xfrm>
            <a:off x="7248255" y="3751293"/>
            <a:ext cx="1640193" cy="307777"/>
          </a:xfrm>
          <a:prstGeom prst="rect">
            <a:avLst/>
          </a:prstGeom>
          <a:noFill/>
        </p:spPr>
        <p:txBody>
          <a:bodyPr wrap="none" rtlCol="0">
            <a:spAutoFit/>
          </a:bodyPr>
          <a:lstStyle/>
          <a:p>
            <a:r>
              <a:rPr lang="en-US" sz="1400" dirty="0" smtClean="0">
                <a:solidFill>
                  <a:schemeClr val="tx1"/>
                </a:solidFill>
              </a:rPr>
              <a:t>Average ~ 0.3 K</a:t>
            </a:r>
            <a:endParaRPr lang="en-US" sz="1400" dirty="0">
              <a:solidFill>
                <a:schemeClr val="tx1"/>
              </a:solidFill>
            </a:endParaRPr>
          </a:p>
        </p:txBody>
      </p:sp>
      <p:sp>
        <p:nvSpPr>
          <p:cNvPr id="11" name="TextBox 10"/>
          <p:cNvSpPr txBox="1"/>
          <p:nvPr/>
        </p:nvSpPr>
        <p:spPr>
          <a:xfrm>
            <a:off x="7248255" y="5416478"/>
            <a:ext cx="1640193" cy="307777"/>
          </a:xfrm>
          <a:prstGeom prst="rect">
            <a:avLst/>
          </a:prstGeom>
          <a:noFill/>
        </p:spPr>
        <p:txBody>
          <a:bodyPr wrap="none" rtlCol="0">
            <a:spAutoFit/>
          </a:bodyPr>
          <a:lstStyle/>
          <a:p>
            <a:r>
              <a:rPr lang="en-US" sz="1400" dirty="0" smtClean="0">
                <a:solidFill>
                  <a:schemeClr val="tx1"/>
                </a:solidFill>
              </a:rPr>
              <a:t>Average ~ 0.4 K</a:t>
            </a:r>
            <a:endParaRPr lang="en-US" sz="1400" dirty="0">
              <a:solidFill>
                <a:schemeClr val="tx1"/>
              </a:solidFill>
            </a:endParaRPr>
          </a:p>
        </p:txBody>
      </p:sp>
      <p:sp>
        <p:nvSpPr>
          <p:cNvPr id="12" name="Title 1"/>
          <p:cNvSpPr txBox="1">
            <a:spLocks/>
          </p:cNvSpPr>
          <p:nvPr/>
        </p:nvSpPr>
        <p:spPr bwMode="auto">
          <a:xfrm>
            <a:off x="2248929" y="0"/>
            <a:ext cx="4559643"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solidFill>
                  <a:schemeClr val="bg1"/>
                </a:solidFill>
                <a:latin typeface="+mj-lt"/>
                <a:ea typeface="+mj-ea"/>
                <a:cs typeface="+mj-cs"/>
              </a:rPr>
              <a:t> GSICS MW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2220716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92460" y="1538790"/>
            <a:ext cx="9813540" cy="4525963"/>
          </a:xfrm>
        </p:spPr>
        <p:txBody>
          <a:bodyPr/>
          <a:lstStyle/>
          <a:p>
            <a:r>
              <a:rPr lang="en-US" dirty="0" smtClean="0"/>
              <a:t>With only 6 responses, difficult to draw any conclusions from full community…however…</a:t>
            </a:r>
          </a:p>
          <a:p>
            <a:pPr lvl="1"/>
            <a:r>
              <a:rPr lang="en-US" sz="2400" dirty="0" smtClean="0">
                <a:solidFill>
                  <a:srgbClr val="002060"/>
                </a:solidFill>
              </a:rPr>
              <a:t>Mapping time series of similar sensors but from vastly different heritage (e.g., SSMT2 to AMSU-B) together is of low priority </a:t>
            </a:r>
            <a:r>
              <a:rPr lang="en-US" sz="2400" dirty="0" smtClean="0">
                <a:solidFill>
                  <a:srgbClr val="C00000"/>
                </a:solidFill>
              </a:rPr>
              <a:t>(Q1)</a:t>
            </a:r>
          </a:p>
          <a:p>
            <a:pPr lvl="1"/>
            <a:r>
              <a:rPr lang="en-US" sz="2400" dirty="0" smtClean="0">
                <a:solidFill>
                  <a:srgbClr val="000066"/>
                </a:solidFill>
              </a:rPr>
              <a:t>More precise, longer latency correction are preferred </a:t>
            </a:r>
            <a:r>
              <a:rPr lang="en-US" sz="2400" dirty="0" smtClean="0">
                <a:solidFill>
                  <a:srgbClr val="C00000"/>
                </a:solidFill>
              </a:rPr>
              <a:t>(Q2)</a:t>
            </a:r>
            <a:endParaRPr lang="en-US" sz="2400" dirty="0" smtClean="0">
              <a:solidFill>
                <a:srgbClr val="000066"/>
              </a:solidFill>
            </a:endParaRPr>
          </a:p>
          <a:p>
            <a:pPr lvl="1"/>
            <a:r>
              <a:rPr lang="en-US" sz="2400" dirty="0" smtClean="0">
                <a:solidFill>
                  <a:srgbClr val="002060"/>
                </a:solidFill>
              </a:rPr>
              <a:t>It does appear most users would look at time series for global trends (most likely the O</a:t>
            </a:r>
            <a:r>
              <a:rPr lang="en-US" sz="2400" baseline="-25000" dirty="0" smtClean="0">
                <a:solidFill>
                  <a:srgbClr val="002060"/>
                </a:solidFill>
              </a:rPr>
              <a:t>2 </a:t>
            </a:r>
            <a:r>
              <a:rPr lang="en-US" sz="2400" dirty="0">
                <a:solidFill>
                  <a:srgbClr val="002060"/>
                </a:solidFill>
              </a:rPr>
              <a:t>&amp;</a:t>
            </a:r>
            <a:r>
              <a:rPr lang="en-US" sz="2400" dirty="0" smtClean="0">
                <a:solidFill>
                  <a:srgbClr val="002060"/>
                </a:solidFill>
              </a:rPr>
              <a:t> H</a:t>
            </a:r>
            <a:r>
              <a:rPr lang="en-US" sz="2400" baseline="-25000" dirty="0" smtClean="0">
                <a:solidFill>
                  <a:srgbClr val="002060"/>
                </a:solidFill>
              </a:rPr>
              <a:t>2</a:t>
            </a:r>
            <a:r>
              <a:rPr lang="en-US" sz="2400" dirty="0" smtClean="0">
                <a:solidFill>
                  <a:srgbClr val="002060"/>
                </a:solidFill>
              </a:rPr>
              <a:t>O bands) and use to derive geophysical parameters (most likely window &amp; </a:t>
            </a:r>
            <a:r>
              <a:rPr lang="en-US" sz="2400" dirty="0">
                <a:solidFill>
                  <a:srgbClr val="002060"/>
                </a:solidFill>
              </a:rPr>
              <a:t>H</a:t>
            </a:r>
            <a:r>
              <a:rPr lang="en-US" sz="2400" baseline="-25000" dirty="0">
                <a:solidFill>
                  <a:srgbClr val="002060"/>
                </a:solidFill>
              </a:rPr>
              <a:t>2</a:t>
            </a:r>
            <a:r>
              <a:rPr lang="en-US" sz="2400" dirty="0">
                <a:solidFill>
                  <a:srgbClr val="002060"/>
                </a:solidFill>
              </a:rPr>
              <a:t>O </a:t>
            </a:r>
            <a:r>
              <a:rPr lang="en-US" sz="2400" dirty="0" smtClean="0">
                <a:solidFill>
                  <a:srgbClr val="002060"/>
                </a:solidFill>
              </a:rPr>
              <a:t>bands) </a:t>
            </a:r>
            <a:r>
              <a:rPr lang="en-US" sz="2400" dirty="0" smtClean="0">
                <a:solidFill>
                  <a:srgbClr val="C00000"/>
                </a:solidFill>
              </a:rPr>
              <a:t>(Q3)</a:t>
            </a:r>
          </a:p>
          <a:p>
            <a:pPr lvl="1"/>
            <a:r>
              <a:rPr lang="en-US" sz="2400" dirty="0" smtClean="0">
                <a:solidFill>
                  <a:srgbClr val="000066"/>
                </a:solidFill>
              </a:rPr>
              <a:t>The average desired accuracy of the corrections was on the order of 0.4 K (slightly less for the O</a:t>
            </a:r>
            <a:r>
              <a:rPr lang="en-US" sz="2400" baseline="-25000" dirty="0" smtClean="0">
                <a:solidFill>
                  <a:srgbClr val="000066"/>
                </a:solidFill>
              </a:rPr>
              <a:t>2</a:t>
            </a:r>
            <a:r>
              <a:rPr lang="en-US" sz="2400" dirty="0" smtClean="0">
                <a:solidFill>
                  <a:srgbClr val="000066"/>
                </a:solidFill>
              </a:rPr>
              <a:t> bands)  </a:t>
            </a:r>
            <a:r>
              <a:rPr lang="en-US" sz="2400" dirty="0" smtClean="0">
                <a:solidFill>
                  <a:srgbClr val="C00000"/>
                </a:solidFill>
              </a:rPr>
              <a:t>(Q4)</a:t>
            </a:r>
          </a:p>
        </p:txBody>
      </p:sp>
      <p:sp>
        <p:nvSpPr>
          <p:cNvPr id="4" name="Slide Number Placeholder 3"/>
          <p:cNvSpPr>
            <a:spLocks noGrp="1"/>
          </p:cNvSpPr>
          <p:nvPr>
            <p:ph type="sldNum" sz="quarter" idx="4294967295"/>
          </p:nvPr>
        </p:nvSpPr>
        <p:spPr>
          <a:xfrm>
            <a:off x="7099300" y="6356350"/>
            <a:ext cx="2311400" cy="365125"/>
          </a:xfrm>
          <a:prstGeom prst="rect">
            <a:avLst/>
          </a:prstGeom>
        </p:spPr>
        <p:txBody>
          <a:bodyPr/>
          <a:lstStyle/>
          <a:p>
            <a:fld id="{C3BED8E1-D1FE-4068-BEE1-928EBDA11364}" type="slidenum">
              <a:rPr lang="en-US" altLang="en-US" smtClean="0"/>
              <a:pPr/>
              <a:t>26</a:t>
            </a:fld>
            <a:endParaRPr lang="en-US" altLang="en-US"/>
          </a:p>
        </p:txBody>
      </p:sp>
      <p:sp>
        <p:nvSpPr>
          <p:cNvPr id="5" name="Title 1"/>
          <p:cNvSpPr txBox="1">
            <a:spLocks/>
          </p:cNvSpPr>
          <p:nvPr/>
        </p:nvSpPr>
        <p:spPr bwMode="auto">
          <a:xfrm>
            <a:off x="2248929" y="0"/>
            <a:ext cx="5850042"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solidFill>
                  <a:schemeClr val="bg1"/>
                </a:solidFill>
                <a:latin typeface="+mj-lt"/>
                <a:ea typeface="+mj-ea"/>
                <a:cs typeface="+mj-cs"/>
              </a:rPr>
              <a:t> GSICS MW  Products -Summary</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2268193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UV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9218" name="Picture 2"/>
          <p:cNvPicPr>
            <a:picLocks noChangeAspect="1" noChangeArrowheads="1"/>
          </p:cNvPicPr>
          <p:nvPr/>
        </p:nvPicPr>
        <p:blipFill>
          <a:blip r:embed="rId2" cstate="print"/>
          <a:srcRect/>
          <a:stretch>
            <a:fillRect/>
          </a:stretch>
        </p:blipFill>
        <p:spPr bwMode="auto">
          <a:xfrm>
            <a:off x="0" y="878114"/>
            <a:ext cx="7428168" cy="2634344"/>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b="40076"/>
          <a:stretch>
            <a:fillRect/>
          </a:stretch>
        </p:blipFill>
        <p:spPr bwMode="auto">
          <a:xfrm>
            <a:off x="0" y="4389707"/>
            <a:ext cx="4859794" cy="2468293"/>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t="63757"/>
          <a:stretch>
            <a:fillRect/>
          </a:stretch>
        </p:blipFill>
        <p:spPr bwMode="auto">
          <a:xfrm>
            <a:off x="5278435" y="4435947"/>
            <a:ext cx="4627565" cy="2022909"/>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UV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10242" name="Picture 2"/>
          <p:cNvPicPr>
            <a:picLocks noGrp="1" noChangeAspect="1" noChangeArrowheads="1"/>
          </p:cNvPicPr>
          <p:nvPr>
            <p:ph idx="1"/>
          </p:nvPr>
        </p:nvPicPr>
        <p:blipFill>
          <a:blip r:embed="rId2" cstate="print"/>
          <a:srcRect/>
          <a:stretch>
            <a:fillRect/>
          </a:stretch>
        </p:blipFill>
        <p:spPr bwMode="auto">
          <a:xfrm>
            <a:off x="669471" y="906348"/>
            <a:ext cx="8750300" cy="251413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581517" y="3940629"/>
            <a:ext cx="9091308" cy="231502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ChangeAspect="1" noChangeArrowheads="1"/>
          </p:cNvPicPr>
          <p:nvPr/>
        </p:nvPicPr>
        <p:blipFill>
          <a:blip r:embed="rId2" cstate="print"/>
          <a:srcRect/>
          <a:stretch>
            <a:fillRect/>
          </a:stretch>
        </p:blipFill>
        <p:spPr bwMode="auto">
          <a:xfrm>
            <a:off x="717782" y="841829"/>
            <a:ext cx="8325294" cy="1371600"/>
          </a:xfrm>
          <a:prstGeom prst="rect">
            <a:avLst/>
          </a:prstGeom>
          <a:noFill/>
          <a:ln w="9525">
            <a:noFill/>
            <a:miter lim="800000"/>
            <a:headEnd/>
            <a:tailEnd/>
          </a:ln>
        </p:spPr>
      </p:pic>
      <p:pic>
        <p:nvPicPr>
          <p:cNvPr id="11267" name="Picture 3"/>
          <p:cNvPicPr>
            <a:picLocks noGrp="1" noChangeAspect="1" noChangeArrowheads="1"/>
          </p:cNvPicPr>
          <p:nvPr>
            <p:ph idx="1"/>
          </p:nvPr>
        </p:nvPicPr>
        <p:blipFill>
          <a:blip r:embed="rId3" cstate="print"/>
          <a:srcRect/>
          <a:stretch>
            <a:fillRect/>
          </a:stretch>
        </p:blipFill>
        <p:spPr bwMode="auto">
          <a:xfrm>
            <a:off x="757689" y="2268876"/>
            <a:ext cx="8483963" cy="1766095"/>
          </a:xfrm>
          <a:prstGeom prst="rect">
            <a:avLst/>
          </a:prstGeom>
          <a:noFill/>
          <a:ln w="9525">
            <a:noFill/>
            <a:miter lim="800000"/>
            <a:headEnd/>
            <a:tailEnd/>
          </a:ln>
        </p:spPr>
      </p:pic>
      <p:pic>
        <p:nvPicPr>
          <p:cNvPr id="11268" name="Picture 4"/>
          <p:cNvPicPr>
            <a:picLocks noChangeAspect="1" noChangeArrowheads="1"/>
          </p:cNvPicPr>
          <p:nvPr/>
        </p:nvPicPr>
        <p:blipFill>
          <a:blip r:embed="rId4" cstate="print"/>
          <a:srcRect/>
          <a:stretch>
            <a:fillRect/>
          </a:stretch>
        </p:blipFill>
        <p:spPr bwMode="auto">
          <a:xfrm>
            <a:off x="706601" y="4216400"/>
            <a:ext cx="7447772" cy="1995714"/>
          </a:xfrm>
          <a:prstGeom prst="rect">
            <a:avLst/>
          </a:prstGeom>
          <a:noFill/>
          <a:ln w="9525">
            <a:noFill/>
            <a:miter lim="800000"/>
            <a:headEnd/>
            <a:tailEnd/>
          </a:ln>
        </p:spPr>
      </p:pic>
      <p:sp>
        <p:nvSpPr>
          <p:cNvPr id="7"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UV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4" name="Rectangle 1"/>
          <p:cNvSpPr>
            <a:spLocks noChangeArrowheads="1"/>
          </p:cNvSpPr>
          <p:nvPr/>
        </p:nvSpPr>
        <p:spPr bwMode="auto">
          <a:xfrm>
            <a:off x="749300" y="1258376"/>
            <a:ext cx="832075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altLang="ja-JP" sz="1800" i="0" u="none" strike="noStrike" cap="none" normalizeH="0" baseline="0" dirty="0" smtClean="0">
                <a:ln>
                  <a:noFill/>
                </a:ln>
                <a:solidFill>
                  <a:schemeClr val="tx1"/>
                </a:solidFill>
                <a:effectLst/>
                <a:latin typeface="Arial" pitchFamily="34" charset="0"/>
                <a:ea typeface="MS Mincho" pitchFamily="49" charset="-128"/>
                <a:cs typeface="Arial" pitchFamily="34" charset="0"/>
              </a:rPr>
              <a:t>EP-16</a:t>
            </a:r>
          </a:p>
          <a:p>
            <a:pPr marL="0" marR="0" lvl="0" indent="0" algn="l" defTabSz="914400" rtl="0" eaLnBrk="1" fontAlgn="base" latinLnBrk="0" hangingPunct="1">
              <a:lnSpc>
                <a:spcPct val="100000"/>
              </a:lnSpc>
              <a:spcBef>
                <a:spcPct val="0"/>
              </a:spcBef>
              <a:spcAft>
                <a:spcPct val="0"/>
              </a:spcAft>
              <a:buClrTx/>
              <a:buSzTx/>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GSICS user requirements should be more precise and traceable to identified requirements sources, i.e. statements or documents from representative users.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Examples of such sources include: outcome of GSICS workshops, reports from GSICS beta-testers, requirements for GSICS by the GCOS-SC Chair (GSICS-EP-14), satellite instrument calibration for measuring global climate change (</a:t>
            </a:r>
            <a:r>
              <a:rPr kumimoji="0" lang="en-US" altLang="ja-JP" sz="1800" b="0" i="0" u="none" strike="noStrike" cap="none" normalizeH="0" baseline="0" dirty="0" err="1" smtClean="0">
                <a:ln>
                  <a:noFill/>
                </a:ln>
                <a:solidFill>
                  <a:schemeClr val="tx1"/>
                </a:solidFill>
                <a:effectLst/>
                <a:latin typeface="Arial" pitchFamily="34" charset="0"/>
                <a:ea typeface="MS Mincho" pitchFamily="49" charset="-128"/>
                <a:cs typeface="Arial" pitchFamily="34" charset="0"/>
              </a:rPr>
              <a:t>Ohring</a:t>
            </a: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 G. et al., BAMS, Sept 2005),</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 GCOS Systematic observation requirements for satellite-based data products for climate (GCOS-154).  For instance, GCOS-154 action C8 calls for “</a:t>
            </a:r>
            <a:r>
              <a:rPr kumimoji="0" lang="en-US" altLang="ja-JP" sz="1800" b="0" i="1" u="none" strike="noStrike" cap="none" normalizeH="0" baseline="0" dirty="0" smtClean="0">
                <a:ln>
                  <a:noFill/>
                </a:ln>
                <a:solidFill>
                  <a:schemeClr val="tx1"/>
                </a:solidFill>
                <a:effectLst/>
                <a:latin typeface="Arial" pitchFamily="34" charset="0"/>
                <a:ea typeface="MS Mincho" pitchFamily="49" charset="-128"/>
                <a:cs typeface="Arial" pitchFamily="34" charset="0"/>
              </a:rPr>
              <a:t>Use of GSICS bias-corrected coefficients</a:t>
            </a: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 and bias adjustment information from reanalysis”.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lang="en-US" altLang="ja-JP" sz="1800" b="0" dirty="0" smtClean="0">
              <a:solidFill>
                <a:schemeClr val="tx1"/>
              </a:solidFill>
              <a:latin typeface="Arial" pitchFamily="34" charset="0"/>
              <a:ea typeface="MS Mincho" pitchFamily="49"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r>
              <a:rPr kumimoji="0" lang="en-US" altLang="ja-JP" sz="1800" i="0" u="none" strike="noStrike" cap="none" normalizeH="0" baseline="0" dirty="0" smtClean="0">
                <a:ln>
                  <a:noFill/>
                </a:ln>
                <a:solidFill>
                  <a:schemeClr val="tx1"/>
                </a:solidFill>
                <a:effectLst/>
                <a:latin typeface="Arial" pitchFamily="34" charset="0"/>
                <a:ea typeface="MS Mincho" pitchFamily="49" charset="-128"/>
                <a:cs typeface="Arial" pitchFamily="34" charset="0"/>
              </a:rPr>
              <a:t>GUW -15</a:t>
            </a:r>
          </a:p>
          <a:p>
            <a:pPr marL="0" marR="0" lvl="0" indent="0" algn="l" defTabSz="914400" rtl="0" eaLnBrk="1" fontAlgn="base" latinLnBrk="0" hangingPunct="1">
              <a:lnSpc>
                <a:spcPct val="100000"/>
              </a:lnSpc>
              <a:spcBef>
                <a:spcPct val="0"/>
              </a:spcBef>
              <a:spcAft>
                <a:spcPct val="0"/>
              </a:spcAft>
              <a:buClrTx/>
              <a:buSzTx/>
              <a:tabLst/>
            </a:pPr>
            <a:endParaRPr kumimoji="0" lang="en-US" altLang="ja-JP" sz="180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p>
            <a:pPr lvl="0"/>
            <a:r>
              <a:rPr lang="en-GB" sz="1800" b="0" dirty="0" smtClean="0">
                <a:solidFill>
                  <a:schemeClr val="tx1"/>
                </a:solidFill>
              </a:rPr>
              <a:t>GCC is to draft a </a:t>
            </a:r>
            <a:r>
              <a:rPr lang="en-GB" sz="1800" b="0" dirty="0" err="1" smtClean="0">
                <a:solidFill>
                  <a:schemeClr val="tx1"/>
                </a:solidFill>
              </a:rPr>
              <a:t>strawman</a:t>
            </a:r>
            <a:r>
              <a:rPr lang="en-GB" sz="1800" b="0" dirty="0" smtClean="0">
                <a:solidFill>
                  <a:schemeClr val="tx1"/>
                </a:solidFill>
              </a:rPr>
              <a:t> User Requirements’ document and send it out for review.</a:t>
            </a:r>
            <a:endParaRPr kumimoji="0" lang="en-US" altLang="ja-JP"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ChangeAspect="1" noChangeArrowheads="1"/>
          </p:cNvPicPr>
          <p:nvPr/>
        </p:nvPicPr>
        <p:blipFill>
          <a:blip r:embed="rId2" cstate="print"/>
          <a:srcRect/>
          <a:stretch>
            <a:fillRect/>
          </a:stretch>
        </p:blipFill>
        <p:spPr bwMode="auto">
          <a:xfrm>
            <a:off x="482187" y="769258"/>
            <a:ext cx="7838540" cy="1894114"/>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594379" y="2950028"/>
            <a:ext cx="7317495" cy="1404257"/>
          </a:xfrm>
          <a:prstGeom prst="rect">
            <a:avLst/>
          </a:prstGeom>
          <a:noFill/>
          <a:ln w="9525">
            <a:noFill/>
            <a:miter lim="800000"/>
            <a:headEnd/>
            <a:tailEnd/>
          </a:ln>
        </p:spPr>
      </p:pic>
      <p:sp>
        <p:nvSpPr>
          <p:cNvPr id="6"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UV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Expectation from a reference instrument</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6146" name="Picture 2"/>
          <p:cNvPicPr>
            <a:picLocks noChangeAspect="1" noChangeArrowheads="1"/>
          </p:cNvPicPr>
          <p:nvPr/>
        </p:nvPicPr>
        <p:blipFill>
          <a:blip r:embed="rId2" cstate="print"/>
          <a:srcRect/>
          <a:stretch>
            <a:fillRect/>
          </a:stretch>
        </p:blipFill>
        <p:spPr bwMode="auto">
          <a:xfrm>
            <a:off x="1193422" y="783773"/>
            <a:ext cx="7475612" cy="2416628"/>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696686" y="3995086"/>
            <a:ext cx="8599714" cy="2862914"/>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Expectation from a reference instrument</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762000" y="911904"/>
            <a:ext cx="8522263" cy="2680382"/>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1127352" y="3981450"/>
            <a:ext cx="7477125" cy="25527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551769" y="882537"/>
            <a:ext cx="3228975" cy="56197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432706" y="1717222"/>
            <a:ext cx="4686300" cy="1333500"/>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533400" y="3206525"/>
            <a:ext cx="3657600" cy="1228725"/>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srcRect/>
          <a:stretch>
            <a:fillRect/>
          </a:stretch>
        </p:blipFill>
        <p:spPr bwMode="auto">
          <a:xfrm>
            <a:off x="370115" y="4502604"/>
            <a:ext cx="7467600" cy="1724025"/>
          </a:xfrm>
          <a:prstGeom prst="rect">
            <a:avLst/>
          </a:prstGeom>
          <a:noFill/>
          <a:ln w="9525">
            <a:noFill/>
            <a:miter lim="800000"/>
            <a:headEnd/>
            <a:tailEnd/>
          </a:ln>
        </p:spPr>
      </p:pic>
      <p:pic>
        <p:nvPicPr>
          <p:cNvPr id="8198" name="Picture 6"/>
          <p:cNvPicPr>
            <a:picLocks noChangeAspect="1" noChangeArrowheads="1"/>
          </p:cNvPicPr>
          <p:nvPr/>
        </p:nvPicPr>
        <p:blipFill>
          <a:blip r:embed="rId6" cstate="print"/>
          <a:srcRect/>
          <a:stretch>
            <a:fillRect/>
          </a:stretch>
        </p:blipFill>
        <p:spPr bwMode="auto">
          <a:xfrm>
            <a:off x="386443" y="6267450"/>
            <a:ext cx="4343400" cy="590550"/>
          </a:xfrm>
          <a:prstGeom prst="rect">
            <a:avLst/>
          </a:prstGeom>
          <a:noFill/>
          <a:ln w="9525">
            <a:noFill/>
            <a:miter lim="800000"/>
            <a:headEnd/>
            <a:tailEnd/>
          </a:ln>
        </p:spPr>
      </p:pic>
      <p:sp>
        <p:nvSpPr>
          <p:cNvPr id="9"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Expectation from a reference instrument</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 Forward</a:t>
            </a:r>
            <a:endParaRPr lang="en-US" dirty="0"/>
          </a:p>
        </p:txBody>
      </p:sp>
      <p:sp>
        <p:nvSpPr>
          <p:cNvPr id="3" name="Content Placeholder 2"/>
          <p:cNvSpPr>
            <a:spLocks noGrp="1"/>
          </p:cNvSpPr>
          <p:nvPr>
            <p:ph idx="1"/>
          </p:nvPr>
        </p:nvSpPr>
        <p:spPr/>
        <p:txBody>
          <a:bodyPr/>
          <a:lstStyle/>
          <a:p>
            <a:r>
              <a:rPr lang="en-US" dirty="0" smtClean="0"/>
              <a:t>GSICS has made huge progress in meeting needs of users of weather climate satellite calibration communities and demands are growing.</a:t>
            </a:r>
          </a:p>
          <a:p>
            <a:r>
              <a:rPr lang="en-US" dirty="0" smtClean="0"/>
              <a:t>It is felt that more communication ( within and outside GSICS ) is needed to  meet future needs and to know these needs…</a:t>
            </a:r>
          </a:p>
          <a:p>
            <a:r>
              <a:rPr lang="en-US" dirty="0" smtClean="0"/>
              <a:t>GCC would continue to collect user requirements.</a:t>
            </a:r>
          </a:p>
          <a:p>
            <a:r>
              <a:rPr lang="en-US" dirty="0" smtClean="0"/>
              <a:t>This year targeted groups would be GCOS SCOPE-CM , WMO and member agencies.</a:t>
            </a:r>
          </a:p>
          <a:p>
            <a:r>
              <a:rPr lang="en-US" dirty="0" smtClean="0"/>
              <a:t>A evaluation of  requirements is critically needed to move ahead.</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543300" y="3086107"/>
            <a:ext cx="2679700" cy="736594"/>
          </a:xfrm>
        </p:spPr>
        <p:txBody>
          <a:bodyPr/>
          <a:lstStyle/>
          <a:p>
            <a:pPr>
              <a:buNone/>
            </a:pPr>
            <a:r>
              <a:rPr lang="en-US" dirty="0" smtClean="0"/>
              <a:t>   THANK YOU</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FIDUCIO</a:t>
            </a:r>
            <a:endParaRPr lang="en-US" dirty="0"/>
          </a:p>
        </p:txBody>
      </p:sp>
      <p:sp>
        <p:nvSpPr>
          <p:cNvPr id="3" name="Content Placeholder 2"/>
          <p:cNvSpPr>
            <a:spLocks noGrp="1"/>
          </p:cNvSpPr>
          <p:nvPr>
            <p:ph idx="1"/>
          </p:nvPr>
        </p:nvSpPr>
        <p:spPr>
          <a:xfrm>
            <a:off x="558800" y="2222507"/>
            <a:ext cx="8915400" cy="3454393"/>
          </a:xfrm>
        </p:spPr>
        <p:txBody>
          <a:bodyPr/>
          <a:lstStyle/>
          <a:p>
            <a:pPr marL="457200" indent="-457200">
              <a:buFont typeface="+mj-lt"/>
              <a:buAutoNum type="arabicPeriod"/>
            </a:pPr>
            <a:r>
              <a:rPr lang="en-US" b="0" dirty="0" smtClean="0"/>
              <a:t>MVIRI visible channel time-series from 1982-today (Infrared is done in SCOPE-CM);</a:t>
            </a:r>
          </a:p>
          <a:p>
            <a:pPr marL="457200" indent="-457200">
              <a:buFont typeface="+mj-lt"/>
              <a:buAutoNum type="arabicPeriod"/>
            </a:pPr>
            <a:r>
              <a:rPr lang="en-US" b="0" dirty="0" smtClean="0">
                <a:hlinkClick r:id="rId2"/>
              </a:rPr>
              <a:t>HIRS</a:t>
            </a:r>
            <a:r>
              <a:rPr lang="en-US" b="0" dirty="0" smtClean="0"/>
              <a:t> time-series from 1982-2016 (NOAA and METOP);</a:t>
            </a:r>
          </a:p>
          <a:p>
            <a:pPr marL="457200" indent="-457200">
              <a:buFont typeface="+mj-lt"/>
              <a:buAutoNum type="arabicPeriod"/>
            </a:pPr>
            <a:r>
              <a:rPr lang="en-US" b="0" dirty="0" smtClean="0"/>
              <a:t>Microwave Humidity Sounders time-series from 1992-2016 (SSM/T2, AMSU-B, and </a:t>
            </a:r>
            <a:r>
              <a:rPr lang="en-US" b="0" dirty="0" smtClean="0">
                <a:hlinkClick r:id="rId3"/>
              </a:rPr>
              <a:t>MHS</a:t>
            </a:r>
            <a:r>
              <a:rPr lang="en-US" b="0" dirty="0" smtClean="0"/>
              <a:t>);</a:t>
            </a:r>
          </a:p>
          <a:p>
            <a:pPr marL="457200" indent="-457200">
              <a:buFont typeface="+mj-lt"/>
              <a:buAutoNum type="arabicPeriod"/>
            </a:pPr>
            <a:r>
              <a:rPr lang="en-US" b="0" dirty="0" smtClean="0"/>
              <a:t>AVHRR infrared and visible channels time-series from 1982-2016 (NOAA and METOP).</a:t>
            </a:r>
          </a:p>
          <a:p>
            <a:endParaRPr lang="en-US" dirty="0" smtClean="0"/>
          </a:p>
        </p:txBody>
      </p:sp>
      <p:sp>
        <p:nvSpPr>
          <p:cNvPr id="4" name="TextBox 3"/>
          <p:cNvSpPr txBox="1"/>
          <p:nvPr/>
        </p:nvSpPr>
        <p:spPr>
          <a:xfrm>
            <a:off x="558800" y="1447800"/>
            <a:ext cx="5524500"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dirty="0" smtClean="0">
                <a:solidFill>
                  <a:schemeClr val="tx1"/>
                </a:solidFill>
              </a:rPr>
              <a:t>Aim is to create four FCDR</a:t>
            </a:r>
            <a:endParaRPr lang="en-US" sz="2400" dirty="0">
              <a:solidFill>
                <a:schemeClr val="tx1"/>
              </a:solidFill>
            </a:endParaRPr>
          </a:p>
        </p:txBody>
      </p:sp>
      <p:sp>
        <p:nvSpPr>
          <p:cNvPr id="5" name="TextBox 4"/>
          <p:cNvSpPr txBox="1"/>
          <p:nvPr/>
        </p:nvSpPr>
        <p:spPr>
          <a:xfrm>
            <a:off x="355600" y="5803900"/>
            <a:ext cx="8826500"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dirty="0" err="1" smtClean="0">
                <a:solidFill>
                  <a:schemeClr val="tx1"/>
                </a:solidFill>
              </a:rPr>
              <a:t>Eg</a:t>
            </a:r>
            <a:r>
              <a:rPr lang="en-US" sz="2000" dirty="0" smtClean="0">
                <a:solidFill>
                  <a:schemeClr val="tx1"/>
                </a:solidFill>
              </a:rPr>
              <a:t>. </a:t>
            </a:r>
            <a:r>
              <a:rPr lang="en-US" sz="2000" dirty="0" err="1" smtClean="0">
                <a:solidFill>
                  <a:schemeClr val="tx1"/>
                </a:solidFill>
              </a:rPr>
              <a:t>Strawman’s</a:t>
            </a:r>
            <a:r>
              <a:rPr lang="en-US" sz="2000" dirty="0" smtClean="0">
                <a:solidFill>
                  <a:schemeClr val="tx1"/>
                </a:solidFill>
              </a:rPr>
              <a:t> FCDR=AVHRR1+AVHRR2+AVHRR3+AVHRR4+……</a:t>
            </a:r>
            <a:endParaRPr lang="en-US" sz="2000" dirty="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FIDUCIO Document</a:t>
            </a:r>
            <a:endParaRPr lang="en-US" dirty="0"/>
          </a:p>
        </p:txBody>
      </p:sp>
      <p:sp>
        <p:nvSpPr>
          <p:cNvPr id="3" name="Content Placeholder 2"/>
          <p:cNvSpPr>
            <a:spLocks noGrp="1"/>
          </p:cNvSpPr>
          <p:nvPr>
            <p:ph idx="1"/>
          </p:nvPr>
        </p:nvSpPr>
        <p:spPr>
          <a:xfrm>
            <a:off x="495300" y="1600207"/>
            <a:ext cx="8915400" cy="2451094"/>
          </a:xfrm>
        </p:spPr>
        <p:txBody>
          <a:bodyPr/>
          <a:lstStyle/>
          <a:p>
            <a:r>
              <a:rPr lang="en-US" dirty="0" smtClean="0"/>
              <a:t>An assessment of user requirements for Fundamental Climate Data Records (FCDRs) was undertaken using two sources: a set of </a:t>
            </a:r>
            <a:r>
              <a:rPr lang="en-US" dirty="0" smtClean="0">
                <a:solidFill>
                  <a:srgbClr val="C00000"/>
                </a:solidFill>
              </a:rPr>
              <a:t>16 </a:t>
            </a:r>
            <a:r>
              <a:rPr lang="en-US" dirty="0" smtClean="0"/>
              <a:t>interviews with current FCDR users, and a review of prior literature. From this assessment, requirements for Fidelity and Uncertainty for Climate and Earth Observation (FIDUCEO) were defined as follows.</a:t>
            </a:r>
          </a:p>
          <a:p>
            <a:endParaRPr lang="en-US" dirty="0" smtClean="0"/>
          </a:p>
          <a:p>
            <a:r>
              <a:rPr lang="en-US" dirty="0" smtClean="0"/>
              <a:t>But we are looking for what do FCDR  producers need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644900" y="3619507"/>
            <a:ext cx="2590800" cy="507993"/>
          </a:xfrm>
          <a:solidFill>
            <a:schemeClr val="accent2"/>
          </a:solidFill>
        </p:spPr>
        <p:txBody>
          <a:bodyPr/>
          <a:lstStyle/>
          <a:p>
            <a:pPr>
              <a:buNone/>
            </a:pPr>
            <a:r>
              <a:rPr lang="en-US" dirty="0" smtClean="0"/>
              <a:t>Harmonization</a:t>
            </a:r>
            <a:endParaRPr lang="en-US" dirty="0"/>
          </a:p>
        </p:txBody>
      </p:sp>
      <p:sp>
        <p:nvSpPr>
          <p:cNvPr id="4" name="Content Placeholder 2"/>
          <p:cNvSpPr txBox="1">
            <a:spLocks/>
          </p:cNvSpPr>
          <p:nvPr/>
        </p:nvSpPr>
        <p:spPr bwMode="auto">
          <a:xfrm>
            <a:off x="6375400" y="3606807"/>
            <a:ext cx="3454400" cy="761993"/>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Uncertainties estimates of bias</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lang="en-US" sz="2400" dirty="0" smtClean="0">
              <a:solidFill>
                <a:schemeClr val="tx1"/>
              </a:solidFill>
              <a:latin typeface="+mn-lt"/>
            </a:endParaRPr>
          </a:p>
        </p:txBody>
      </p:sp>
      <p:sp>
        <p:nvSpPr>
          <p:cNvPr id="5" name="Content Placeholder 2"/>
          <p:cNvSpPr txBox="1">
            <a:spLocks/>
          </p:cNvSpPr>
          <p:nvPr/>
        </p:nvSpPr>
        <p:spPr bwMode="auto">
          <a:xfrm>
            <a:off x="63500" y="3632207"/>
            <a:ext cx="3492500" cy="888993"/>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Long term monitoring using stable references</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609600" y="1612900"/>
            <a:ext cx="8826500"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dirty="0" err="1" smtClean="0">
                <a:solidFill>
                  <a:schemeClr val="tx1"/>
                </a:solidFill>
              </a:rPr>
              <a:t>Eg</a:t>
            </a:r>
            <a:r>
              <a:rPr lang="en-US" sz="2000" dirty="0" smtClean="0">
                <a:solidFill>
                  <a:schemeClr val="tx1"/>
                </a:solidFill>
              </a:rPr>
              <a:t>. </a:t>
            </a:r>
            <a:r>
              <a:rPr lang="en-US" sz="2000" dirty="0" err="1" smtClean="0">
                <a:solidFill>
                  <a:schemeClr val="tx1"/>
                </a:solidFill>
              </a:rPr>
              <a:t>Strawman’s</a:t>
            </a:r>
            <a:r>
              <a:rPr lang="en-US" sz="2000" dirty="0" smtClean="0">
                <a:solidFill>
                  <a:schemeClr val="tx1"/>
                </a:solidFill>
              </a:rPr>
              <a:t> FCDR=AVHRR1+AVHRR2+AVHRR3+AVHRR4+……</a:t>
            </a:r>
            <a:endParaRPr lang="en-US" sz="2000" dirty="0">
              <a:solidFill>
                <a:schemeClr val="tx1"/>
              </a:solidFill>
            </a:endParaRPr>
          </a:p>
        </p:txBody>
      </p:sp>
      <p:sp>
        <p:nvSpPr>
          <p:cNvPr id="7" name="TextBox 6"/>
          <p:cNvSpPr txBox="1"/>
          <p:nvPr/>
        </p:nvSpPr>
        <p:spPr>
          <a:xfrm>
            <a:off x="0" y="5131137"/>
            <a:ext cx="9626600" cy="163121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dirty="0" smtClean="0">
                <a:solidFill>
                  <a:schemeClr val="tx1"/>
                </a:solidFill>
              </a:rPr>
              <a:t>Direct usage of GSICS products may not be possible </a:t>
            </a:r>
          </a:p>
          <a:p>
            <a:r>
              <a:rPr lang="en-US" sz="2000" dirty="0" smtClean="0">
                <a:solidFill>
                  <a:schemeClr val="tx1"/>
                </a:solidFill>
              </a:rPr>
              <a:t>                                                            …………however……….</a:t>
            </a:r>
          </a:p>
          <a:p>
            <a:endParaRPr lang="en-US" sz="2000" dirty="0" smtClean="0">
              <a:solidFill>
                <a:schemeClr val="tx1"/>
              </a:solidFill>
            </a:endParaRPr>
          </a:p>
          <a:p>
            <a:r>
              <a:rPr lang="en-US" sz="2000" dirty="0" smtClean="0">
                <a:solidFill>
                  <a:schemeClr val="tx1"/>
                </a:solidFill>
              </a:rPr>
              <a:t>However GSICS expertise , Algorithms and Deliverables can contribute towards meeting these goals.</a:t>
            </a:r>
            <a:endParaRPr lang="en-US" sz="2000" dirty="0">
              <a:solidFill>
                <a:schemeClr val="tx1"/>
              </a:solidFill>
            </a:endParaRPr>
          </a:p>
        </p:txBody>
      </p:sp>
      <p:sp>
        <p:nvSpPr>
          <p:cNvPr id="8" name="Content Placeholder 2"/>
          <p:cNvSpPr txBox="1">
            <a:spLocks/>
          </p:cNvSpPr>
          <p:nvPr/>
        </p:nvSpPr>
        <p:spPr bwMode="auto">
          <a:xfrm>
            <a:off x="800100" y="2514607"/>
            <a:ext cx="8432800" cy="8508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pPr>
            <a:r>
              <a:rPr lang="en-US" sz="1500" dirty="0" smtClean="0">
                <a:solidFill>
                  <a:schemeClr val="tx1"/>
                </a:solidFill>
              </a:rPr>
              <a:t>All known and established corrections for timing, geo-location, and viewing geometry of pixels should be applied in the FCDR record and described in associated documentation. Associated uncertainties should also be included or described</a:t>
            </a:r>
            <a:endParaRPr lang="en-US" sz="1500" dirty="0" smtClean="0">
              <a:solidFill>
                <a:schemeClr val="tx1"/>
              </a:solidFill>
              <a:latin typeface="+mn-lt"/>
            </a:endParaRPr>
          </a:p>
          <a:p>
            <a:pPr marL="342900" lvl="0" indent="-342900" eaLnBrk="0" hangingPunct="0">
              <a:spcBef>
                <a:spcPct val="20000"/>
              </a:spcBef>
            </a:pPr>
            <a:r>
              <a:rPr lang="en-US" sz="2400" dirty="0" smtClean="0"/>
              <a:t>.</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644900" y="3619507"/>
            <a:ext cx="2590800" cy="507993"/>
          </a:xfrm>
          <a:solidFill>
            <a:schemeClr val="accent2"/>
          </a:solidFill>
        </p:spPr>
        <p:txBody>
          <a:bodyPr/>
          <a:lstStyle/>
          <a:p>
            <a:pPr>
              <a:buNone/>
            </a:pPr>
            <a:r>
              <a:rPr lang="en-US" dirty="0" smtClean="0"/>
              <a:t>Harmonization</a:t>
            </a:r>
            <a:endParaRPr lang="en-US" dirty="0"/>
          </a:p>
        </p:txBody>
      </p:sp>
      <p:sp>
        <p:nvSpPr>
          <p:cNvPr id="4" name="Content Placeholder 2"/>
          <p:cNvSpPr txBox="1">
            <a:spLocks/>
          </p:cNvSpPr>
          <p:nvPr/>
        </p:nvSpPr>
        <p:spPr bwMode="auto">
          <a:xfrm>
            <a:off x="6375400" y="3606807"/>
            <a:ext cx="3454400" cy="761993"/>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Uncertainties estimates of bias</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lang="en-US" sz="2400" dirty="0" smtClean="0">
              <a:solidFill>
                <a:schemeClr val="tx1"/>
              </a:solidFill>
              <a:latin typeface="+mn-lt"/>
            </a:endParaRPr>
          </a:p>
        </p:txBody>
      </p:sp>
      <p:sp>
        <p:nvSpPr>
          <p:cNvPr id="5" name="Content Placeholder 2"/>
          <p:cNvSpPr txBox="1">
            <a:spLocks/>
          </p:cNvSpPr>
          <p:nvPr/>
        </p:nvSpPr>
        <p:spPr bwMode="auto">
          <a:xfrm>
            <a:off x="63500" y="3632207"/>
            <a:ext cx="3492500" cy="888993"/>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Long term monitoring using stable references</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609600" y="1612900"/>
            <a:ext cx="8826500"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dirty="0" err="1" smtClean="0">
                <a:solidFill>
                  <a:schemeClr val="tx1"/>
                </a:solidFill>
              </a:rPr>
              <a:t>Eg</a:t>
            </a:r>
            <a:r>
              <a:rPr lang="en-US" sz="2000" dirty="0" smtClean="0">
                <a:solidFill>
                  <a:schemeClr val="tx1"/>
                </a:solidFill>
              </a:rPr>
              <a:t>. </a:t>
            </a:r>
            <a:r>
              <a:rPr lang="en-US" sz="2000" dirty="0" err="1" smtClean="0">
                <a:solidFill>
                  <a:schemeClr val="tx1"/>
                </a:solidFill>
              </a:rPr>
              <a:t>Strawman’s</a:t>
            </a:r>
            <a:r>
              <a:rPr lang="en-US" sz="2000" dirty="0" smtClean="0">
                <a:solidFill>
                  <a:schemeClr val="tx1"/>
                </a:solidFill>
              </a:rPr>
              <a:t> FCDR=AVHRR1+AVHRR2+AVHRR3+AVHRR4+……</a:t>
            </a:r>
            <a:endParaRPr lang="en-US" sz="2000" dirty="0">
              <a:solidFill>
                <a:schemeClr val="tx1"/>
              </a:solidFill>
            </a:endParaRPr>
          </a:p>
        </p:txBody>
      </p:sp>
      <p:sp>
        <p:nvSpPr>
          <p:cNvPr id="7" name="TextBox 6"/>
          <p:cNvSpPr txBox="1"/>
          <p:nvPr/>
        </p:nvSpPr>
        <p:spPr>
          <a:xfrm>
            <a:off x="0" y="4919008"/>
            <a:ext cx="9626600" cy="193899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dirty="0" smtClean="0">
                <a:solidFill>
                  <a:schemeClr val="tx1"/>
                </a:solidFill>
              </a:rPr>
              <a:t>Direct usage of GSICS products may not be possible </a:t>
            </a:r>
          </a:p>
          <a:p>
            <a:r>
              <a:rPr lang="en-US" sz="2000" dirty="0" smtClean="0">
                <a:solidFill>
                  <a:schemeClr val="tx1"/>
                </a:solidFill>
              </a:rPr>
              <a:t>                                                            …………however……….</a:t>
            </a:r>
          </a:p>
          <a:p>
            <a:endParaRPr lang="en-US" sz="2000" dirty="0" smtClean="0">
              <a:solidFill>
                <a:schemeClr val="tx1"/>
              </a:solidFill>
            </a:endParaRPr>
          </a:p>
          <a:p>
            <a:r>
              <a:rPr lang="en-US" sz="2000" dirty="0" smtClean="0">
                <a:solidFill>
                  <a:schemeClr val="tx1"/>
                </a:solidFill>
              </a:rPr>
              <a:t>However GSICS expertise , Algorithms and Deliverables can contribute towards meeting these goals. Expertise in blending IASI-A IASI-B ( similar to GSICS Prime Ref) can help harmonization.</a:t>
            </a:r>
            <a:endParaRPr lang="en-US" sz="2000" dirty="0">
              <a:solidFill>
                <a:schemeClr val="tx1"/>
              </a:solidFill>
            </a:endParaRPr>
          </a:p>
        </p:txBody>
      </p:sp>
      <p:sp>
        <p:nvSpPr>
          <p:cNvPr id="8" name="Content Placeholder 2"/>
          <p:cNvSpPr txBox="1">
            <a:spLocks/>
          </p:cNvSpPr>
          <p:nvPr/>
        </p:nvSpPr>
        <p:spPr bwMode="auto">
          <a:xfrm>
            <a:off x="800100" y="2514607"/>
            <a:ext cx="8432800" cy="8508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pPr>
            <a:r>
              <a:rPr lang="en-US" sz="1500" dirty="0" smtClean="0">
                <a:solidFill>
                  <a:schemeClr val="tx1"/>
                </a:solidFill>
              </a:rPr>
              <a:t>All known and established corrections for timing, geo-location, and viewing geometry of pixels should be applied in the FCDR record and described in associated documentation. Associated uncertainties should also be included or described</a:t>
            </a:r>
            <a:endParaRPr lang="en-US" sz="1500" dirty="0" smtClean="0">
              <a:solidFill>
                <a:schemeClr val="tx1"/>
              </a:solidFill>
              <a:latin typeface="+mn-lt"/>
            </a:endParaRPr>
          </a:p>
          <a:p>
            <a:pPr marL="342900" lvl="0" indent="-342900" eaLnBrk="0" hangingPunct="0">
              <a:spcBef>
                <a:spcPct val="20000"/>
              </a:spcBef>
            </a:pPr>
            <a:r>
              <a:rPr lang="en-US" sz="2400" dirty="0" smtClean="0"/>
              <a:t>.</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Oval 8"/>
          <p:cNvSpPr/>
          <p:nvPr/>
        </p:nvSpPr>
        <p:spPr>
          <a:xfrm>
            <a:off x="3594100" y="3352800"/>
            <a:ext cx="2755900" cy="1117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426614"/>
            <a:ext cx="8915400" cy="475375"/>
          </a:xfrm>
        </p:spPr>
        <p:txBody>
          <a:bodyPr/>
          <a:lstStyle/>
          <a:p>
            <a:r>
              <a:rPr lang="en-US" dirty="0" smtClean="0"/>
              <a:t>Introduction</a:t>
            </a:r>
            <a:br>
              <a:rPr lang="en-US" dirty="0" smtClean="0"/>
            </a:br>
            <a:r>
              <a:rPr lang="en-US" dirty="0" smtClean="0"/>
              <a:t>User Requirements: </a:t>
            </a:r>
            <a:r>
              <a:rPr lang="en-US" dirty="0" smtClean="0">
                <a:solidFill>
                  <a:srgbClr val="FF0000"/>
                </a:solidFill>
              </a:rPr>
              <a:t>Where are we </a:t>
            </a:r>
            <a:r>
              <a:rPr lang="en-US" dirty="0" smtClean="0"/>
              <a:t>?</a:t>
            </a:r>
            <a:endParaRPr lang="en-US" dirty="0"/>
          </a:p>
        </p:txBody>
      </p:sp>
      <p:sp>
        <p:nvSpPr>
          <p:cNvPr id="4" name="Content Placeholder 2"/>
          <p:cNvSpPr>
            <a:spLocks noGrp="1"/>
          </p:cNvSpPr>
          <p:nvPr>
            <p:ph idx="1"/>
          </p:nvPr>
        </p:nvSpPr>
        <p:spPr>
          <a:xfrm>
            <a:off x="355600" y="1244606"/>
            <a:ext cx="9347200" cy="3924293"/>
          </a:xfrm>
        </p:spPr>
        <p:txBody>
          <a:bodyPr/>
          <a:lstStyle/>
          <a:p>
            <a:pPr>
              <a:buNone/>
            </a:pPr>
            <a:r>
              <a:rPr lang="en-US" dirty="0" smtClean="0"/>
              <a:t>In order to ensure consistent accuracy among space-based observations worldwide for climate monitoring, weather forecasting, and environmental applications there was a need to monitor GEO and LEO instruments of agencies by comparing with stable and well calibrated references.</a:t>
            </a:r>
          </a:p>
          <a:p>
            <a:pPr>
              <a:buNone/>
            </a:pPr>
            <a:r>
              <a:rPr lang="en-US" dirty="0" smtClean="0"/>
              <a:t>The two critical requirements were: </a:t>
            </a:r>
          </a:p>
          <a:p>
            <a:pPr lvl="1">
              <a:buNone/>
            </a:pPr>
            <a:r>
              <a:rPr lang="en-US" dirty="0" smtClean="0"/>
              <a:t>1. To monitor instrument measurements (L1)  in Near Real Time.</a:t>
            </a:r>
          </a:p>
          <a:p>
            <a:pPr lvl="1">
              <a:buNone/>
            </a:pPr>
            <a:r>
              <a:rPr lang="en-US" dirty="0" smtClean="0"/>
              <a:t>2. Re-calibrate past measurements by utilizing the modern references (e.g., MODIS, AIRS, IASI ).</a:t>
            </a:r>
          </a:p>
          <a:p>
            <a:pPr>
              <a:buNone/>
            </a:pPr>
            <a:r>
              <a:rPr lang="en-US" dirty="0" smtClean="0"/>
              <a:t> </a:t>
            </a:r>
            <a:endParaRPr lang="en-US" dirty="0"/>
          </a:p>
        </p:txBody>
      </p:sp>
      <p:sp>
        <p:nvSpPr>
          <p:cNvPr id="5" name="TextBox 4"/>
          <p:cNvSpPr txBox="1"/>
          <p:nvPr/>
        </p:nvSpPr>
        <p:spPr>
          <a:xfrm>
            <a:off x="215900" y="5676900"/>
            <a:ext cx="9385300" cy="584775"/>
          </a:xfrm>
          <a:prstGeom prst="rect">
            <a:avLst/>
          </a:prstGeom>
          <a:solidFill>
            <a:schemeClr val="bg1">
              <a:lumMod val="85000"/>
            </a:schemeClr>
          </a:solidFill>
        </p:spPr>
        <p:txBody>
          <a:bodyPr wrap="square" rtlCol="0">
            <a:spAutoFit/>
          </a:bodyPr>
          <a:lstStyle/>
          <a:p>
            <a:r>
              <a:rPr lang="en-US" sz="1600" dirty="0" smtClean="0">
                <a:solidFill>
                  <a:schemeClr val="tx1"/>
                </a:solidFill>
              </a:rPr>
              <a:t>GSICS continues to fulfill this requirement by developing cross calibration products in NRT and RAC (in IR to begin with). </a:t>
            </a:r>
            <a:r>
              <a:rPr lang="en-US" sz="1600" i="1" dirty="0" smtClean="0">
                <a:solidFill>
                  <a:schemeClr val="tx1"/>
                </a:solidFill>
              </a:rPr>
              <a:t>Similar products in VIS under development</a:t>
            </a:r>
            <a:r>
              <a:rPr lang="en-US" sz="1600" i="1" dirty="0" smtClean="0">
                <a:solidFill>
                  <a:srgbClr val="009900"/>
                </a:solidFill>
              </a:rPr>
              <a:t>.</a:t>
            </a:r>
            <a:endParaRPr lang="en-US" sz="1600" i="1" dirty="0">
              <a:solidFill>
                <a:srgbClr val="0099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1333507"/>
            <a:ext cx="8915400" cy="2628894"/>
          </a:xfrm>
        </p:spPr>
        <p:txBody>
          <a:bodyPr/>
          <a:lstStyle/>
          <a:p>
            <a:pPr>
              <a:buNone/>
            </a:pPr>
            <a:r>
              <a:rPr lang="en-US" dirty="0" smtClean="0">
                <a:solidFill>
                  <a:srgbClr val="C00000"/>
                </a:solidFill>
              </a:rPr>
              <a:t>MVIRI“</a:t>
            </a:r>
          </a:p>
          <a:p>
            <a:pPr>
              <a:buNone/>
            </a:pPr>
            <a:r>
              <a:rPr lang="en-US" i="1" dirty="0" smtClean="0"/>
              <a:t>Could use operational Global Space-based Inter-Calibration System (GSICS) inter-calibration factors for SEVIRI. use. Would be impossible to do a per-pixel This exists but I’m not using it. Further information, I probably wouldn’t uncertainty. If it was provided I probably wouldn’t trust it.” </a:t>
            </a:r>
          </a:p>
          <a:p>
            <a:endParaRPr lang="en-US" dirty="0" smtClean="0"/>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Infrared</a:t>
            </a:r>
            <a:endParaRPr lang="en-US" dirty="0"/>
          </a:p>
        </p:txBody>
      </p:sp>
      <p:sp>
        <p:nvSpPr>
          <p:cNvPr id="3" name="Content Placeholder 2"/>
          <p:cNvSpPr>
            <a:spLocks noGrp="1"/>
          </p:cNvSpPr>
          <p:nvPr>
            <p:ph idx="1"/>
          </p:nvPr>
        </p:nvSpPr>
        <p:spPr/>
        <p:txBody>
          <a:bodyPr/>
          <a:lstStyle/>
          <a:p>
            <a:pPr>
              <a:buNone/>
            </a:pPr>
            <a:r>
              <a:rPr lang="en-US" dirty="0" smtClean="0">
                <a:solidFill>
                  <a:srgbClr val="C00000"/>
                </a:solidFill>
              </a:rPr>
              <a:t>AVHRR</a:t>
            </a:r>
          </a:p>
          <a:p>
            <a:r>
              <a:rPr lang="en-US" dirty="0" smtClean="0"/>
              <a:t>“</a:t>
            </a:r>
            <a:r>
              <a:rPr lang="en-US" i="1" dirty="0" smtClean="0"/>
              <a:t>Would be very useful to have clear information about stability, accuracy, and variability of the accuracy (precision). Flag information about how useful/trustworthy the </a:t>
            </a:r>
            <a:r>
              <a:rPr lang="en-US" i="1" dirty="0" err="1" smtClean="0"/>
              <a:t>intercalibration</a:t>
            </a:r>
            <a:r>
              <a:rPr lang="en-US" i="1" dirty="0" smtClean="0"/>
              <a:t> information is, on a pixel-basis. (Many problems with early 3.9 </a:t>
            </a:r>
            <a:r>
              <a:rPr lang="en-US" i="1" dirty="0" err="1" smtClean="0"/>
              <a:t>μm</a:t>
            </a:r>
            <a:r>
              <a:rPr lang="en-US" i="1" dirty="0" smtClean="0"/>
              <a:t> AVHRR.)” </a:t>
            </a:r>
          </a:p>
          <a:p>
            <a:endParaRPr lang="en-US" dirty="0" smtClean="0"/>
          </a:p>
          <a:p>
            <a:r>
              <a:rPr lang="en-US" dirty="0" smtClean="0"/>
              <a:t>“</a:t>
            </a:r>
            <a:r>
              <a:rPr lang="en-US" i="1" dirty="0" smtClean="0"/>
              <a:t>Would be very useful to have clear information about stability, accuracy, and variability of the accuracy (precision). Flag information about how useful/trustworthy the </a:t>
            </a:r>
            <a:r>
              <a:rPr lang="en-US" i="1" dirty="0" err="1" smtClean="0"/>
              <a:t>intercalibration</a:t>
            </a:r>
            <a:r>
              <a:rPr lang="en-US" i="1" dirty="0" smtClean="0"/>
              <a:t> information is, on a pixel-basis. (Many problems with early 3.9 </a:t>
            </a:r>
            <a:r>
              <a:rPr lang="en-US" i="1" dirty="0" err="1" smtClean="0"/>
              <a:t>μm</a:t>
            </a:r>
            <a:r>
              <a:rPr lang="en-US" i="1" dirty="0" smtClean="0"/>
              <a:t> AVHRR.)” </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Microwave</a:t>
            </a:r>
            <a:endParaRPr lang="en-US" dirty="0"/>
          </a:p>
        </p:txBody>
      </p:sp>
      <p:sp>
        <p:nvSpPr>
          <p:cNvPr id="3" name="Content Placeholder 2"/>
          <p:cNvSpPr>
            <a:spLocks noGrp="1"/>
          </p:cNvSpPr>
          <p:nvPr>
            <p:ph idx="1"/>
          </p:nvPr>
        </p:nvSpPr>
        <p:spPr/>
        <p:txBody>
          <a:bodyPr/>
          <a:lstStyle/>
          <a:p>
            <a:r>
              <a:rPr lang="en-US" dirty="0" smtClean="0">
                <a:solidFill>
                  <a:srgbClr val="C00000"/>
                </a:solidFill>
              </a:rPr>
              <a:t>AMSU</a:t>
            </a:r>
          </a:p>
          <a:p>
            <a:endParaRPr lang="en-US" dirty="0" smtClean="0"/>
          </a:p>
          <a:p>
            <a:r>
              <a:rPr lang="en-US" i="1" dirty="0" smtClean="0"/>
              <a:t>Uncertainties on the channel radiances. </a:t>
            </a:r>
            <a:r>
              <a:rPr lang="en-US" i="1" dirty="0" err="1" smtClean="0"/>
              <a:t>Characterisation</a:t>
            </a:r>
            <a:r>
              <a:rPr lang="en-US" i="1" dirty="0" smtClean="0"/>
              <a:t> of across-scan bias. The more detail the better. Historical disconnect between the engineering side and data users </a:t>
            </a:r>
          </a:p>
          <a:p>
            <a:endParaRPr lang="en-US" dirty="0" smtClean="0"/>
          </a:p>
          <a:p>
            <a:r>
              <a:rPr lang="en-US" i="1" dirty="0" smtClean="0"/>
              <a:t>Uncertainties on the channel radiances. </a:t>
            </a:r>
            <a:r>
              <a:rPr lang="en-US" i="1" dirty="0" err="1" smtClean="0"/>
              <a:t>Characterisation</a:t>
            </a:r>
            <a:r>
              <a:rPr lang="en-US" i="1" dirty="0" smtClean="0"/>
              <a:t> of across-scan bias. The more detail the better. Historical disconnect between the engineering side and data users </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Sensors</a:t>
            </a:r>
            <a:endParaRPr lang="en-US" dirty="0"/>
          </a:p>
        </p:txBody>
      </p:sp>
      <p:sp>
        <p:nvSpPr>
          <p:cNvPr id="3" name="Content Placeholder 2"/>
          <p:cNvSpPr>
            <a:spLocks noGrp="1"/>
          </p:cNvSpPr>
          <p:nvPr>
            <p:ph idx="1"/>
          </p:nvPr>
        </p:nvSpPr>
        <p:spPr/>
        <p:txBody>
          <a:bodyPr/>
          <a:lstStyle/>
          <a:p>
            <a:r>
              <a:rPr lang="en-US" dirty="0" smtClean="0"/>
              <a:t>• AVHRR GAC PRT measurement sequence needs to be checked. </a:t>
            </a:r>
          </a:p>
          <a:p>
            <a:r>
              <a:rPr lang="en-US" dirty="0" smtClean="0"/>
              <a:t>• HIRS needs to be more stable than 0.2 K/decade for the production of CTH. </a:t>
            </a:r>
          </a:p>
          <a:p>
            <a:r>
              <a:rPr lang="en-US" dirty="0" smtClean="0"/>
              <a:t>• HIRS needs to be more stable than 0.05 K/decade for the production of SST. </a:t>
            </a:r>
          </a:p>
          <a:p>
            <a:r>
              <a:rPr lang="en-US" dirty="0" smtClean="0"/>
              <a:t>• AMSU needs to be more stable than 0.1 K/decade for the production of UTH. </a:t>
            </a:r>
          </a:p>
          <a:p>
            <a:r>
              <a:rPr lang="en-US" dirty="0" smtClean="0"/>
              <a:t>• AVHRR </a:t>
            </a:r>
            <a:r>
              <a:rPr lang="en-US" dirty="0" err="1" smtClean="0"/>
              <a:t>harmonisation</a:t>
            </a:r>
            <a:r>
              <a:rPr lang="en-US" dirty="0" smtClean="0"/>
              <a:t> should be better than 50 </a:t>
            </a:r>
            <a:r>
              <a:rPr lang="en-US" dirty="0" err="1" smtClean="0"/>
              <a:t>mK</a:t>
            </a:r>
            <a:r>
              <a:rPr lang="en-US" dirty="0" smtClean="0"/>
              <a:t>/decade. </a:t>
            </a:r>
          </a:p>
          <a:p>
            <a:r>
              <a:rPr lang="en-US" dirty="0" smtClean="0"/>
              <a:t>• AVHRR </a:t>
            </a:r>
            <a:r>
              <a:rPr lang="en-US" dirty="0" err="1" smtClean="0"/>
              <a:t>harmonisation</a:t>
            </a:r>
            <a:r>
              <a:rPr lang="en-US" dirty="0" smtClean="0"/>
              <a:t> should be better than 1 %, according to an “educated guess” by an AVHRR user. </a:t>
            </a:r>
          </a:p>
          <a:p>
            <a:endParaRPr lang="en-US" dirty="0"/>
          </a:p>
        </p:txBody>
      </p:sp>
      <p:sp>
        <p:nvSpPr>
          <p:cNvPr id="4" name="TextBox 3"/>
          <p:cNvSpPr txBox="1"/>
          <p:nvPr/>
        </p:nvSpPr>
        <p:spPr>
          <a:xfrm>
            <a:off x="2946400" y="6255435"/>
            <a:ext cx="3632200" cy="323165"/>
          </a:xfrm>
          <a:prstGeom prst="rect">
            <a:avLst/>
          </a:prstGeom>
          <a:solidFill>
            <a:schemeClr val="accent2"/>
          </a:solidFill>
        </p:spPr>
        <p:txBody>
          <a:bodyPr wrap="square" rtlCol="0">
            <a:spAutoFit/>
          </a:bodyPr>
          <a:lstStyle/>
          <a:p>
            <a:r>
              <a:rPr lang="en-US" sz="1500" dirty="0" smtClean="0">
                <a:solidFill>
                  <a:schemeClr val="tx1"/>
                </a:solidFill>
              </a:rPr>
              <a:t>Can help in achieving these targets</a:t>
            </a:r>
            <a:endParaRPr lang="en-US" sz="1500" dirty="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Pre-launch</a:t>
            </a:r>
            <a:endParaRPr lang="en-US" dirty="0"/>
          </a:p>
        </p:txBody>
      </p:sp>
      <p:sp>
        <p:nvSpPr>
          <p:cNvPr id="3" name="Content Placeholder 2"/>
          <p:cNvSpPr>
            <a:spLocks noGrp="1"/>
          </p:cNvSpPr>
          <p:nvPr>
            <p:ph idx="1"/>
          </p:nvPr>
        </p:nvSpPr>
        <p:spPr/>
        <p:txBody>
          <a:bodyPr/>
          <a:lstStyle/>
          <a:p>
            <a:r>
              <a:rPr lang="en-US" i="1" dirty="0" smtClean="0"/>
              <a:t>Instrument calibration for nonlinearity. Antenna pattern measurements. We use what is available. Those are the main things. What was done was adequate for instrument specifications for operational use, but not adequate for climate applications. Disconnect</a:t>
            </a:r>
          </a:p>
          <a:p>
            <a:endParaRPr lang="en-US" i="1" dirty="0" smtClean="0"/>
          </a:p>
          <a:p>
            <a:r>
              <a:rPr lang="en-US" i="1" dirty="0" smtClean="0"/>
              <a:t>Harmonization-&gt;  Satellites equatorial crossing times differ.</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892300" y="3314700"/>
            <a:ext cx="7137400" cy="698500"/>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 y="274642"/>
            <a:ext cx="8915400" cy="1069899"/>
          </a:xfrm>
        </p:spPr>
        <p:txBody>
          <a:bodyPr/>
          <a:lstStyle/>
          <a:p>
            <a:r>
              <a:rPr lang="en-US" dirty="0" smtClean="0"/>
              <a:t>GPPA Maturity-Operational Phase</a:t>
            </a:r>
            <a:endParaRPr lang="en-US" dirty="0"/>
          </a:p>
        </p:txBody>
      </p:sp>
      <p:sp>
        <p:nvSpPr>
          <p:cNvPr id="5" name="Rectangle 4"/>
          <p:cNvSpPr/>
          <p:nvPr/>
        </p:nvSpPr>
        <p:spPr>
          <a:xfrm>
            <a:off x="3143078" y="3345619"/>
            <a:ext cx="4921422" cy="609540"/>
          </a:xfrm>
          <a:prstGeom prst="rect">
            <a:avLst/>
          </a:prstGeom>
          <a:gradFill flip="none" rotWithShape="1">
            <a:gsLst>
              <a:gs pos="0">
                <a:schemeClr val="bg1">
                  <a:alpha val="0"/>
                </a:schemeClr>
              </a:gs>
              <a:gs pos="56000">
                <a:srgbClr val="FBBF28"/>
              </a:gs>
              <a:gs pos="100000">
                <a:srgbClr val="FAB3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   Product version Control                         Data released with disclaimer</a:t>
            </a:r>
            <a:endParaRPr lang="en-US" sz="1000" dirty="0">
              <a:solidFill>
                <a:schemeClr val="tx1"/>
              </a:solidFill>
            </a:endParaRPr>
          </a:p>
          <a:p>
            <a:r>
              <a:rPr lang="en-US" sz="1000" dirty="0">
                <a:solidFill>
                  <a:schemeClr val="tx1"/>
                </a:solidFill>
              </a:rPr>
              <a:t>C        </a:t>
            </a:r>
            <a:r>
              <a:rPr lang="en-US" sz="1000" dirty="0" smtClean="0">
                <a:solidFill>
                  <a:schemeClr val="tx1"/>
                </a:solidFill>
              </a:rPr>
              <a:t>Operations and distribution plan         Data user’s guide    T=180 days</a:t>
            </a:r>
            <a:endParaRPr lang="en-US" sz="1000" dirty="0">
              <a:solidFill>
                <a:schemeClr val="tx1"/>
              </a:solidFill>
            </a:endParaRPr>
          </a:p>
        </p:txBody>
      </p:sp>
      <p:sp>
        <p:nvSpPr>
          <p:cNvPr id="6" name="Rectangle 5"/>
          <p:cNvSpPr/>
          <p:nvPr/>
        </p:nvSpPr>
        <p:spPr>
          <a:xfrm>
            <a:off x="3665406" y="4004703"/>
            <a:ext cx="4411794" cy="609540"/>
          </a:xfrm>
          <a:prstGeom prst="rect">
            <a:avLst/>
          </a:prstGeom>
          <a:gradFill flip="none" rotWithShape="1">
            <a:gsLst>
              <a:gs pos="52000">
                <a:srgbClr val="9CDD46"/>
              </a:gs>
              <a:gs pos="0">
                <a:schemeClr val="bg1">
                  <a:alpha val="0"/>
                </a:schemeClr>
              </a:gs>
              <a:gs pos="100000">
                <a:srgbClr val="8AD72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Founding concepts Supporting models    Data </a:t>
            </a:r>
            <a:r>
              <a:rPr lang="en-US" sz="1000" dirty="0">
                <a:solidFill>
                  <a:schemeClr val="tx1"/>
                </a:solidFill>
              </a:rPr>
              <a:t>Archived and Free Access</a:t>
            </a:r>
          </a:p>
          <a:p>
            <a:r>
              <a:rPr lang="en-US" sz="1000" dirty="0">
                <a:solidFill>
                  <a:schemeClr val="tx1"/>
                </a:solidFill>
              </a:rPr>
              <a:t>           ATBD </a:t>
            </a:r>
            <a:r>
              <a:rPr lang="en-US" sz="1000" dirty="0" smtClean="0">
                <a:solidFill>
                  <a:schemeClr val="tx1"/>
                </a:solidFill>
              </a:rPr>
              <a:t>Peer-Publications                      Product quality indicator description</a:t>
            </a:r>
            <a:endParaRPr lang="en-US" sz="1000" dirty="0">
              <a:solidFill>
                <a:schemeClr val="tx1"/>
              </a:solidFill>
            </a:endParaRPr>
          </a:p>
          <a:p>
            <a:r>
              <a:rPr lang="en-US" sz="1000" dirty="0">
                <a:solidFill>
                  <a:schemeClr val="tx1"/>
                </a:solidFill>
              </a:rPr>
              <a:t>            </a:t>
            </a:r>
            <a:r>
              <a:rPr lang="en-US" sz="1000" dirty="0" smtClean="0">
                <a:solidFill>
                  <a:schemeClr val="tx1"/>
                </a:solidFill>
              </a:rPr>
              <a:t>Traceability document                         T=365 days</a:t>
            </a:r>
            <a:endParaRPr lang="en-US" sz="1000" dirty="0">
              <a:solidFill>
                <a:schemeClr val="tx1"/>
              </a:solidFill>
            </a:endParaRPr>
          </a:p>
        </p:txBody>
      </p:sp>
      <p:sp>
        <p:nvSpPr>
          <p:cNvPr id="8" name="Rectangle 13"/>
          <p:cNvSpPr/>
          <p:nvPr/>
        </p:nvSpPr>
        <p:spPr>
          <a:xfrm>
            <a:off x="1913458" y="3352800"/>
            <a:ext cx="1693342" cy="665859"/>
          </a:xfrm>
          <a:custGeom>
            <a:avLst/>
            <a:gdLst/>
            <a:ahLst/>
            <a:cxnLst/>
            <a:rect l="l" t="t" r="r" b="b"/>
            <a:pathLst>
              <a:path w="1548748" h="594360">
                <a:moveTo>
                  <a:pt x="367404" y="0"/>
                </a:moveTo>
                <a:lnTo>
                  <a:pt x="1181344" y="0"/>
                </a:lnTo>
                <a:lnTo>
                  <a:pt x="1548748" y="594360"/>
                </a:lnTo>
                <a:lnTo>
                  <a:pt x="0" y="59436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Preoperational</a:t>
            </a:r>
          </a:p>
          <a:p>
            <a:pPr algn="ctr"/>
            <a:r>
              <a:rPr lang="en-US" dirty="0" smtClean="0"/>
              <a:t>Phase</a:t>
            </a:r>
            <a:endParaRPr lang="en-US" dirty="0"/>
          </a:p>
        </p:txBody>
      </p:sp>
      <p:sp>
        <p:nvSpPr>
          <p:cNvPr id="9" name="Rectangle 14"/>
          <p:cNvSpPr/>
          <p:nvPr/>
        </p:nvSpPr>
        <p:spPr>
          <a:xfrm>
            <a:off x="1544588" y="4068711"/>
            <a:ext cx="2430512" cy="609540"/>
          </a:xfrm>
          <a:custGeom>
            <a:avLst/>
            <a:gdLst/>
            <a:ahLst/>
            <a:cxnLst/>
            <a:rect l="l" t="t" r="r" b="b"/>
            <a:pathLst>
              <a:path w="2362688" h="594360">
                <a:moveTo>
                  <a:pt x="367404" y="0"/>
                </a:moveTo>
                <a:lnTo>
                  <a:pt x="1995284" y="0"/>
                </a:lnTo>
                <a:lnTo>
                  <a:pt x="2362688" y="594360"/>
                </a:lnTo>
                <a:lnTo>
                  <a:pt x="0" y="594360"/>
                </a:lnTo>
                <a:close/>
              </a:path>
            </a:pathLst>
          </a:custGeom>
          <a:solidFill>
            <a:srgbClr val="8AD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Demonstration Phase</a:t>
            </a:r>
            <a:endParaRPr lang="en-US" dirty="0"/>
          </a:p>
        </p:txBody>
      </p:sp>
      <p:sp>
        <p:nvSpPr>
          <p:cNvPr id="10" name="Rectangle 9"/>
          <p:cNvSpPr/>
          <p:nvPr/>
        </p:nvSpPr>
        <p:spPr>
          <a:xfrm>
            <a:off x="4028128" y="4673660"/>
            <a:ext cx="4036372" cy="609540"/>
          </a:xfrm>
          <a:prstGeom prst="rect">
            <a:avLst/>
          </a:prstGeom>
          <a:gradFill flip="none" rotWithShape="1">
            <a:gsLst>
              <a:gs pos="53000">
                <a:srgbClr val="2EB1EC"/>
              </a:gs>
              <a:gs pos="0">
                <a:schemeClr val="bg1">
                  <a:alpha val="0"/>
                </a:schemeClr>
              </a:gs>
              <a:gs pos="100000">
                <a:srgbClr val="00A0E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Fill out </a:t>
            </a:r>
            <a:r>
              <a:rPr lang="en-US" sz="1000" dirty="0">
                <a:solidFill>
                  <a:schemeClr val="tx1"/>
                </a:solidFill>
              </a:rPr>
              <a:t>GSICS Product Acceptance Form  ( </a:t>
            </a:r>
            <a:r>
              <a:rPr lang="en-US" sz="1000" dirty="0">
                <a:solidFill>
                  <a:schemeClr val="tx1"/>
                </a:solidFill>
                <a:hlinkClick r:id="rId2"/>
              </a:rPr>
              <a:t>GPAF</a:t>
            </a:r>
            <a:r>
              <a:rPr lang="en-US" sz="1000" dirty="0">
                <a:solidFill>
                  <a:schemeClr val="tx1"/>
                </a:solidFill>
              </a:rPr>
              <a:t> </a:t>
            </a:r>
            <a:r>
              <a:rPr lang="en-US" sz="1000" dirty="0" smtClean="0">
                <a:solidFill>
                  <a:schemeClr val="tx1"/>
                </a:solidFill>
              </a:rPr>
              <a:t>)  </a:t>
            </a:r>
            <a:endParaRPr lang="en-US" sz="1000" dirty="0">
              <a:solidFill>
                <a:schemeClr val="tx1"/>
              </a:solidFill>
            </a:endParaRPr>
          </a:p>
        </p:txBody>
      </p:sp>
      <p:sp>
        <p:nvSpPr>
          <p:cNvPr id="11" name="Rectangle 16"/>
          <p:cNvSpPr/>
          <p:nvPr/>
        </p:nvSpPr>
        <p:spPr>
          <a:xfrm>
            <a:off x="1156870" y="4724460"/>
            <a:ext cx="3211930" cy="609540"/>
          </a:xfrm>
          <a:custGeom>
            <a:avLst/>
            <a:gdLst/>
            <a:ahLst/>
            <a:cxnLst/>
            <a:rect l="l" t="t" r="r" b="b"/>
            <a:pathLst>
              <a:path w="3176628" h="594360">
                <a:moveTo>
                  <a:pt x="367404" y="0"/>
                </a:moveTo>
                <a:lnTo>
                  <a:pt x="2809225" y="0"/>
                </a:lnTo>
                <a:lnTo>
                  <a:pt x="3176628" y="594360"/>
                </a:lnTo>
                <a:lnTo>
                  <a:pt x="0" y="594360"/>
                </a:lnTo>
                <a:close/>
              </a:path>
            </a:pathLst>
          </a:cu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Submission  Phase</a:t>
            </a:r>
            <a:endParaRPr lang="en-US" dirty="0"/>
          </a:p>
        </p:txBody>
      </p:sp>
      <p:pic>
        <p:nvPicPr>
          <p:cNvPr id="12" name="Picture 11" descr="463px-Apollo_17_Pre-Launch_-_GPN-2000-000636.jpg"/>
          <p:cNvPicPr>
            <a:picLocks noChangeAspect="1"/>
          </p:cNvPicPr>
          <p:nvPr/>
        </p:nvPicPr>
        <p:blipFill>
          <a:blip r:embed="rId3" cstate="print"/>
          <a:stretch>
            <a:fillRect/>
          </a:stretch>
        </p:blipFill>
        <p:spPr>
          <a:xfrm>
            <a:off x="8204200" y="4652851"/>
            <a:ext cx="596900" cy="630349"/>
          </a:xfrm>
          <a:prstGeom prst="rect">
            <a:avLst/>
          </a:prstGeom>
        </p:spPr>
      </p:pic>
      <p:pic>
        <p:nvPicPr>
          <p:cNvPr id="13" name="Picture 12" descr="750px-Apollo_16_Launch_-_GPN-2000-000638.jpg"/>
          <p:cNvPicPr>
            <a:picLocks noChangeAspect="1"/>
          </p:cNvPicPr>
          <p:nvPr/>
        </p:nvPicPr>
        <p:blipFill>
          <a:blip r:embed="rId4" cstate="print"/>
          <a:stretch>
            <a:fillRect/>
          </a:stretch>
        </p:blipFill>
        <p:spPr>
          <a:xfrm flipH="1">
            <a:off x="8216900" y="3958767"/>
            <a:ext cx="584200" cy="651370"/>
          </a:xfrm>
          <a:prstGeom prst="rect">
            <a:avLst/>
          </a:prstGeom>
        </p:spPr>
      </p:pic>
      <p:pic>
        <p:nvPicPr>
          <p:cNvPr id="14" name="Picture 13" descr="546px-Apollo_16_Command_and_Service_Module_Over_the_Moon_-_GPN-2002-000069.jpg"/>
          <p:cNvPicPr>
            <a:picLocks noChangeAspect="1"/>
          </p:cNvPicPr>
          <p:nvPr/>
        </p:nvPicPr>
        <p:blipFill>
          <a:blip r:embed="rId5" cstate="print"/>
          <a:srcRect t="17647" r="12928"/>
          <a:stretch>
            <a:fillRect/>
          </a:stretch>
        </p:blipFill>
        <p:spPr>
          <a:xfrm>
            <a:off x="8216900" y="3329906"/>
            <a:ext cx="578662" cy="607504"/>
          </a:xfrm>
          <a:prstGeom prst="rect">
            <a:avLst/>
          </a:prstGeom>
        </p:spPr>
      </p:pic>
      <p:sp>
        <p:nvSpPr>
          <p:cNvPr id="16" name="Title 1"/>
          <p:cNvSpPr txBox="1">
            <a:spLocks/>
          </p:cNvSpPr>
          <p:nvPr/>
        </p:nvSpPr>
        <p:spPr bwMode="auto">
          <a:xfrm>
            <a:off x="-94735" y="5398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dirty="0" smtClean="0"/>
              <a:t>GPPA Description</a:t>
            </a:r>
            <a:endParaRPr lang="en-US" dirty="0"/>
          </a:p>
        </p:txBody>
      </p:sp>
      <p:sp>
        <p:nvSpPr>
          <p:cNvPr id="15" name="Rectangle 14"/>
          <p:cNvSpPr/>
          <p:nvPr/>
        </p:nvSpPr>
        <p:spPr>
          <a:xfrm>
            <a:off x="2804360" y="2732845"/>
            <a:ext cx="5260140" cy="566057"/>
          </a:xfrm>
          <a:prstGeom prst="rect">
            <a:avLst/>
          </a:prstGeom>
          <a:gradFill flip="none" rotWithShape="1">
            <a:gsLst>
              <a:gs pos="45000">
                <a:srgbClr val="F1583F"/>
              </a:gs>
              <a:gs pos="0">
                <a:schemeClr val="bg1">
                  <a:alpha val="0"/>
                </a:schemeClr>
              </a:gs>
              <a:gs pos="100000">
                <a:srgbClr val="EE381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000000"/>
                </a:solidFill>
                <a:cs typeface="Arial"/>
              </a:rPr>
              <a:t>     Product </a:t>
            </a:r>
            <a:r>
              <a:rPr lang="en-US" sz="1000" dirty="0">
                <a:solidFill>
                  <a:srgbClr val="000000"/>
                </a:solidFill>
                <a:cs typeface="Arial"/>
              </a:rPr>
              <a:t>is fully accepted by GSICS Executive Panel (EP) and maintained within GSICS </a:t>
            </a:r>
            <a:r>
              <a:rPr lang="en-US" sz="1000" dirty="0" smtClean="0">
                <a:solidFill>
                  <a:srgbClr val="000000"/>
                </a:solidFill>
                <a:cs typeface="Arial"/>
              </a:rPr>
              <a:t>and</a:t>
            </a:r>
          </a:p>
          <a:p>
            <a:r>
              <a:rPr lang="en-US" sz="1000" dirty="0">
                <a:solidFill>
                  <a:srgbClr val="000000"/>
                </a:solidFill>
                <a:cs typeface="Arial"/>
              </a:rPr>
              <a:t> </a:t>
            </a:r>
            <a:r>
              <a:rPr lang="en-US" sz="1000" dirty="0" smtClean="0">
                <a:solidFill>
                  <a:srgbClr val="000000"/>
                </a:solidFill>
                <a:cs typeface="Arial"/>
              </a:rPr>
              <a:t>     </a:t>
            </a:r>
            <a:r>
              <a:rPr lang="en-US" sz="1000" dirty="0">
                <a:solidFill>
                  <a:srgbClr val="000000"/>
                </a:solidFill>
                <a:cs typeface="Arial"/>
              </a:rPr>
              <a:t>distributed to the </a:t>
            </a:r>
            <a:r>
              <a:rPr lang="en-US" sz="1000" dirty="0" smtClean="0">
                <a:solidFill>
                  <a:srgbClr val="000000"/>
                </a:solidFill>
                <a:cs typeface="Arial"/>
              </a:rPr>
              <a:t>public.</a:t>
            </a:r>
          </a:p>
          <a:p>
            <a:r>
              <a:rPr lang="en-US" sz="1000" dirty="0">
                <a:solidFill>
                  <a:srgbClr val="000000"/>
                </a:solidFill>
                <a:cs typeface="Arial"/>
              </a:rPr>
              <a:t> </a:t>
            </a:r>
            <a:r>
              <a:rPr lang="en-US" sz="1000" dirty="0" smtClean="0">
                <a:solidFill>
                  <a:srgbClr val="000000"/>
                </a:solidFill>
                <a:cs typeface="Arial"/>
              </a:rPr>
              <a:t>        Product Logs, Data Usage</a:t>
            </a:r>
          </a:p>
          <a:p>
            <a:r>
              <a:rPr lang="en-US" sz="1000" dirty="0">
                <a:solidFill>
                  <a:srgbClr val="000000"/>
                </a:solidFill>
                <a:cs typeface="Arial"/>
              </a:rPr>
              <a:t> </a:t>
            </a:r>
            <a:r>
              <a:rPr lang="en-US" sz="1000" dirty="0" smtClean="0">
                <a:solidFill>
                  <a:srgbClr val="000000"/>
                </a:solidFill>
                <a:cs typeface="Arial"/>
              </a:rPr>
              <a:t>         </a:t>
            </a:r>
            <a:endParaRPr lang="en-US" sz="1000" dirty="0">
              <a:solidFill>
                <a:schemeClr val="tx1"/>
              </a:solidFill>
            </a:endParaRPr>
          </a:p>
        </p:txBody>
      </p:sp>
      <p:sp>
        <p:nvSpPr>
          <p:cNvPr id="17" name="Rectangle 12"/>
          <p:cNvSpPr/>
          <p:nvPr/>
        </p:nvSpPr>
        <p:spPr>
          <a:xfrm>
            <a:off x="2336800" y="2628900"/>
            <a:ext cx="876300" cy="698501"/>
          </a:xfrm>
          <a:custGeom>
            <a:avLst/>
            <a:gdLst/>
            <a:ahLst/>
            <a:cxnLst/>
            <a:rect l="l" t="t" r="r" b="b"/>
            <a:pathLst>
              <a:path w="734807" h="594360">
                <a:moveTo>
                  <a:pt x="367403" y="0"/>
                </a:moveTo>
                <a:lnTo>
                  <a:pt x="734807" y="594360"/>
                </a:lnTo>
                <a:lnTo>
                  <a:pt x="0" y="594360"/>
                </a:lnTo>
                <a:close/>
              </a:path>
            </a:pathLst>
          </a:custGeom>
          <a:solidFill>
            <a:srgbClr val="EE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p>
          <a:p>
            <a:pPr algn="ctr"/>
            <a:endParaRPr lang="en-US" dirty="0"/>
          </a:p>
          <a:p>
            <a:pPr algn="ctr"/>
            <a:r>
              <a:rPr lang="en-US" dirty="0" smtClean="0"/>
              <a:t>Operational</a:t>
            </a:r>
          </a:p>
          <a:p>
            <a:pPr algn="ctr"/>
            <a:r>
              <a:rPr lang="en-US" dirty="0" smtClean="0"/>
              <a:t>Phase</a:t>
            </a:r>
            <a:endParaRPr lang="en-US" dirty="0"/>
          </a:p>
        </p:txBody>
      </p:sp>
      <p:pic>
        <p:nvPicPr>
          <p:cNvPr id="21" name="Picture 20" descr="MoonLanding.jpg"/>
          <p:cNvPicPr>
            <a:picLocks noChangeAspect="1"/>
          </p:cNvPicPr>
          <p:nvPr/>
        </p:nvPicPr>
        <p:blipFill>
          <a:blip r:embed="rId6" cstate="print"/>
          <a:stretch>
            <a:fillRect/>
          </a:stretch>
        </p:blipFill>
        <p:spPr>
          <a:xfrm>
            <a:off x="8216900" y="2732845"/>
            <a:ext cx="584200" cy="554347"/>
          </a:xfrm>
          <a:prstGeom prst="rect">
            <a:avLst/>
          </a:prstGeom>
        </p:spPr>
      </p:pic>
      <p:grpSp>
        <p:nvGrpSpPr>
          <p:cNvPr id="22" name="Group 21"/>
          <p:cNvGrpSpPr/>
          <p:nvPr/>
        </p:nvGrpSpPr>
        <p:grpSpPr>
          <a:xfrm>
            <a:off x="1143000" y="1456267"/>
            <a:ext cx="8026400" cy="4766733"/>
            <a:chOff x="5791200" y="1468967"/>
            <a:chExt cx="8026400" cy="4766733"/>
          </a:xfrm>
        </p:grpSpPr>
        <p:graphicFrame>
          <p:nvGraphicFramePr>
            <p:cNvPr id="18" name="Diagram 17"/>
            <p:cNvGraphicFramePr/>
            <p:nvPr/>
          </p:nvGraphicFramePr>
          <p:xfrm>
            <a:off x="5791200" y="1468967"/>
            <a:ext cx="8026400" cy="47667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TextBox 19"/>
            <p:cNvSpPr txBox="1"/>
            <p:nvPr/>
          </p:nvSpPr>
          <p:spPr>
            <a:xfrm>
              <a:off x="8966200" y="3716867"/>
              <a:ext cx="1524000" cy="461665"/>
            </a:xfrm>
            <a:prstGeom prst="rect">
              <a:avLst/>
            </a:prstGeom>
            <a:solidFill>
              <a:schemeClr val="bg1"/>
            </a:solidFill>
          </p:spPr>
          <p:txBody>
            <a:bodyPr wrap="square" rtlCol="0">
              <a:spAutoFit/>
            </a:bodyPr>
            <a:lstStyle/>
            <a:p>
              <a:r>
                <a:rPr lang="en-US" sz="1200" dirty="0" smtClean="0">
                  <a:solidFill>
                    <a:srgbClr val="002060"/>
                  </a:solidFill>
                </a:rPr>
                <a:t>         GPPA</a:t>
              </a:r>
            </a:p>
            <a:p>
              <a:r>
                <a:rPr lang="en-US" sz="1200" dirty="0" smtClean="0">
                  <a:solidFill>
                    <a:srgbClr val="002060"/>
                  </a:solidFill>
                </a:rPr>
                <a:t>Guiding Principal</a:t>
              </a:r>
              <a:endParaRPr lang="en-US" sz="1200" dirty="0">
                <a:solidFill>
                  <a:srgbClr val="002060"/>
                </a:solidFill>
              </a:endParaRPr>
            </a:p>
          </p:txBody>
        </p:sp>
      </p:grpSp>
      <p:sp>
        <p:nvSpPr>
          <p:cNvPr id="23" name="TextBox 22"/>
          <p:cNvSpPr txBox="1"/>
          <p:nvPr/>
        </p:nvSpPr>
        <p:spPr>
          <a:xfrm>
            <a:off x="0" y="6280090"/>
            <a:ext cx="9906000" cy="400110"/>
          </a:xfrm>
          <a:prstGeom prst="rect">
            <a:avLst/>
          </a:prstGeom>
          <a:noFill/>
        </p:spPr>
        <p:txBody>
          <a:bodyPr wrap="square" rtlCol="0">
            <a:spAutoFit/>
          </a:bodyPr>
          <a:lstStyle/>
          <a:p>
            <a:r>
              <a:rPr lang="en-US" sz="2000" dirty="0" smtClean="0">
                <a:solidFill>
                  <a:schemeClr val="tx1"/>
                </a:solidFill>
              </a:rPr>
              <a:t>Users and Reviewers Feedback plays a pivotal role in assigning maturity</a:t>
            </a:r>
            <a:endParaRPr lang="en-US" sz="2000" dirty="0">
              <a:solidFill>
                <a:schemeClr val="tx1"/>
              </a:solidFill>
            </a:endParaRPr>
          </a:p>
        </p:txBody>
      </p:sp>
    </p:spTree>
    <p:extLst>
      <p:ext uri="{BB962C8B-B14F-4D97-AF65-F5344CB8AC3E}">
        <p14:creationId xmlns:p14="http://schemas.microsoft.com/office/powerpoint/2010/main" xmlns="" val="146671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076700" y="3149607"/>
            <a:ext cx="2197100" cy="749294"/>
          </a:xfrm>
        </p:spPr>
        <p:txBody>
          <a:bodyPr/>
          <a:lstStyle/>
          <a:p>
            <a:pPr>
              <a:buNone/>
            </a:pPr>
            <a:r>
              <a:rPr lang="en-US" dirty="0" smtClean="0"/>
              <a:t>THANK YOU</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8" name="Picture 4"/>
          <p:cNvPicPr>
            <a:picLocks noGrp="1" noChangeAspect="1" noChangeArrowheads="1"/>
          </p:cNvPicPr>
          <p:nvPr>
            <p:ph idx="1"/>
          </p:nvPr>
        </p:nvPicPr>
        <p:blipFill>
          <a:blip r:embed="rId2" cstate="print"/>
          <a:srcRect/>
          <a:stretch>
            <a:fillRect/>
          </a:stretch>
        </p:blipFill>
        <p:spPr bwMode="auto">
          <a:xfrm>
            <a:off x="1649769" y="1508756"/>
            <a:ext cx="6229215" cy="49558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Freeform 4"/>
          <p:cNvSpPr>
            <a:spLocks/>
          </p:cNvSpPr>
          <p:nvPr>
            <p:custDataLst>
              <p:tags r:id="rId1"/>
            </p:custDataLst>
          </p:nvPr>
        </p:nvSpPr>
        <p:spPr bwMode="auto">
          <a:xfrm>
            <a:off x="2729313" y="5394325"/>
            <a:ext cx="36115" cy="57150"/>
          </a:xfrm>
          <a:custGeom>
            <a:avLst/>
            <a:gdLst/>
            <a:ahLst/>
            <a:cxnLst>
              <a:cxn ang="0">
                <a:pos x="0" y="0"/>
              </a:cxn>
              <a:cxn ang="0">
                <a:pos x="1" y="5"/>
              </a:cxn>
              <a:cxn ang="0">
                <a:pos x="4" y="10"/>
              </a:cxn>
              <a:cxn ang="0">
                <a:pos x="8" y="14"/>
              </a:cxn>
              <a:cxn ang="0">
                <a:pos x="13" y="20"/>
              </a:cxn>
              <a:cxn ang="0">
                <a:pos x="16" y="17"/>
              </a:cxn>
              <a:cxn ang="0">
                <a:pos x="19" y="13"/>
              </a:cxn>
              <a:cxn ang="0">
                <a:pos x="23" y="11"/>
              </a:cxn>
              <a:cxn ang="0">
                <a:pos x="27" y="10"/>
              </a:cxn>
              <a:cxn ang="0">
                <a:pos x="36" y="8"/>
              </a:cxn>
              <a:cxn ang="0">
                <a:pos x="46" y="7"/>
              </a:cxn>
              <a:cxn ang="0">
                <a:pos x="54" y="7"/>
              </a:cxn>
              <a:cxn ang="0">
                <a:pos x="63" y="6"/>
              </a:cxn>
              <a:cxn ang="0">
                <a:pos x="66" y="5"/>
              </a:cxn>
              <a:cxn ang="0">
                <a:pos x="69" y="4"/>
              </a:cxn>
              <a:cxn ang="0">
                <a:pos x="71" y="2"/>
              </a:cxn>
              <a:cxn ang="0">
                <a:pos x="73" y="0"/>
              </a:cxn>
              <a:cxn ang="0">
                <a:pos x="0" y="0"/>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53" name="Freeform 5"/>
          <p:cNvSpPr>
            <a:spLocks/>
          </p:cNvSpPr>
          <p:nvPr>
            <p:custDataLst>
              <p:tags r:id="rId2"/>
            </p:custDataLst>
          </p:nvPr>
        </p:nvSpPr>
        <p:spPr bwMode="auto">
          <a:xfrm>
            <a:off x="734354" y="1495425"/>
            <a:ext cx="849577" cy="446088"/>
          </a:xfrm>
          <a:custGeom>
            <a:avLst/>
            <a:gdLst/>
            <a:ahLst/>
            <a:cxnLst>
              <a:cxn ang="0">
                <a:pos x="1395" y="807"/>
              </a:cxn>
              <a:cxn ang="0">
                <a:pos x="1394" y="753"/>
              </a:cxn>
              <a:cxn ang="0">
                <a:pos x="1373" y="648"/>
              </a:cxn>
              <a:cxn ang="0">
                <a:pos x="1323" y="641"/>
              </a:cxn>
              <a:cxn ang="0">
                <a:pos x="1264" y="639"/>
              </a:cxn>
              <a:cxn ang="0">
                <a:pos x="1134" y="582"/>
              </a:cxn>
              <a:cxn ang="0">
                <a:pos x="973" y="537"/>
              </a:cxn>
              <a:cxn ang="0">
                <a:pos x="943" y="504"/>
              </a:cxn>
              <a:cxn ang="0">
                <a:pos x="901" y="516"/>
              </a:cxn>
              <a:cxn ang="0">
                <a:pos x="849" y="570"/>
              </a:cxn>
              <a:cxn ang="0">
                <a:pos x="675" y="619"/>
              </a:cxn>
              <a:cxn ang="0">
                <a:pos x="678" y="578"/>
              </a:cxn>
              <a:cxn ang="0">
                <a:pos x="721" y="548"/>
              </a:cxn>
              <a:cxn ang="0">
                <a:pos x="786" y="545"/>
              </a:cxn>
              <a:cxn ang="0">
                <a:pos x="724" y="528"/>
              </a:cxn>
              <a:cxn ang="0">
                <a:pos x="578" y="589"/>
              </a:cxn>
              <a:cxn ang="0">
                <a:pos x="547" y="625"/>
              </a:cxn>
              <a:cxn ang="0">
                <a:pos x="526" y="650"/>
              </a:cxn>
              <a:cxn ang="0">
                <a:pos x="452" y="654"/>
              </a:cxn>
              <a:cxn ang="0">
                <a:pos x="383" y="702"/>
              </a:cxn>
              <a:cxn ang="0">
                <a:pos x="252" y="750"/>
              </a:cxn>
              <a:cxn ang="0">
                <a:pos x="105" y="807"/>
              </a:cxn>
              <a:cxn ang="0">
                <a:pos x="4" y="813"/>
              </a:cxn>
              <a:cxn ang="0">
                <a:pos x="14" y="789"/>
              </a:cxn>
              <a:cxn ang="0">
                <a:pos x="127" y="761"/>
              </a:cxn>
              <a:cxn ang="0">
                <a:pos x="265" y="696"/>
              </a:cxn>
              <a:cxn ang="0">
                <a:pos x="300" y="626"/>
              </a:cxn>
              <a:cxn ang="0">
                <a:pos x="253" y="657"/>
              </a:cxn>
              <a:cxn ang="0">
                <a:pos x="150" y="643"/>
              </a:cxn>
              <a:cxn ang="0">
                <a:pos x="172" y="610"/>
              </a:cxn>
              <a:cxn ang="0">
                <a:pos x="240" y="547"/>
              </a:cxn>
              <a:cxn ang="0">
                <a:pos x="152" y="575"/>
              </a:cxn>
              <a:cxn ang="0">
                <a:pos x="143" y="536"/>
              </a:cxn>
              <a:cxn ang="0">
                <a:pos x="346" y="380"/>
              </a:cxn>
              <a:cxn ang="0">
                <a:pos x="444" y="382"/>
              </a:cxn>
              <a:cxn ang="0">
                <a:pos x="569" y="349"/>
              </a:cxn>
              <a:cxn ang="0">
                <a:pos x="592" y="306"/>
              </a:cxn>
              <a:cxn ang="0">
                <a:pos x="506" y="331"/>
              </a:cxn>
              <a:cxn ang="0">
                <a:pos x="438" y="318"/>
              </a:cxn>
              <a:cxn ang="0">
                <a:pos x="472" y="287"/>
              </a:cxn>
              <a:cxn ang="0">
                <a:pos x="711" y="238"/>
              </a:cxn>
              <a:cxn ang="0">
                <a:pos x="749" y="210"/>
              </a:cxn>
              <a:cxn ang="0">
                <a:pos x="684" y="176"/>
              </a:cxn>
              <a:cxn ang="0">
                <a:pos x="739" y="109"/>
              </a:cxn>
              <a:cxn ang="0">
                <a:pos x="988" y="27"/>
              </a:cxn>
              <a:cxn ang="0">
                <a:pos x="1157" y="9"/>
              </a:cxn>
              <a:cxn ang="0">
                <a:pos x="1277" y="2"/>
              </a:cxn>
              <a:cxn ang="0">
                <a:pos x="1354" y="10"/>
              </a:cxn>
              <a:cxn ang="0">
                <a:pos x="1516" y="34"/>
              </a:cxn>
              <a:cxn ang="0">
                <a:pos x="1761" y="41"/>
              </a:cxn>
              <a:cxn ang="0">
                <a:pos x="1287" y="540"/>
              </a:cxn>
              <a:cxn ang="0">
                <a:pos x="1321" y="571"/>
              </a:cxn>
              <a:cxn ang="0">
                <a:pos x="1327" y="601"/>
              </a:cxn>
              <a:cxn ang="0">
                <a:pos x="1382" y="599"/>
              </a:cxn>
              <a:cxn ang="0">
                <a:pos x="1429" y="577"/>
              </a:cxn>
              <a:cxn ang="0">
                <a:pos x="1475" y="667"/>
              </a:cxn>
              <a:cxn ang="0">
                <a:pos x="1462" y="706"/>
              </a:cxn>
              <a:cxn ang="0">
                <a:pos x="1449" y="742"/>
              </a:cxn>
              <a:cxn ang="0">
                <a:pos x="1477" y="783"/>
              </a:cxn>
              <a:cxn ang="0">
                <a:pos x="1477" y="811"/>
              </a:cxn>
              <a:cxn ang="0">
                <a:pos x="1426" y="848"/>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4" name="Freeform 6"/>
          <p:cNvSpPr>
            <a:spLocks/>
          </p:cNvSpPr>
          <p:nvPr>
            <p:custDataLst>
              <p:tags r:id="rId3"/>
            </p:custDataLst>
          </p:nvPr>
        </p:nvSpPr>
        <p:spPr bwMode="auto">
          <a:xfrm>
            <a:off x="1233094" y="2111375"/>
            <a:ext cx="1496219" cy="769938"/>
          </a:xfrm>
          <a:custGeom>
            <a:avLst/>
            <a:gdLst/>
            <a:ahLst/>
            <a:cxnLst>
              <a:cxn ang="0">
                <a:pos x="2928" y="353"/>
              </a:cxn>
              <a:cxn ang="0">
                <a:pos x="2896" y="440"/>
              </a:cxn>
              <a:cxn ang="0">
                <a:pos x="2843" y="462"/>
              </a:cxn>
              <a:cxn ang="0">
                <a:pos x="2667" y="566"/>
              </a:cxn>
              <a:cxn ang="0">
                <a:pos x="2595" y="585"/>
              </a:cxn>
              <a:cxn ang="0">
                <a:pos x="2570" y="677"/>
              </a:cxn>
              <a:cxn ang="0">
                <a:pos x="2514" y="621"/>
              </a:cxn>
              <a:cxn ang="0">
                <a:pos x="2499" y="690"/>
              </a:cxn>
              <a:cxn ang="0">
                <a:pos x="2465" y="744"/>
              </a:cxn>
              <a:cxn ang="0">
                <a:pos x="2471" y="823"/>
              </a:cxn>
              <a:cxn ang="0">
                <a:pos x="2332" y="928"/>
              </a:cxn>
              <a:cxn ang="0">
                <a:pos x="2165" y="1045"/>
              </a:cxn>
              <a:cxn ang="0">
                <a:pos x="2112" y="1195"/>
              </a:cxn>
              <a:cxn ang="0">
                <a:pos x="2103" y="1457"/>
              </a:cxn>
              <a:cxn ang="0">
                <a:pos x="2026" y="1414"/>
              </a:cxn>
              <a:cxn ang="0">
                <a:pos x="1993" y="1326"/>
              </a:cxn>
              <a:cxn ang="0">
                <a:pos x="1959" y="1184"/>
              </a:cxn>
              <a:cxn ang="0">
                <a:pos x="1832" y="1168"/>
              </a:cxn>
              <a:cxn ang="0">
                <a:pos x="1653" y="1143"/>
              </a:cxn>
              <a:cxn ang="0">
                <a:pos x="1616" y="1186"/>
              </a:cxn>
              <a:cxn ang="0">
                <a:pos x="1548" y="1238"/>
              </a:cxn>
              <a:cxn ang="0">
                <a:pos x="1436" y="1192"/>
              </a:cxn>
              <a:cxn ang="0">
                <a:pos x="1231" y="1272"/>
              </a:cxn>
              <a:cxn ang="0">
                <a:pos x="1160" y="1392"/>
              </a:cxn>
              <a:cxn ang="0">
                <a:pos x="1080" y="1382"/>
              </a:cxn>
              <a:cxn ang="0">
                <a:pos x="1037" y="1227"/>
              </a:cxn>
              <a:cxn ang="0">
                <a:pos x="940" y="1190"/>
              </a:cxn>
              <a:cxn ang="0">
                <a:pos x="867" y="1219"/>
              </a:cxn>
              <a:cxn ang="0">
                <a:pos x="782" y="1087"/>
              </a:cxn>
              <a:cxn ang="0">
                <a:pos x="670" y="1065"/>
              </a:cxn>
              <a:cxn ang="0">
                <a:pos x="462" y="1065"/>
              </a:cxn>
              <a:cxn ang="0">
                <a:pos x="220" y="1016"/>
              </a:cxn>
              <a:cxn ang="0">
                <a:pos x="88" y="920"/>
              </a:cxn>
              <a:cxn ang="0">
                <a:pos x="39" y="848"/>
              </a:cxn>
              <a:cxn ang="0">
                <a:pos x="29" y="662"/>
              </a:cxn>
              <a:cxn ang="0">
                <a:pos x="0" y="604"/>
              </a:cxn>
              <a:cxn ang="0">
                <a:pos x="141" y="336"/>
              </a:cxn>
              <a:cxn ang="0">
                <a:pos x="247" y="176"/>
              </a:cxn>
              <a:cxn ang="0">
                <a:pos x="355" y="102"/>
              </a:cxn>
              <a:cxn ang="0">
                <a:pos x="376" y="120"/>
              </a:cxn>
              <a:cxn ang="0">
                <a:pos x="1827" y="0"/>
              </a:cxn>
              <a:cxn ang="0">
                <a:pos x="1926" y="55"/>
              </a:cxn>
              <a:cxn ang="0">
                <a:pos x="2015" y="69"/>
              </a:cxn>
              <a:cxn ang="0">
                <a:pos x="1929" y="128"/>
              </a:cxn>
              <a:cxn ang="0">
                <a:pos x="1977" y="166"/>
              </a:cxn>
              <a:cxn ang="0">
                <a:pos x="2094" y="155"/>
              </a:cxn>
              <a:cxn ang="0">
                <a:pos x="2284" y="193"/>
              </a:cxn>
              <a:cxn ang="0">
                <a:pos x="2217" y="204"/>
              </a:cxn>
              <a:cxn ang="0">
                <a:pos x="2087" y="264"/>
              </a:cxn>
              <a:cxn ang="0">
                <a:pos x="2021" y="355"/>
              </a:cxn>
              <a:cxn ang="0">
                <a:pos x="2012" y="451"/>
              </a:cxn>
              <a:cxn ang="0">
                <a:pos x="2076" y="417"/>
              </a:cxn>
              <a:cxn ang="0">
                <a:pos x="2205" y="252"/>
              </a:cxn>
              <a:cxn ang="0">
                <a:pos x="2267" y="303"/>
              </a:cxn>
              <a:cxn ang="0">
                <a:pos x="2299" y="394"/>
              </a:cxn>
              <a:cxn ang="0">
                <a:pos x="2206" y="454"/>
              </a:cxn>
              <a:cxn ang="0">
                <a:pos x="2317" y="457"/>
              </a:cxn>
              <a:cxn ang="0">
                <a:pos x="2570" y="373"/>
              </a:cxn>
              <a:cxn ang="0">
                <a:pos x="2730" y="252"/>
              </a:cxn>
              <a:cxn ang="0">
                <a:pos x="3016" y="203"/>
              </a:cxn>
              <a:cxn ang="0">
                <a:pos x="3136" y="118"/>
              </a:cxn>
              <a:cxn ang="0">
                <a:pos x="3149" y="184"/>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9" y="394"/>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055" name="Freeform 7"/>
          <p:cNvSpPr>
            <a:spLocks/>
          </p:cNvSpPr>
          <p:nvPr>
            <p:custDataLst>
              <p:tags r:id="rId4"/>
            </p:custDataLst>
          </p:nvPr>
        </p:nvSpPr>
        <p:spPr bwMode="auto">
          <a:xfrm>
            <a:off x="2135984" y="3662363"/>
            <a:ext cx="368035" cy="590550"/>
          </a:xfrm>
          <a:custGeom>
            <a:avLst/>
            <a:gdLst/>
            <a:ahLst/>
            <a:cxnLst>
              <a:cxn ang="0">
                <a:pos x="583" y="277"/>
              </a:cxn>
              <a:cxn ang="0">
                <a:pos x="549" y="295"/>
              </a:cxn>
              <a:cxn ang="0">
                <a:pos x="484" y="387"/>
              </a:cxn>
              <a:cxn ang="0">
                <a:pos x="465" y="457"/>
              </a:cxn>
              <a:cxn ang="0">
                <a:pos x="481" y="522"/>
              </a:cxn>
              <a:cxn ang="0">
                <a:pos x="530" y="591"/>
              </a:cxn>
              <a:cxn ang="0">
                <a:pos x="579" y="616"/>
              </a:cxn>
              <a:cxn ang="0">
                <a:pos x="625" y="600"/>
              </a:cxn>
              <a:cxn ang="0">
                <a:pos x="654" y="653"/>
              </a:cxn>
              <a:cxn ang="0">
                <a:pos x="672" y="683"/>
              </a:cxn>
              <a:cxn ang="0">
                <a:pos x="714" y="687"/>
              </a:cxn>
              <a:cxn ang="0">
                <a:pos x="749" y="712"/>
              </a:cxn>
              <a:cxn ang="0">
                <a:pos x="770" y="756"/>
              </a:cxn>
              <a:cxn ang="0">
                <a:pos x="761" y="790"/>
              </a:cxn>
              <a:cxn ang="0">
                <a:pos x="760" y="825"/>
              </a:cxn>
              <a:cxn ang="0">
                <a:pos x="772" y="882"/>
              </a:cxn>
              <a:cxn ang="0">
                <a:pos x="758" y="932"/>
              </a:cxn>
              <a:cxn ang="0">
                <a:pos x="770" y="994"/>
              </a:cxn>
              <a:cxn ang="0">
                <a:pos x="763" y="1054"/>
              </a:cxn>
              <a:cxn ang="0">
                <a:pos x="691" y="1122"/>
              </a:cxn>
              <a:cxn ang="0">
                <a:pos x="648" y="1103"/>
              </a:cxn>
              <a:cxn ang="0">
                <a:pos x="602" y="1056"/>
              </a:cxn>
              <a:cxn ang="0">
                <a:pos x="463" y="998"/>
              </a:cxn>
              <a:cxn ang="0">
                <a:pos x="425" y="967"/>
              </a:cxn>
              <a:cxn ang="0">
                <a:pos x="331" y="894"/>
              </a:cxn>
              <a:cxn ang="0">
                <a:pos x="318" y="867"/>
              </a:cxn>
              <a:cxn ang="0">
                <a:pos x="328" y="815"/>
              </a:cxn>
              <a:cxn ang="0">
                <a:pos x="290" y="778"/>
              </a:cxn>
              <a:cxn ang="0">
                <a:pos x="259" y="745"/>
              </a:cxn>
              <a:cxn ang="0">
                <a:pos x="243" y="689"/>
              </a:cxn>
              <a:cxn ang="0">
                <a:pos x="153" y="530"/>
              </a:cxn>
              <a:cxn ang="0">
                <a:pos x="120" y="487"/>
              </a:cxn>
              <a:cxn ang="0">
                <a:pos x="90" y="432"/>
              </a:cxn>
              <a:cxn ang="0">
                <a:pos x="22" y="397"/>
              </a:cxn>
              <a:cxn ang="0">
                <a:pos x="0" y="363"/>
              </a:cxn>
              <a:cxn ang="0">
                <a:pos x="13" y="276"/>
              </a:cxn>
              <a:cxn ang="0">
                <a:pos x="28" y="246"/>
              </a:cxn>
              <a:cxn ang="0">
                <a:pos x="72" y="222"/>
              </a:cxn>
              <a:cxn ang="0">
                <a:pos x="95" y="272"/>
              </a:cxn>
              <a:cxn ang="0">
                <a:pos x="158" y="307"/>
              </a:cxn>
              <a:cxn ang="0">
                <a:pos x="184" y="271"/>
              </a:cxn>
              <a:cxn ang="0">
                <a:pos x="201" y="225"/>
              </a:cxn>
              <a:cxn ang="0">
                <a:pos x="270" y="170"/>
              </a:cxn>
              <a:cxn ang="0">
                <a:pos x="344" y="120"/>
              </a:cxn>
              <a:cxn ang="0">
                <a:pos x="357" y="70"/>
              </a:cxn>
              <a:cxn ang="0">
                <a:pos x="347" y="5"/>
              </a:cxn>
              <a:cxn ang="0">
                <a:pos x="422" y="53"/>
              </a:cxn>
              <a:cxn ang="0">
                <a:pos x="467" y="107"/>
              </a:cxn>
              <a:cxn ang="0">
                <a:pos x="506" y="154"/>
              </a:cxn>
              <a:cxn ang="0">
                <a:pos x="561" y="157"/>
              </a:cxn>
              <a:cxn ang="0">
                <a:pos x="617" y="149"/>
              </a:cxn>
              <a:cxn ang="0">
                <a:pos x="640" y="156"/>
              </a:cxn>
              <a:cxn ang="0">
                <a:pos x="654" y="193"/>
              </a:cxn>
              <a:cxn ang="0">
                <a:pos x="627" y="210"/>
              </a:cxn>
              <a:cxn ang="0">
                <a:pos x="627" y="240"/>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6" name="Freeform 8"/>
          <p:cNvSpPr>
            <a:spLocks/>
          </p:cNvSpPr>
          <p:nvPr>
            <p:custDataLst>
              <p:tags r:id="rId5"/>
            </p:custDataLst>
          </p:nvPr>
        </p:nvSpPr>
        <p:spPr bwMode="auto">
          <a:xfrm>
            <a:off x="2461025" y="4225925"/>
            <a:ext cx="283765" cy="1130300"/>
          </a:xfrm>
          <a:custGeom>
            <a:avLst/>
            <a:gdLst/>
            <a:ahLst/>
            <a:cxnLst>
              <a:cxn ang="0">
                <a:pos x="418" y="2021"/>
              </a:cxn>
              <a:cxn ang="0">
                <a:pos x="342" y="1955"/>
              </a:cxn>
              <a:cxn ang="0">
                <a:pos x="339" y="1893"/>
              </a:cxn>
              <a:cxn ang="0">
                <a:pos x="345" y="1843"/>
              </a:cxn>
              <a:cxn ang="0">
                <a:pos x="362" y="1791"/>
              </a:cxn>
              <a:cxn ang="0">
                <a:pos x="354" y="1740"/>
              </a:cxn>
              <a:cxn ang="0">
                <a:pos x="332" y="1683"/>
              </a:cxn>
              <a:cxn ang="0">
                <a:pos x="303" y="1581"/>
              </a:cxn>
              <a:cxn ang="0">
                <a:pos x="226" y="1460"/>
              </a:cxn>
              <a:cxn ang="0">
                <a:pos x="206" y="1381"/>
              </a:cxn>
              <a:cxn ang="0">
                <a:pos x="217" y="1299"/>
              </a:cxn>
              <a:cxn ang="0">
                <a:pos x="208" y="1235"/>
              </a:cxn>
              <a:cxn ang="0">
                <a:pos x="185" y="1165"/>
              </a:cxn>
              <a:cxn ang="0">
                <a:pos x="211" y="1123"/>
              </a:cxn>
              <a:cxn ang="0">
                <a:pos x="195" y="1082"/>
              </a:cxn>
              <a:cxn ang="0">
                <a:pos x="211" y="1025"/>
              </a:cxn>
              <a:cxn ang="0">
                <a:pos x="210" y="993"/>
              </a:cxn>
              <a:cxn ang="0">
                <a:pos x="187" y="927"/>
              </a:cxn>
              <a:cxn ang="0">
                <a:pos x="136" y="852"/>
              </a:cxn>
              <a:cxn ang="0">
                <a:pos x="134" y="686"/>
              </a:cxn>
              <a:cxn ang="0">
                <a:pos x="183" y="584"/>
              </a:cxn>
              <a:cxn ang="0">
                <a:pos x="189" y="522"/>
              </a:cxn>
              <a:cxn ang="0">
                <a:pos x="160" y="459"/>
              </a:cxn>
              <a:cxn ang="0">
                <a:pos x="182" y="406"/>
              </a:cxn>
              <a:cxn ang="0">
                <a:pos x="229" y="346"/>
              </a:cxn>
              <a:cxn ang="0">
                <a:pos x="200" y="308"/>
              </a:cxn>
              <a:cxn ang="0">
                <a:pos x="148" y="222"/>
              </a:cxn>
              <a:cxn ang="0">
                <a:pos x="129" y="125"/>
              </a:cxn>
              <a:cxn ang="0">
                <a:pos x="91" y="37"/>
              </a:cxn>
              <a:cxn ang="0">
                <a:pos x="0" y="44"/>
              </a:cxn>
              <a:cxn ang="0">
                <a:pos x="31" y="200"/>
              </a:cxn>
              <a:cxn ang="0">
                <a:pos x="42" y="304"/>
              </a:cxn>
              <a:cxn ang="0">
                <a:pos x="27" y="374"/>
              </a:cxn>
              <a:cxn ang="0">
                <a:pos x="52" y="524"/>
              </a:cxn>
              <a:cxn ang="0">
                <a:pos x="46" y="649"/>
              </a:cxn>
              <a:cxn ang="0">
                <a:pos x="36" y="718"/>
              </a:cxn>
              <a:cxn ang="0">
                <a:pos x="52" y="767"/>
              </a:cxn>
              <a:cxn ang="0">
                <a:pos x="64" y="871"/>
              </a:cxn>
              <a:cxn ang="0">
                <a:pos x="81" y="913"/>
              </a:cxn>
              <a:cxn ang="0">
                <a:pos x="73" y="1045"/>
              </a:cxn>
              <a:cxn ang="0">
                <a:pos x="63" y="1152"/>
              </a:cxn>
              <a:cxn ang="0">
                <a:pos x="40" y="1188"/>
              </a:cxn>
              <a:cxn ang="0">
                <a:pos x="60" y="1258"/>
              </a:cxn>
              <a:cxn ang="0">
                <a:pos x="106" y="1343"/>
              </a:cxn>
              <a:cxn ang="0">
                <a:pos x="93" y="1396"/>
              </a:cxn>
              <a:cxn ang="0">
                <a:pos x="106" y="1449"/>
              </a:cxn>
              <a:cxn ang="0">
                <a:pos x="164" y="1467"/>
              </a:cxn>
              <a:cxn ang="0">
                <a:pos x="209" y="1621"/>
              </a:cxn>
              <a:cxn ang="0">
                <a:pos x="227" y="1709"/>
              </a:cxn>
              <a:cxn ang="0">
                <a:pos x="151" y="1749"/>
              </a:cxn>
              <a:cxn ang="0">
                <a:pos x="207" y="1776"/>
              </a:cxn>
              <a:cxn ang="0">
                <a:pos x="250" y="1820"/>
              </a:cxn>
              <a:cxn ang="0">
                <a:pos x="275" y="1871"/>
              </a:cxn>
              <a:cxn ang="0">
                <a:pos x="308" y="1961"/>
              </a:cxn>
              <a:cxn ang="0">
                <a:pos x="359" y="2013"/>
              </a:cxn>
              <a:cxn ang="0">
                <a:pos x="393" y="2048"/>
              </a:cxn>
              <a:cxn ang="0">
                <a:pos x="424" y="2074"/>
              </a:cxn>
              <a:cxn ang="0">
                <a:pos x="465" y="2110"/>
              </a:cxn>
              <a:cxn ang="0">
                <a:pos x="519" y="2140"/>
              </a:cxn>
              <a:cxn ang="0">
                <a:pos x="538" y="2151"/>
              </a:cxn>
              <a:cxn ang="0">
                <a:pos x="586" y="2098"/>
              </a:cxn>
              <a:cxn ang="0">
                <a:pos x="591" y="2071"/>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7" name="Freeform 9"/>
          <p:cNvSpPr>
            <a:spLocks/>
          </p:cNvSpPr>
          <p:nvPr>
            <p:custDataLst>
              <p:tags r:id="rId6"/>
            </p:custDataLst>
          </p:nvPr>
        </p:nvSpPr>
        <p:spPr bwMode="auto">
          <a:xfrm>
            <a:off x="2357837" y="3508376"/>
            <a:ext cx="1047353" cy="1203325"/>
          </a:xfrm>
          <a:custGeom>
            <a:avLst/>
            <a:gdLst/>
            <a:ahLst/>
            <a:cxnLst>
              <a:cxn ang="0">
                <a:pos x="440" y="896"/>
              </a:cxn>
              <a:cxn ang="0">
                <a:pos x="505" y="985"/>
              </a:cxn>
              <a:cxn ang="0">
                <a:pos x="572" y="1054"/>
              </a:cxn>
              <a:cxn ang="0">
                <a:pos x="716" y="1098"/>
              </a:cxn>
              <a:cxn ang="0">
                <a:pos x="798" y="1204"/>
              </a:cxn>
              <a:cxn ang="0">
                <a:pos x="846" y="1292"/>
              </a:cxn>
              <a:cxn ang="0">
                <a:pos x="939" y="1355"/>
              </a:cxn>
              <a:cxn ang="0">
                <a:pos x="957" y="1466"/>
              </a:cxn>
              <a:cxn ang="0">
                <a:pos x="976" y="1541"/>
              </a:cxn>
              <a:cxn ang="0">
                <a:pos x="992" y="1632"/>
              </a:cxn>
              <a:cxn ang="0">
                <a:pos x="1131" y="1698"/>
              </a:cxn>
              <a:cxn ang="0">
                <a:pos x="1193" y="1805"/>
              </a:cxn>
              <a:cxn ang="0">
                <a:pos x="1243" y="1864"/>
              </a:cxn>
              <a:cxn ang="0">
                <a:pos x="1183" y="2003"/>
              </a:cxn>
              <a:cxn ang="0">
                <a:pos x="1084" y="2128"/>
              </a:cxn>
              <a:cxn ang="0">
                <a:pos x="1180" y="2161"/>
              </a:cxn>
              <a:cxn ang="0">
                <a:pos x="1296" y="2234"/>
              </a:cxn>
              <a:cxn ang="0">
                <a:pos x="1419" y="2198"/>
              </a:cxn>
              <a:cxn ang="0">
                <a:pos x="1518" y="2036"/>
              </a:cxn>
              <a:cxn ang="0">
                <a:pos x="1512" y="1918"/>
              </a:cxn>
              <a:cxn ang="0">
                <a:pos x="1561" y="1793"/>
              </a:cxn>
              <a:cxn ang="0">
                <a:pos x="1706" y="1727"/>
              </a:cxn>
              <a:cxn ang="0">
                <a:pos x="1798" y="1681"/>
              </a:cxn>
              <a:cxn ang="0">
                <a:pos x="1897" y="1641"/>
              </a:cxn>
              <a:cxn ang="0">
                <a:pos x="1982" y="1400"/>
              </a:cxn>
              <a:cxn ang="0">
                <a:pos x="2014" y="1288"/>
              </a:cxn>
              <a:cxn ang="0">
                <a:pos x="2002" y="1090"/>
              </a:cxn>
              <a:cxn ang="0">
                <a:pos x="2073" y="1009"/>
              </a:cxn>
              <a:cxn ang="0">
                <a:pos x="2190" y="877"/>
              </a:cxn>
              <a:cxn ang="0">
                <a:pos x="2222" y="732"/>
              </a:cxn>
              <a:cxn ang="0">
                <a:pos x="2157" y="599"/>
              </a:cxn>
              <a:cxn ang="0">
                <a:pos x="2059" y="563"/>
              </a:cxn>
              <a:cxn ang="0">
                <a:pos x="1921" y="462"/>
              </a:cxn>
              <a:cxn ang="0">
                <a:pos x="1742" y="450"/>
              </a:cxn>
              <a:cxn ang="0">
                <a:pos x="1670" y="447"/>
              </a:cxn>
              <a:cxn ang="0">
                <a:pos x="1636" y="394"/>
              </a:cxn>
              <a:cxn ang="0">
                <a:pos x="1512" y="348"/>
              </a:cxn>
              <a:cxn ang="0">
                <a:pos x="1411" y="409"/>
              </a:cxn>
              <a:cxn ang="0">
                <a:pos x="1338" y="405"/>
              </a:cxn>
              <a:cxn ang="0">
                <a:pos x="1247" y="384"/>
              </a:cxn>
              <a:cxn ang="0">
                <a:pos x="1317" y="268"/>
              </a:cxn>
              <a:cxn ang="0">
                <a:pos x="1338" y="184"/>
              </a:cxn>
              <a:cxn ang="0">
                <a:pos x="1291" y="68"/>
              </a:cxn>
              <a:cxn ang="0">
                <a:pos x="1124" y="135"/>
              </a:cxn>
              <a:cxn ang="0">
                <a:pos x="1003" y="170"/>
              </a:cxn>
              <a:cxn ang="0">
                <a:pos x="960" y="187"/>
              </a:cxn>
              <a:cxn ang="0">
                <a:pos x="812" y="176"/>
              </a:cxn>
              <a:cxn ang="0">
                <a:pos x="811" y="67"/>
              </a:cxn>
              <a:cxn ang="0">
                <a:pos x="745" y="0"/>
              </a:cxn>
              <a:cxn ang="0">
                <a:pos x="700" y="31"/>
              </a:cxn>
              <a:cxn ang="0">
                <a:pos x="589" y="70"/>
              </a:cxn>
              <a:cxn ang="0">
                <a:pos x="560" y="198"/>
              </a:cxn>
              <a:cxn ang="0">
                <a:pos x="453" y="258"/>
              </a:cxn>
              <a:cxn ang="0">
                <a:pos x="286" y="197"/>
              </a:cxn>
              <a:cxn ang="0">
                <a:pos x="253" y="240"/>
              </a:cxn>
              <a:cxn ang="0">
                <a:pos x="198" y="311"/>
              </a:cxn>
              <a:cxn ang="0">
                <a:pos x="246" y="388"/>
              </a:cxn>
              <a:cxn ang="0">
                <a:pos x="194" y="560"/>
              </a:cxn>
              <a:cxn ang="0">
                <a:pos x="100" y="567"/>
              </a:cxn>
              <a:cxn ang="0">
                <a:pos x="16" y="687"/>
              </a:cxn>
              <a:cxn ang="0">
                <a:pos x="22" y="824"/>
              </a:cxn>
              <a:cxn ang="0">
                <a:pos x="120" y="905"/>
              </a:cxn>
              <a:cxn ang="0">
                <a:pos x="191" y="949"/>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8" name="Freeform 10"/>
          <p:cNvSpPr>
            <a:spLocks/>
          </p:cNvSpPr>
          <p:nvPr>
            <p:custDataLst>
              <p:tags r:id="rId7"/>
            </p:custDataLst>
          </p:nvPr>
        </p:nvSpPr>
        <p:spPr bwMode="auto">
          <a:xfrm>
            <a:off x="4646877" y="2454280"/>
            <a:ext cx="75671" cy="49213"/>
          </a:xfrm>
          <a:custGeom>
            <a:avLst/>
            <a:gdLst/>
            <a:ahLst/>
            <a:cxnLst>
              <a:cxn ang="0">
                <a:pos x="94" y="0"/>
              </a:cxn>
              <a:cxn ang="0">
                <a:pos x="107" y="18"/>
              </a:cxn>
              <a:cxn ang="0">
                <a:pos x="112" y="12"/>
              </a:cxn>
              <a:cxn ang="0">
                <a:pos x="117" y="8"/>
              </a:cxn>
              <a:cxn ang="0">
                <a:pos x="122" y="5"/>
              </a:cxn>
              <a:cxn ang="0">
                <a:pos x="127" y="3"/>
              </a:cxn>
              <a:cxn ang="0">
                <a:pos x="137" y="1"/>
              </a:cxn>
              <a:cxn ang="0">
                <a:pos x="148" y="0"/>
              </a:cxn>
              <a:cxn ang="0">
                <a:pos x="151" y="0"/>
              </a:cxn>
              <a:cxn ang="0">
                <a:pos x="161" y="0"/>
              </a:cxn>
              <a:cxn ang="0">
                <a:pos x="161" y="92"/>
              </a:cxn>
              <a:cxn ang="0">
                <a:pos x="155" y="93"/>
              </a:cxn>
              <a:cxn ang="0">
                <a:pos x="150" y="93"/>
              </a:cxn>
              <a:cxn ang="0">
                <a:pos x="145" y="92"/>
              </a:cxn>
              <a:cxn ang="0">
                <a:pos x="140" y="91"/>
              </a:cxn>
              <a:cxn ang="0">
                <a:pos x="129" y="88"/>
              </a:cxn>
              <a:cxn ang="0">
                <a:pos x="120" y="82"/>
              </a:cxn>
              <a:cxn ang="0">
                <a:pos x="111" y="75"/>
              </a:cxn>
              <a:cxn ang="0">
                <a:pos x="104" y="67"/>
              </a:cxn>
              <a:cxn ang="0">
                <a:pos x="97" y="59"/>
              </a:cxn>
              <a:cxn ang="0">
                <a:pos x="94" y="49"/>
              </a:cxn>
              <a:cxn ang="0">
                <a:pos x="92" y="50"/>
              </a:cxn>
              <a:cxn ang="0">
                <a:pos x="89" y="51"/>
              </a:cxn>
              <a:cxn ang="0">
                <a:pos x="86" y="51"/>
              </a:cxn>
              <a:cxn ang="0">
                <a:pos x="84" y="51"/>
              </a:cxn>
              <a:cxn ang="0">
                <a:pos x="78" y="50"/>
              </a:cxn>
              <a:cxn ang="0">
                <a:pos x="74" y="49"/>
              </a:cxn>
              <a:cxn ang="0">
                <a:pos x="65" y="48"/>
              </a:cxn>
              <a:cxn ang="0">
                <a:pos x="55" y="45"/>
              </a:cxn>
              <a:cxn ang="0">
                <a:pos x="44" y="40"/>
              </a:cxn>
              <a:cxn ang="0">
                <a:pos x="32" y="34"/>
              </a:cxn>
              <a:cxn ang="0">
                <a:pos x="21" y="26"/>
              </a:cxn>
              <a:cxn ang="0">
                <a:pos x="12" y="18"/>
              </a:cxn>
              <a:cxn ang="0">
                <a:pos x="8" y="14"/>
              </a:cxn>
              <a:cxn ang="0">
                <a:pos x="5" y="9"/>
              </a:cxn>
              <a:cxn ang="0">
                <a:pos x="3" y="5"/>
              </a:cxn>
              <a:cxn ang="0">
                <a:pos x="0" y="0"/>
              </a:cxn>
              <a:cxn ang="0">
                <a:pos x="94" y="0"/>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9" name="Freeform 11"/>
          <p:cNvSpPr>
            <a:spLocks/>
          </p:cNvSpPr>
          <p:nvPr>
            <p:custDataLst>
              <p:tags r:id="rId8"/>
            </p:custDataLst>
          </p:nvPr>
        </p:nvSpPr>
        <p:spPr bwMode="auto">
          <a:xfrm>
            <a:off x="4103423" y="2328868"/>
            <a:ext cx="89429" cy="160337"/>
          </a:xfrm>
          <a:custGeom>
            <a:avLst/>
            <a:gdLst/>
            <a:ahLst/>
            <a:cxnLst>
              <a:cxn ang="0">
                <a:pos x="38" y="3"/>
              </a:cxn>
              <a:cxn ang="0">
                <a:pos x="37" y="0"/>
              </a:cxn>
              <a:cxn ang="0">
                <a:pos x="57" y="3"/>
              </a:cxn>
              <a:cxn ang="0">
                <a:pos x="110" y="14"/>
              </a:cxn>
              <a:cxn ang="0">
                <a:pos x="155" y="25"/>
              </a:cxn>
              <a:cxn ang="0">
                <a:pos x="181" y="28"/>
              </a:cxn>
              <a:cxn ang="0">
                <a:pos x="192" y="35"/>
              </a:cxn>
              <a:cxn ang="0">
                <a:pos x="188" y="47"/>
              </a:cxn>
              <a:cxn ang="0">
                <a:pos x="175" y="82"/>
              </a:cxn>
              <a:cxn ang="0">
                <a:pos x="158" y="127"/>
              </a:cxn>
              <a:cxn ang="0">
                <a:pos x="147" y="165"/>
              </a:cxn>
              <a:cxn ang="0">
                <a:pos x="146" y="207"/>
              </a:cxn>
              <a:cxn ang="0">
                <a:pos x="144" y="249"/>
              </a:cxn>
              <a:cxn ang="0">
                <a:pos x="134" y="277"/>
              </a:cxn>
              <a:cxn ang="0">
                <a:pos x="106" y="296"/>
              </a:cxn>
              <a:cxn ang="0">
                <a:pos x="83" y="303"/>
              </a:cxn>
              <a:cxn ang="0">
                <a:pos x="72" y="307"/>
              </a:cxn>
              <a:cxn ang="0">
                <a:pos x="52" y="305"/>
              </a:cxn>
              <a:cxn ang="0">
                <a:pos x="32" y="291"/>
              </a:cxn>
              <a:cxn ang="0">
                <a:pos x="30" y="277"/>
              </a:cxn>
              <a:cxn ang="0">
                <a:pos x="22" y="257"/>
              </a:cxn>
              <a:cxn ang="0">
                <a:pos x="10" y="231"/>
              </a:cxn>
              <a:cxn ang="0">
                <a:pos x="2" y="211"/>
              </a:cxn>
              <a:cxn ang="0">
                <a:pos x="0" y="197"/>
              </a:cxn>
              <a:cxn ang="0">
                <a:pos x="0" y="180"/>
              </a:cxn>
              <a:cxn ang="0">
                <a:pos x="2" y="165"/>
              </a:cxn>
              <a:cxn ang="0">
                <a:pos x="11" y="145"/>
              </a:cxn>
              <a:cxn ang="0">
                <a:pos x="33" y="109"/>
              </a:cxn>
              <a:cxn ang="0">
                <a:pos x="48" y="81"/>
              </a:cxn>
              <a:cxn ang="0">
                <a:pos x="52" y="62"/>
              </a:cxn>
              <a:cxn ang="0">
                <a:pos x="53" y="41"/>
              </a:cxn>
              <a:cxn ang="0">
                <a:pos x="55" y="30"/>
              </a:cxn>
              <a:cxn ang="0">
                <a:pos x="57" y="26"/>
              </a:cxn>
              <a:cxn ang="0">
                <a:pos x="60" y="22"/>
              </a:cxn>
              <a:cxn ang="0">
                <a:pos x="44" y="7"/>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0" name="Freeform 12"/>
          <p:cNvSpPr>
            <a:spLocks/>
          </p:cNvSpPr>
          <p:nvPr>
            <p:custDataLst>
              <p:tags r:id="rId9"/>
            </p:custDataLst>
          </p:nvPr>
        </p:nvSpPr>
        <p:spPr bwMode="auto">
          <a:xfrm>
            <a:off x="4191133" y="1814515"/>
            <a:ext cx="185738" cy="269875"/>
          </a:xfrm>
          <a:custGeom>
            <a:avLst/>
            <a:gdLst/>
            <a:ahLst/>
            <a:cxnLst>
              <a:cxn ang="0">
                <a:pos x="26" y="2"/>
              </a:cxn>
              <a:cxn ang="0">
                <a:pos x="95" y="13"/>
              </a:cxn>
              <a:cxn ang="0">
                <a:pos x="116" y="23"/>
              </a:cxn>
              <a:cxn ang="0">
                <a:pos x="80" y="47"/>
              </a:cxn>
              <a:cxn ang="0">
                <a:pos x="64" y="62"/>
              </a:cxn>
              <a:cxn ang="0">
                <a:pos x="77" y="69"/>
              </a:cxn>
              <a:cxn ang="0">
                <a:pos x="167" y="79"/>
              </a:cxn>
              <a:cxn ang="0">
                <a:pos x="210" y="109"/>
              </a:cxn>
              <a:cxn ang="0">
                <a:pos x="154" y="127"/>
              </a:cxn>
              <a:cxn ang="0">
                <a:pos x="147" y="138"/>
              </a:cxn>
              <a:cxn ang="0">
                <a:pos x="191" y="143"/>
              </a:cxn>
              <a:cxn ang="0">
                <a:pos x="211" y="156"/>
              </a:cxn>
              <a:cxn ang="0">
                <a:pos x="243" y="191"/>
              </a:cxn>
              <a:cxn ang="0">
                <a:pos x="258" y="212"/>
              </a:cxn>
              <a:cxn ang="0">
                <a:pos x="260" y="237"/>
              </a:cxn>
              <a:cxn ang="0">
                <a:pos x="272" y="254"/>
              </a:cxn>
              <a:cxn ang="0">
                <a:pos x="286" y="279"/>
              </a:cxn>
              <a:cxn ang="0">
                <a:pos x="306" y="297"/>
              </a:cxn>
              <a:cxn ang="0">
                <a:pos x="327" y="320"/>
              </a:cxn>
              <a:cxn ang="0">
                <a:pos x="346" y="337"/>
              </a:cxn>
              <a:cxn ang="0">
                <a:pos x="370" y="341"/>
              </a:cxn>
              <a:cxn ang="0">
                <a:pos x="396" y="365"/>
              </a:cxn>
              <a:cxn ang="0">
                <a:pos x="395" y="395"/>
              </a:cxn>
              <a:cxn ang="0">
                <a:pos x="382" y="404"/>
              </a:cxn>
              <a:cxn ang="0">
                <a:pos x="367" y="415"/>
              </a:cxn>
              <a:cxn ang="0">
                <a:pos x="368" y="426"/>
              </a:cxn>
              <a:cxn ang="0">
                <a:pos x="376" y="443"/>
              </a:cxn>
              <a:cxn ang="0">
                <a:pos x="359" y="463"/>
              </a:cxn>
              <a:cxn ang="0">
                <a:pos x="146" y="500"/>
              </a:cxn>
              <a:cxn ang="0">
                <a:pos x="68" y="508"/>
              </a:cxn>
              <a:cxn ang="0">
                <a:pos x="53" y="518"/>
              </a:cxn>
              <a:cxn ang="0">
                <a:pos x="58" y="493"/>
              </a:cxn>
              <a:cxn ang="0">
                <a:pos x="71" y="476"/>
              </a:cxn>
              <a:cxn ang="0">
                <a:pos x="114" y="458"/>
              </a:cxn>
              <a:cxn ang="0">
                <a:pos x="172" y="439"/>
              </a:cxn>
              <a:cxn ang="0">
                <a:pos x="179" y="426"/>
              </a:cxn>
              <a:cxn ang="0">
                <a:pos x="171" y="434"/>
              </a:cxn>
              <a:cxn ang="0">
                <a:pos x="111" y="432"/>
              </a:cxn>
              <a:cxn ang="0">
                <a:pos x="76" y="420"/>
              </a:cxn>
              <a:cxn ang="0">
                <a:pos x="77" y="402"/>
              </a:cxn>
              <a:cxn ang="0">
                <a:pos x="95" y="391"/>
              </a:cxn>
              <a:cxn ang="0">
                <a:pos x="87" y="352"/>
              </a:cxn>
              <a:cxn ang="0">
                <a:pos x="105" y="329"/>
              </a:cxn>
              <a:cxn ang="0">
                <a:pos x="154" y="309"/>
              </a:cxn>
              <a:cxn ang="0">
                <a:pos x="172" y="291"/>
              </a:cxn>
              <a:cxn ang="0">
                <a:pos x="148" y="271"/>
              </a:cxn>
              <a:cxn ang="0">
                <a:pos x="139" y="247"/>
              </a:cxn>
              <a:cxn ang="0">
                <a:pos x="94" y="239"/>
              </a:cxn>
              <a:cxn ang="0">
                <a:pos x="80" y="216"/>
              </a:cxn>
              <a:cxn ang="0">
                <a:pos x="90" y="192"/>
              </a:cxn>
              <a:cxn ang="0">
                <a:pos x="100" y="168"/>
              </a:cxn>
              <a:cxn ang="0">
                <a:pos x="73" y="186"/>
              </a:cxn>
              <a:cxn ang="0">
                <a:pos x="22" y="162"/>
              </a:cxn>
              <a:cxn ang="0">
                <a:pos x="20" y="142"/>
              </a:cxn>
              <a:cxn ang="0">
                <a:pos x="14" y="131"/>
              </a:cxn>
              <a:cxn ang="0">
                <a:pos x="20" y="63"/>
              </a:cxn>
              <a:cxn ang="0">
                <a:pos x="19" y="49"/>
              </a:cxn>
              <a:cxn ang="0">
                <a:pos x="4" y="40"/>
              </a:cxn>
              <a:cxn ang="0">
                <a:pos x="20" y="19"/>
              </a:cxn>
              <a:cxn ang="0">
                <a:pos x="3" y="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061" name="Freeform 13"/>
          <p:cNvSpPr>
            <a:spLocks/>
          </p:cNvSpPr>
          <p:nvPr>
            <p:custDataLst>
              <p:tags r:id="rId10"/>
            </p:custDataLst>
          </p:nvPr>
        </p:nvSpPr>
        <p:spPr bwMode="auto">
          <a:xfrm>
            <a:off x="4579808" y="2117725"/>
            <a:ext cx="184017" cy="76200"/>
          </a:xfrm>
          <a:custGeom>
            <a:avLst/>
            <a:gdLst/>
            <a:ahLst/>
            <a:cxnLst>
              <a:cxn ang="0">
                <a:pos x="190" y="21"/>
              </a:cxn>
              <a:cxn ang="0">
                <a:pos x="177" y="31"/>
              </a:cxn>
              <a:cxn ang="0">
                <a:pos x="174" y="45"/>
              </a:cxn>
              <a:cxn ang="0">
                <a:pos x="168" y="53"/>
              </a:cxn>
              <a:cxn ang="0">
                <a:pos x="166" y="61"/>
              </a:cxn>
              <a:cxn ang="0">
                <a:pos x="177" y="74"/>
              </a:cxn>
              <a:cxn ang="0">
                <a:pos x="155" y="86"/>
              </a:cxn>
              <a:cxn ang="0">
                <a:pos x="108" y="96"/>
              </a:cxn>
              <a:cxn ang="0">
                <a:pos x="77" y="97"/>
              </a:cxn>
              <a:cxn ang="0">
                <a:pos x="52" y="95"/>
              </a:cxn>
              <a:cxn ang="0">
                <a:pos x="4" y="111"/>
              </a:cxn>
              <a:cxn ang="0">
                <a:pos x="0" y="129"/>
              </a:cxn>
              <a:cxn ang="0">
                <a:pos x="4" y="131"/>
              </a:cxn>
              <a:cxn ang="0">
                <a:pos x="12" y="131"/>
              </a:cxn>
              <a:cxn ang="0">
                <a:pos x="51" y="129"/>
              </a:cxn>
              <a:cxn ang="0">
                <a:pos x="114" y="127"/>
              </a:cxn>
              <a:cxn ang="0">
                <a:pos x="123" y="134"/>
              </a:cxn>
              <a:cxn ang="0">
                <a:pos x="137" y="141"/>
              </a:cxn>
              <a:cxn ang="0">
                <a:pos x="159" y="147"/>
              </a:cxn>
              <a:cxn ang="0">
                <a:pos x="185" y="148"/>
              </a:cxn>
              <a:cxn ang="0">
                <a:pos x="210" y="148"/>
              </a:cxn>
              <a:cxn ang="0">
                <a:pos x="233" y="148"/>
              </a:cxn>
              <a:cxn ang="0">
                <a:pos x="255" y="148"/>
              </a:cxn>
              <a:cxn ang="0">
                <a:pos x="275" y="143"/>
              </a:cxn>
              <a:cxn ang="0">
                <a:pos x="301" y="134"/>
              </a:cxn>
              <a:cxn ang="0">
                <a:pos x="334" y="121"/>
              </a:cxn>
              <a:cxn ang="0">
                <a:pos x="353" y="103"/>
              </a:cxn>
              <a:cxn ang="0">
                <a:pos x="372" y="72"/>
              </a:cxn>
              <a:cxn ang="0">
                <a:pos x="376" y="52"/>
              </a:cxn>
              <a:cxn ang="0">
                <a:pos x="363" y="44"/>
              </a:cxn>
              <a:cxn ang="0">
                <a:pos x="357" y="32"/>
              </a:cxn>
              <a:cxn ang="0">
                <a:pos x="347" y="22"/>
              </a:cxn>
              <a:cxn ang="0">
                <a:pos x="334" y="17"/>
              </a:cxn>
              <a:cxn ang="0">
                <a:pos x="319" y="8"/>
              </a:cxn>
              <a:cxn ang="0">
                <a:pos x="203" y="18"/>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2" name="Freeform 14"/>
          <p:cNvSpPr>
            <a:spLocks/>
          </p:cNvSpPr>
          <p:nvPr>
            <p:custDataLst>
              <p:tags r:id="rId11"/>
            </p:custDataLst>
          </p:nvPr>
        </p:nvSpPr>
        <p:spPr bwMode="auto">
          <a:xfrm>
            <a:off x="6196410" y="1966917"/>
            <a:ext cx="1387871" cy="1038225"/>
          </a:xfrm>
          <a:custGeom>
            <a:avLst/>
            <a:gdLst/>
            <a:ahLst/>
            <a:cxnLst>
              <a:cxn ang="0">
                <a:pos x="373" y="1071"/>
              </a:cxn>
              <a:cxn ang="0">
                <a:pos x="385" y="1182"/>
              </a:cxn>
              <a:cxn ang="0">
                <a:pos x="478" y="1358"/>
              </a:cxn>
              <a:cxn ang="0">
                <a:pos x="768" y="1492"/>
              </a:cxn>
              <a:cxn ang="0">
                <a:pos x="1036" y="1552"/>
              </a:cxn>
              <a:cxn ang="0">
                <a:pos x="1124" y="1529"/>
              </a:cxn>
              <a:cxn ang="0">
                <a:pos x="1401" y="1448"/>
              </a:cxn>
              <a:cxn ang="0">
                <a:pos x="1547" y="1542"/>
              </a:cxn>
              <a:cxn ang="0">
                <a:pos x="1577" y="1697"/>
              </a:cxn>
              <a:cxn ang="0">
                <a:pos x="1607" y="1773"/>
              </a:cxn>
              <a:cxn ang="0">
                <a:pos x="1706" y="1912"/>
              </a:cxn>
              <a:cxn ang="0">
                <a:pos x="1842" y="1859"/>
              </a:cxn>
              <a:cxn ang="0">
                <a:pos x="2072" y="1854"/>
              </a:cxn>
              <a:cxn ang="0">
                <a:pos x="2265" y="1983"/>
              </a:cxn>
              <a:cxn ang="0">
                <a:pos x="2357" y="1910"/>
              </a:cxn>
              <a:cxn ang="0">
                <a:pos x="2457" y="1866"/>
              </a:cxn>
              <a:cxn ang="0">
                <a:pos x="2546" y="1826"/>
              </a:cxn>
              <a:cxn ang="0">
                <a:pos x="2683" y="1732"/>
              </a:cxn>
              <a:cxn ang="0">
                <a:pos x="2719" y="1616"/>
              </a:cxn>
              <a:cxn ang="0">
                <a:pos x="2794" y="1420"/>
              </a:cxn>
              <a:cxn ang="0">
                <a:pos x="2705" y="1375"/>
              </a:cxn>
              <a:cxn ang="0">
                <a:pos x="2640" y="1273"/>
              </a:cxn>
              <a:cxn ang="0">
                <a:pos x="2669" y="1227"/>
              </a:cxn>
              <a:cxn ang="0">
                <a:pos x="2532" y="1061"/>
              </a:cxn>
              <a:cxn ang="0">
                <a:pos x="2583" y="993"/>
              </a:cxn>
              <a:cxn ang="0">
                <a:pos x="2453" y="962"/>
              </a:cxn>
              <a:cxn ang="0">
                <a:pos x="2333" y="887"/>
              </a:cxn>
              <a:cxn ang="0">
                <a:pos x="2368" y="836"/>
              </a:cxn>
              <a:cxn ang="0">
                <a:pos x="2443" y="756"/>
              </a:cxn>
              <a:cxn ang="0">
                <a:pos x="2496" y="780"/>
              </a:cxn>
              <a:cxn ang="0">
                <a:pos x="2532" y="853"/>
              </a:cxn>
              <a:cxn ang="0">
                <a:pos x="2689" y="763"/>
              </a:cxn>
              <a:cxn ang="0">
                <a:pos x="2828" y="673"/>
              </a:cxn>
              <a:cxn ang="0">
                <a:pos x="2886" y="564"/>
              </a:cxn>
              <a:cxn ang="0">
                <a:pos x="2928" y="494"/>
              </a:cxn>
              <a:cxn ang="0">
                <a:pos x="2893" y="307"/>
              </a:cxn>
              <a:cxn ang="0">
                <a:pos x="2722" y="341"/>
              </a:cxn>
              <a:cxn ang="0">
                <a:pos x="2461" y="205"/>
              </a:cxn>
              <a:cxn ang="0">
                <a:pos x="2300" y="89"/>
              </a:cxn>
              <a:cxn ang="0">
                <a:pos x="1980" y="53"/>
              </a:cxn>
              <a:cxn ang="0">
                <a:pos x="2007" y="155"/>
              </a:cxn>
              <a:cxn ang="0">
                <a:pos x="1952" y="227"/>
              </a:cxn>
              <a:cxn ang="0">
                <a:pos x="2025" y="350"/>
              </a:cxn>
              <a:cxn ang="0">
                <a:pos x="2146" y="370"/>
              </a:cxn>
              <a:cxn ang="0">
                <a:pos x="2041" y="455"/>
              </a:cxn>
              <a:cxn ang="0">
                <a:pos x="1891" y="570"/>
              </a:cxn>
              <a:cxn ang="0">
                <a:pos x="1630" y="713"/>
              </a:cxn>
              <a:cxn ang="0">
                <a:pos x="1228" y="659"/>
              </a:cxn>
              <a:cxn ang="0">
                <a:pos x="1036" y="560"/>
              </a:cxn>
              <a:cxn ang="0">
                <a:pos x="752" y="495"/>
              </a:cxn>
              <a:cxn ang="0">
                <a:pos x="686" y="379"/>
              </a:cxn>
              <a:cxn ang="0">
                <a:pos x="512" y="299"/>
              </a:cxn>
              <a:cxn ang="0">
                <a:pos x="430" y="311"/>
              </a:cxn>
              <a:cxn ang="0">
                <a:pos x="423" y="388"/>
              </a:cxn>
              <a:cxn ang="0">
                <a:pos x="305" y="382"/>
              </a:cxn>
              <a:cxn ang="0">
                <a:pos x="227" y="507"/>
              </a:cxn>
              <a:cxn ang="0">
                <a:pos x="260" y="595"/>
              </a:cxn>
              <a:cxn ang="0">
                <a:pos x="252" y="716"/>
              </a:cxn>
              <a:cxn ang="0">
                <a:pos x="118" y="781"/>
              </a:cxn>
              <a:cxn ang="0">
                <a:pos x="40" y="894"/>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063" name="Freeform 15"/>
          <p:cNvSpPr>
            <a:spLocks/>
          </p:cNvSpPr>
          <p:nvPr>
            <p:custDataLst>
              <p:tags r:id="rId12"/>
            </p:custDataLst>
          </p:nvPr>
        </p:nvSpPr>
        <p:spPr bwMode="auto">
          <a:xfrm>
            <a:off x="4779301" y="1508125"/>
            <a:ext cx="239051" cy="273050"/>
          </a:xfrm>
          <a:custGeom>
            <a:avLst/>
            <a:gdLst/>
            <a:ahLst/>
            <a:cxnLst>
              <a:cxn ang="0">
                <a:pos x="345" y="493"/>
              </a:cxn>
              <a:cxn ang="0">
                <a:pos x="256" y="505"/>
              </a:cxn>
              <a:cxn ang="0">
                <a:pos x="235" y="517"/>
              </a:cxn>
              <a:cxn ang="0">
                <a:pos x="210" y="522"/>
              </a:cxn>
              <a:cxn ang="0">
                <a:pos x="155" y="524"/>
              </a:cxn>
              <a:cxn ang="0">
                <a:pos x="106" y="522"/>
              </a:cxn>
              <a:cxn ang="0">
                <a:pos x="94" y="516"/>
              </a:cxn>
              <a:cxn ang="0">
                <a:pos x="71" y="509"/>
              </a:cxn>
              <a:cxn ang="0">
                <a:pos x="36" y="496"/>
              </a:cxn>
              <a:cxn ang="0">
                <a:pos x="22" y="486"/>
              </a:cxn>
              <a:cxn ang="0">
                <a:pos x="20" y="477"/>
              </a:cxn>
              <a:cxn ang="0">
                <a:pos x="27" y="463"/>
              </a:cxn>
              <a:cxn ang="0">
                <a:pos x="32" y="445"/>
              </a:cxn>
              <a:cxn ang="0">
                <a:pos x="28" y="432"/>
              </a:cxn>
              <a:cxn ang="0">
                <a:pos x="10" y="417"/>
              </a:cxn>
              <a:cxn ang="0">
                <a:pos x="1" y="407"/>
              </a:cxn>
              <a:cxn ang="0">
                <a:pos x="1" y="391"/>
              </a:cxn>
              <a:cxn ang="0">
                <a:pos x="17" y="360"/>
              </a:cxn>
              <a:cxn ang="0">
                <a:pos x="48" y="328"/>
              </a:cxn>
              <a:cxn ang="0">
                <a:pos x="86" y="299"/>
              </a:cxn>
              <a:cxn ang="0">
                <a:pos x="124" y="279"/>
              </a:cxn>
              <a:cxn ang="0">
                <a:pos x="160" y="272"/>
              </a:cxn>
              <a:cxn ang="0">
                <a:pos x="155" y="264"/>
              </a:cxn>
              <a:cxn ang="0">
                <a:pos x="142" y="259"/>
              </a:cxn>
              <a:cxn ang="0">
                <a:pos x="133" y="251"/>
              </a:cxn>
              <a:cxn ang="0">
                <a:pos x="127" y="229"/>
              </a:cxn>
              <a:cxn ang="0">
                <a:pos x="124" y="195"/>
              </a:cxn>
              <a:cxn ang="0">
                <a:pos x="115" y="161"/>
              </a:cxn>
              <a:cxn ang="0">
                <a:pos x="100" y="134"/>
              </a:cxn>
              <a:cxn ang="0">
                <a:pos x="68" y="90"/>
              </a:cxn>
              <a:cxn ang="0">
                <a:pos x="86" y="60"/>
              </a:cxn>
              <a:cxn ang="0">
                <a:pos x="106" y="56"/>
              </a:cxn>
              <a:cxn ang="0">
                <a:pos x="130" y="58"/>
              </a:cxn>
              <a:cxn ang="0">
                <a:pos x="139" y="61"/>
              </a:cxn>
              <a:cxn ang="0">
                <a:pos x="160" y="56"/>
              </a:cxn>
              <a:cxn ang="0">
                <a:pos x="164" y="33"/>
              </a:cxn>
              <a:cxn ang="0">
                <a:pos x="171" y="13"/>
              </a:cxn>
              <a:cxn ang="0">
                <a:pos x="187" y="0"/>
              </a:cxn>
              <a:cxn ang="0">
                <a:pos x="225" y="0"/>
              </a:cxn>
              <a:cxn ang="0">
                <a:pos x="254" y="8"/>
              </a:cxn>
              <a:cxn ang="0">
                <a:pos x="280" y="21"/>
              </a:cxn>
              <a:cxn ang="0">
                <a:pos x="279" y="62"/>
              </a:cxn>
              <a:cxn ang="0">
                <a:pos x="292" y="77"/>
              </a:cxn>
              <a:cxn ang="0">
                <a:pos x="319" y="94"/>
              </a:cxn>
              <a:cxn ang="0">
                <a:pos x="356" y="119"/>
              </a:cxn>
              <a:cxn ang="0">
                <a:pos x="346" y="135"/>
              </a:cxn>
              <a:cxn ang="0">
                <a:pos x="340" y="153"/>
              </a:cxn>
              <a:cxn ang="0">
                <a:pos x="344" y="176"/>
              </a:cxn>
              <a:cxn ang="0">
                <a:pos x="363" y="200"/>
              </a:cxn>
              <a:cxn ang="0">
                <a:pos x="378" y="210"/>
              </a:cxn>
              <a:cxn ang="0">
                <a:pos x="386" y="256"/>
              </a:cxn>
              <a:cxn ang="0">
                <a:pos x="404" y="289"/>
              </a:cxn>
              <a:cxn ang="0">
                <a:pos x="432" y="315"/>
              </a:cxn>
              <a:cxn ang="0">
                <a:pos x="463" y="335"/>
              </a:cxn>
              <a:cxn ang="0">
                <a:pos x="466" y="390"/>
              </a:cxn>
              <a:cxn ang="0">
                <a:pos x="397" y="457"/>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4" name="Freeform 16"/>
          <p:cNvSpPr>
            <a:spLocks/>
          </p:cNvSpPr>
          <p:nvPr>
            <p:custDataLst>
              <p:tags r:id="rId13"/>
            </p:custDataLst>
          </p:nvPr>
        </p:nvSpPr>
        <p:spPr bwMode="auto">
          <a:xfrm>
            <a:off x="4493816" y="1925640"/>
            <a:ext cx="197776" cy="238125"/>
          </a:xfrm>
          <a:custGeom>
            <a:avLst/>
            <a:gdLst/>
            <a:ahLst/>
            <a:cxnLst>
              <a:cxn ang="0">
                <a:pos x="426" y="190"/>
              </a:cxn>
              <a:cxn ang="0">
                <a:pos x="408" y="128"/>
              </a:cxn>
              <a:cxn ang="0">
                <a:pos x="387" y="85"/>
              </a:cxn>
              <a:cxn ang="0">
                <a:pos x="367" y="62"/>
              </a:cxn>
              <a:cxn ang="0">
                <a:pos x="356" y="58"/>
              </a:cxn>
              <a:cxn ang="0">
                <a:pos x="335" y="45"/>
              </a:cxn>
              <a:cxn ang="0">
                <a:pos x="314" y="38"/>
              </a:cxn>
              <a:cxn ang="0">
                <a:pos x="293" y="38"/>
              </a:cxn>
              <a:cxn ang="0">
                <a:pos x="276" y="42"/>
              </a:cxn>
              <a:cxn ang="0">
                <a:pos x="251" y="58"/>
              </a:cxn>
              <a:cxn ang="0">
                <a:pos x="235" y="67"/>
              </a:cxn>
              <a:cxn ang="0">
                <a:pos x="217" y="66"/>
              </a:cxn>
              <a:cxn ang="0">
                <a:pos x="174" y="37"/>
              </a:cxn>
              <a:cxn ang="0">
                <a:pos x="113" y="0"/>
              </a:cxn>
              <a:cxn ang="0">
                <a:pos x="95" y="23"/>
              </a:cxn>
              <a:cxn ang="0">
                <a:pos x="93" y="43"/>
              </a:cxn>
              <a:cxn ang="0">
                <a:pos x="98" y="52"/>
              </a:cxn>
              <a:cxn ang="0">
                <a:pos x="119" y="69"/>
              </a:cxn>
              <a:cxn ang="0">
                <a:pos x="99" y="73"/>
              </a:cxn>
              <a:cxn ang="0">
                <a:pos x="66" y="93"/>
              </a:cxn>
              <a:cxn ang="0">
                <a:pos x="58" y="119"/>
              </a:cxn>
              <a:cxn ang="0">
                <a:pos x="45" y="138"/>
              </a:cxn>
              <a:cxn ang="0">
                <a:pos x="35" y="156"/>
              </a:cxn>
              <a:cxn ang="0">
                <a:pos x="33" y="179"/>
              </a:cxn>
              <a:cxn ang="0">
                <a:pos x="7" y="238"/>
              </a:cxn>
              <a:cxn ang="0">
                <a:pos x="15" y="246"/>
              </a:cxn>
              <a:cxn ang="0">
                <a:pos x="26" y="247"/>
              </a:cxn>
              <a:cxn ang="0">
                <a:pos x="33" y="346"/>
              </a:cxn>
              <a:cxn ang="0">
                <a:pos x="93" y="353"/>
              </a:cxn>
              <a:cxn ang="0">
                <a:pos x="104" y="376"/>
              </a:cxn>
              <a:cxn ang="0">
                <a:pos x="89" y="425"/>
              </a:cxn>
              <a:cxn ang="0">
                <a:pos x="109" y="447"/>
              </a:cxn>
              <a:cxn ang="0">
                <a:pos x="152" y="447"/>
              </a:cxn>
              <a:cxn ang="0">
                <a:pos x="205" y="444"/>
              </a:cxn>
              <a:cxn ang="0">
                <a:pos x="276" y="446"/>
              </a:cxn>
              <a:cxn ang="0">
                <a:pos x="343" y="442"/>
              </a:cxn>
              <a:cxn ang="0">
                <a:pos x="372" y="432"/>
              </a:cxn>
              <a:cxn ang="0">
                <a:pos x="359" y="413"/>
              </a:cxn>
              <a:cxn ang="0">
                <a:pos x="369" y="403"/>
              </a:cxn>
              <a:cxn ang="0">
                <a:pos x="372" y="382"/>
              </a:cxn>
              <a:cxn ang="0">
                <a:pos x="380" y="367"/>
              </a:cxn>
              <a:cxn ang="0">
                <a:pos x="343" y="344"/>
              </a:cxn>
              <a:cxn ang="0">
                <a:pos x="325" y="323"/>
              </a:cxn>
              <a:cxn ang="0">
                <a:pos x="311" y="294"/>
              </a:cxn>
              <a:cxn ang="0">
                <a:pos x="294" y="277"/>
              </a:cxn>
              <a:cxn ang="0">
                <a:pos x="314" y="275"/>
              </a:cxn>
              <a:cxn ang="0">
                <a:pos x="346" y="271"/>
              </a:cxn>
              <a:cxn ang="0">
                <a:pos x="369" y="260"/>
              </a:cxn>
              <a:cxn ang="0">
                <a:pos x="407" y="240"/>
              </a:cxn>
              <a:cxn ang="0">
                <a:pos x="438" y="235"/>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5" name="Freeform 17"/>
          <p:cNvSpPr>
            <a:spLocks/>
          </p:cNvSpPr>
          <p:nvPr>
            <p:custDataLst>
              <p:tags r:id="rId14"/>
            </p:custDataLst>
          </p:nvPr>
        </p:nvSpPr>
        <p:spPr bwMode="auto">
          <a:xfrm>
            <a:off x="4521336" y="2182818"/>
            <a:ext cx="271727" cy="274637"/>
          </a:xfrm>
          <a:custGeom>
            <a:avLst/>
            <a:gdLst/>
            <a:ahLst/>
            <a:cxnLst>
              <a:cxn ang="0">
                <a:pos x="327" y="88"/>
              </a:cxn>
              <a:cxn ang="0">
                <a:pos x="312" y="85"/>
              </a:cxn>
              <a:cxn ang="0">
                <a:pos x="301" y="79"/>
              </a:cxn>
              <a:cxn ang="0">
                <a:pos x="275" y="66"/>
              </a:cxn>
              <a:cxn ang="0">
                <a:pos x="251" y="78"/>
              </a:cxn>
              <a:cxn ang="0">
                <a:pos x="246" y="105"/>
              </a:cxn>
              <a:cxn ang="0">
                <a:pos x="253" y="153"/>
              </a:cxn>
              <a:cxn ang="0">
                <a:pos x="270" y="172"/>
              </a:cxn>
              <a:cxn ang="0">
                <a:pos x="287" y="178"/>
              </a:cxn>
              <a:cxn ang="0">
                <a:pos x="298" y="191"/>
              </a:cxn>
              <a:cxn ang="0">
                <a:pos x="351" y="225"/>
              </a:cxn>
              <a:cxn ang="0">
                <a:pos x="449" y="309"/>
              </a:cxn>
              <a:cxn ang="0">
                <a:pos x="477" y="322"/>
              </a:cxn>
              <a:cxn ang="0">
                <a:pos x="504" y="328"/>
              </a:cxn>
              <a:cxn ang="0">
                <a:pos x="536" y="356"/>
              </a:cxn>
              <a:cxn ang="0">
                <a:pos x="578" y="376"/>
              </a:cxn>
              <a:cxn ang="0">
                <a:pos x="565" y="407"/>
              </a:cxn>
              <a:cxn ang="0">
                <a:pos x="526" y="383"/>
              </a:cxn>
              <a:cxn ang="0">
                <a:pos x="508" y="376"/>
              </a:cxn>
              <a:cxn ang="0">
                <a:pos x="498" y="397"/>
              </a:cxn>
              <a:cxn ang="0">
                <a:pos x="506" y="426"/>
              </a:cxn>
              <a:cxn ang="0">
                <a:pos x="514" y="442"/>
              </a:cxn>
              <a:cxn ang="0">
                <a:pos x="500" y="468"/>
              </a:cxn>
              <a:cxn ang="0">
                <a:pos x="483" y="505"/>
              </a:cxn>
              <a:cxn ang="0">
                <a:pos x="465" y="522"/>
              </a:cxn>
              <a:cxn ang="0">
                <a:pos x="436" y="505"/>
              </a:cxn>
              <a:cxn ang="0">
                <a:pos x="456" y="484"/>
              </a:cxn>
              <a:cxn ang="0">
                <a:pos x="465" y="467"/>
              </a:cxn>
              <a:cxn ang="0">
                <a:pos x="461" y="441"/>
              </a:cxn>
              <a:cxn ang="0">
                <a:pos x="427" y="395"/>
              </a:cxn>
              <a:cxn ang="0">
                <a:pos x="385" y="369"/>
              </a:cxn>
              <a:cxn ang="0">
                <a:pos x="355" y="356"/>
              </a:cxn>
              <a:cxn ang="0">
                <a:pos x="318" y="330"/>
              </a:cxn>
              <a:cxn ang="0">
                <a:pos x="268" y="315"/>
              </a:cxn>
              <a:cxn ang="0">
                <a:pos x="218" y="285"/>
              </a:cxn>
              <a:cxn ang="0">
                <a:pos x="162" y="229"/>
              </a:cxn>
              <a:cxn ang="0">
                <a:pos x="126" y="168"/>
              </a:cxn>
              <a:cxn ang="0">
                <a:pos x="77" y="154"/>
              </a:cxn>
              <a:cxn ang="0">
                <a:pos x="51" y="157"/>
              </a:cxn>
              <a:cxn ang="0">
                <a:pos x="15" y="165"/>
              </a:cxn>
              <a:cxn ang="0">
                <a:pos x="3" y="133"/>
              </a:cxn>
              <a:cxn ang="0">
                <a:pos x="1" y="93"/>
              </a:cxn>
              <a:cxn ang="0">
                <a:pos x="6" y="49"/>
              </a:cxn>
              <a:cxn ang="0">
                <a:pos x="45" y="41"/>
              </a:cxn>
              <a:cxn ang="0">
                <a:pos x="68" y="33"/>
              </a:cxn>
              <a:cxn ang="0">
                <a:pos x="83" y="48"/>
              </a:cxn>
              <a:cxn ang="0">
                <a:pos x="104" y="44"/>
              </a:cxn>
              <a:cxn ang="0">
                <a:pos x="149" y="16"/>
              </a:cxn>
              <a:cxn ang="0">
                <a:pos x="239" y="0"/>
              </a:cxn>
              <a:cxn ang="0">
                <a:pos x="257" y="13"/>
              </a:cxn>
              <a:cxn ang="0">
                <a:pos x="332" y="19"/>
              </a:cxn>
              <a:cxn ang="0">
                <a:pos x="322" y="65"/>
              </a:cxn>
              <a:cxn ang="0">
                <a:pos x="325" y="90"/>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6" name="Freeform 18"/>
          <p:cNvSpPr>
            <a:spLocks/>
          </p:cNvSpPr>
          <p:nvPr>
            <p:custDataLst>
              <p:tags r:id="rId15"/>
            </p:custDataLst>
          </p:nvPr>
        </p:nvSpPr>
        <p:spPr bwMode="auto">
          <a:xfrm>
            <a:off x="4540250" y="2351088"/>
            <a:ext cx="36116" cy="82550"/>
          </a:xfrm>
          <a:custGeom>
            <a:avLst/>
            <a:gdLst/>
            <a:ahLst/>
            <a:cxnLst>
              <a:cxn ang="0">
                <a:pos x="0" y="37"/>
              </a:cxn>
              <a:cxn ang="0">
                <a:pos x="6" y="37"/>
              </a:cxn>
              <a:cxn ang="0">
                <a:pos x="11" y="36"/>
              </a:cxn>
              <a:cxn ang="0">
                <a:pos x="16" y="35"/>
              </a:cxn>
              <a:cxn ang="0">
                <a:pos x="19" y="33"/>
              </a:cxn>
              <a:cxn ang="0">
                <a:pos x="26" y="28"/>
              </a:cxn>
              <a:cxn ang="0">
                <a:pos x="31" y="22"/>
              </a:cxn>
              <a:cxn ang="0">
                <a:pos x="37" y="16"/>
              </a:cxn>
              <a:cxn ang="0">
                <a:pos x="41" y="10"/>
              </a:cxn>
              <a:cxn ang="0">
                <a:pos x="46" y="5"/>
              </a:cxn>
              <a:cxn ang="0">
                <a:pos x="53" y="0"/>
              </a:cxn>
              <a:cxn ang="0">
                <a:pos x="57" y="3"/>
              </a:cxn>
              <a:cxn ang="0">
                <a:pos x="62" y="7"/>
              </a:cxn>
              <a:cxn ang="0">
                <a:pos x="64" y="10"/>
              </a:cxn>
              <a:cxn ang="0">
                <a:pos x="66" y="14"/>
              </a:cxn>
              <a:cxn ang="0">
                <a:pos x="69" y="22"/>
              </a:cxn>
              <a:cxn ang="0">
                <a:pos x="72" y="32"/>
              </a:cxn>
              <a:cxn ang="0">
                <a:pos x="73" y="40"/>
              </a:cxn>
              <a:cxn ang="0">
                <a:pos x="74" y="49"/>
              </a:cxn>
              <a:cxn ang="0">
                <a:pos x="76" y="58"/>
              </a:cxn>
              <a:cxn ang="0">
                <a:pos x="79" y="67"/>
              </a:cxn>
              <a:cxn ang="0">
                <a:pos x="79" y="98"/>
              </a:cxn>
              <a:cxn ang="0">
                <a:pos x="68" y="115"/>
              </a:cxn>
              <a:cxn ang="0">
                <a:pos x="59" y="129"/>
              </a:cxn>
              <a:cxn ang="0">
                <a:pos x="53" y="136"/>
              </a:cxn>
              <a:cxn ang="0">
                <a:pos x="50" y="144"/>
              </a:cxn>
              <a:cxn ang="0">
                <a:pos x="48" y="151"/>
              </a:cxn>
              <a:cxn ang="0">
                <a:pos x="46" y="160"/>
              </a:cxn>
              <a:cxn ang="0">
                <a:pos x="40" y="155"/>
              </a:cxn>
              <a:cxn ang="0">
                <a:pos x="33" y="150"/>
              </a:cxn>
              <a:cxn ang="0">
                <a:pos x="28" y="144"/>
              </a:cxn>
              <a:cxn ang="0">
                <a:pos x="22" y="137"/>
              </a:cxn>
              <a:cxn ang="0">
                <a:pos x="18" y="130"/>
              </a:cxn>
              <a:cxn ang="0">
                <a:pos x="15" y="123"/>
              </a:cxn>
              <a:cxn ang="0">
                <a:pos x="11" y="115"/>
              </a:cxn>
              <a:cxn ang="0">
                <a:pos x="8" y="108"/>
              </a:cxn>
              <a:cxn ang="0">
                <a:pos x="4" y="91"/>
              </a:cxn>
              <a:cxn ang="0">
                <a:pos x="1" y="73"/>
              </a:cxn>
              <a:cxn ang="0">
                <a:pos x="0" y="55"/>
              </a:cxn>
              <a:cxn ang="0">
                <a:pos x="0" y="37"/>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grpSp>
        <p:nvGrpSpPr>
          <p:cNvPr id="2" name="Group 19"/>
          <p:cNvGrpSpPr>
            <a:grpSpLocks/>
          </p:cNvGrpSpPr>
          <p:nvPr>
            <p:custDataLst>
              <p:tags r:id="rId16"/>
            </p:custDataLst>
          </p:nvPr>
        </p:nvGrpSpPr>
        <p:grpSpPr bwMode="auto">
          <a:xfrm>
            <a:off x="7052869" y="3411540"/>
            <a:ext cx="512498" cy="212725"/>
            <a:chOff x="4488" y="2394"/>
            <a:chExt cx="358" cy="124"/>
          </a:xfrm>
        </p:grpSpPr>
        <p:sp>
          <p:nvSpPr>
            <p:cNvPr id="2068" name="Freeform 20"/>
            <p:cNvSpPr>
              <a:spLocks/>
            </p:cNvSpPr>
            <p:nvPr/>
          </p:nvSpPr>
          <p:spPr bwMode="auto">
            <a:xfrm>
              <a:off x="4675" y="2394"/>
              <a:ext cx="171" cy="124"/>
            </a:xfrm>
            <a:custGeom>
              <a:avLst/>
              <a:gdLst/>
              <a:ahLst/>
              <a:cxnLst>
                <a:cxn ang="0">
                  <a:pos x="424" y="198"/>
                </a:cxn>
                <a:cxn ang="0">
                  <a:pos x="387" y="193"/>
                </a:cxn>
                <a:cxn ang="0">
                  <a:pos x="367" y="203"/>
                </a:cxn>
                <a:cxn ang="0">
                  <a:pos x="354" y="217"/>
                </a:cxn>
                <a:cxn ang="0">
                  <a:pos x="347" y="254"/>
                </a:cxn>
                <a:cxn ang="0">
                  <a:pos x="327" y="306"/>
                </a:cxn>
                <a:cxn ang="0">
                  <a:pos x="305" y="335"/>
                </a:cxn>
                <a:cxn ang="0">
                  <a:pos x="289" y="350"/>
                </a:cxn>
                <a:cxn ang="0">
                  <a:pos x="271" y="359"/>
                </a:cxn>
                <a:cxn ang="0">
                  <a:pos x="256" y="368"/>
                </a:cxn>
                <a:cxn ang="0">
                  <a:pos x="253" y="376"/>
                </a:cxn>
                <a:cxn ang="0">
                  <a:pos x="215" y="370"/>
                </a:cxn>
                <a:cxn ang="0">
                  <a:pos x="183" y="367"/>
                </a:cxn>
                <a:cxn ang="0">
                  <a:pos x="155" y="373"/>
                </a:cxn>
                <a:cxn ang="0">
                  <a:pos x="138" y="388"/>
                </a:cxn>
                <a:cxn ang="0">
                  <a:pos x="97" y="405"/>
                </a:cxn>
                <a:cxn ang="0">
                  <a:pos x="62" y="407"/>
                </a:cxn>
                <a:cxn ang="0">
                  <a:pos x="45" y="400"/>
                </a:cxn>
                <a:cxn ang="0">
                  <a:pos x="15" y="368"/>
                </a:cxn>
                <a:cxn ang="0">
                  <a:pos x="2" y="344"/>
                </a:cxn>
                <a:cxn ang="0">
                  <a:pos x="8" y="335"/>
                </a:cxn>
                <a:cxn ang="0">
                  <a:pos x="34" y="344"/>
                </a:cxn>
                <a:cxn ang="0">
                  <a:pos x="53" y="336"/>
                </a:cxn>
                <a:cxn ang="0">
                  <a:pos x="56" y="314"/>
                </a:cxn>
                <a:cxn ang="0">
                  <a:pos x="71" y="300"/>
                </a:cxn>
                <a:cxn ang="0">
                  <a:pos x="82" y="286"/>
                </a:cxn>
                <a:cxn ang="0">
                  <a:pos x="89" y="272"/>
                </a:cxn>
                <a:cxn ang="0">
                  <a:pos x="101" y="262"/>
                </a:cxn>
                <a:cxn ang="0">
                  <a:pos x="137" y="246"/>
                </a:cxn>
                <a:cxn ang="0">
                  <a:pos x="175" y="232"/>
                </a:cxn>
                <a:cxn ang="0">
                  <a:pos x="202" y="217"/>
                </a:cxn>
                <a:cxn ang="0">
                  <a:pos x="213" y="205"/>
                </a:cxn>
                <a:cxn ang="0">
                  <a:pos x="219" y="191"/>
                </a:cxn>
                <a:cxn ang="0">
                  <a:pos x="227" y="161"/>
                </a:cxn>
                <a:cxn ang="0">
                  <a:pos x="229" y="149"/>
                </a:cxn>
                <a:cxn ang="0">
                  <a:pos x="231" y="152"/>
                </a:cxn>
                <a:cxn ang="0">
                  <a:pos x="239" y="143"/>
                </a:cxn>
                <a:cxn ang="0">
                  <a:pos x="237" y="155"/>
                </a:cxn>
                <a:cxn ang="0">
                  <a:pos x="240" y="174"/>
                </a:cxn>
                <a:cxn ang="0">
                  <a:pos x="251" y="193"/>
                </a:cxn>
                <a:cxn ang="0">
                  <a:pos x="272" y="205"/>
                </a:cxn>
                <a:cxn ang="0">
                  <a:pos x="306" y="204"/>
                </a:cxn>
                <a:cxn ang="0">
                  <a:pos x="320" y="205"/>
                </a:cxn>
                <a:cxn ang="0">
                  <a:pos x="327" y="198"/>
                </a:cxn>
                <a:cxn ang="0">
                  <a:pos x="324" y="176"/>
                </a:cxn>
                <a:cxn ang="0">
                  <a:pos x="299" y="130"/>
                </a:cxn>
                <a:cxn ang="0">
                  <a:pos x="319" y="109"/>
                </a:cxn>
                <a:cxn ang="0">
                  <a:pos x="344" y="66"/>
                </a:cxn>
                <a:cxn ang="0">
                  <a:pos x="374" y="22"/>
                </a:cxn>
                <a:cxn ang="0">
                  <a:pos x="399" y="0"/>
                </a:cxn>
                <a:cxn ang="0">
                  <a:pos x="401" y="23"/>
                </a:cxn>
                <a:cxn ang="0">
                  <a:pos x="413" y="50"/>
                </a:cxn>
                <a:cxn ang="0">
                  <a:pos x="439" y="75"/>
                </a:cxn>
                <a:cxn ang="0">
                  <a:pos x="486" y="106"/>
                </a:cxn>
                <a:cxn ang="0">
                  <a:pos x="508" y="132"/>
                </a:cxn>
                <a:cxn ang="0">
                  <a:pos x="499" y="149"/>
                </a:cxn>
                <a:cxn ang="0">
                  <a:pos x="478" y="152"/>
                </a:cxn>
                <a:cxn ang="0">
                  <a:pos x="458" y="180"/>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9" name="Freeform 21"/>
            <p:cNvSpPr>
              <a:spLocks/>
            </p:cNvSpPr>
            <p:nvPr/>
          </p:nvSpPr>
          <p:spPr bwMode="auto">
            <a:xfrm>
              <a:off x="4488" y="2420"/>
              <a:ext cx="77" cy="89"/>
            </a:xfrm>
            <a:custGeom>
              <a:avLst/>
              <a:gdLst/>
              <a:ahLst/>
              <a:cxnLst>
                <a:cxn ang="0">
                  <a:pos x="151" y="24"/>
                </a:cxn>
                <a:cxn ang="0">
                  <a:pos x="165" y="48"/>
                </a:cxn>
                <a:cxn ang="0">
                  <a:pos x="174" y="56"/>
                </a:cxn>
                <a:cxn ang="0">
                  <a:pos x="181" y="60"/>
                </a:cxn>
                <a:cxn ang="0">
                  <a:pos x="186" y="166"/>
                </a:cxn>
                <a:cxn ang="0">
                  <a:pos x="189" y="196"/>
                </a:cxn>
                <a:cxn ang="0">
                  <a:pos x="193" y="207"/>
                </a:cxn>
                <a:cxn ang="0">
                  <a:pos x="199" y="216"/>
                </a:cxn>
                <a:cxn ang="0">
                  <a:pos x="232" y="246"/>
                </a:cxn>
                <a:cxn ang="0">
                  <a:pos x="219" y="288"/>
                </a:cxn>
                <a:cxn ang="0">
                  <a:pos x="186" y="282"/>
                </a:cxn>
                <a:cxn ang="0">
                  <a:pos x="151" y="264"/>
                </a:cxn>
                <a:cxn ang="0">
                  <a:pos x="113" y="235"/>
                </a:cxn>
                <a:cxn ang="0">
                  <a:pos x="81" y="207"/>
                </a:cxn>
                <a:cxn ang="0">
                  <a:pos x="56" y="176"/>
                </a:cxn>
                <a:cxn ang="0">
                  <a:pos x="31" y="145"/>
                </a:cxn>
                <a:cxn ang="0">
                  <a:pos x="9" y="126"/>
                </a:cxn>
                <a:cxn ang="0">
                  <a:pos x="2" y="117"/>
                </a:cxn>
                <a:cxn ang="0">
                  <a:pos x="0" y="109"/>
                </a:cxn>
                <a:cxn ang="0">
                  <a:pos x="0" y="100"/>
                </a:cxn>
                <a:cxn ang="0">
                  <a:pos x="3" y="92"/>
                </a:cxn>
                <a:cxn ang="0">
                  <a:pos x="11" y="79"/>
                </a:cxn>
                <a:cxn ang="0">
                  <a:pos x="12" y="52"/>
                </a:cxn>
                <a:cxn ang="0">
                  <a:pos x="7" y="15"/>
                </a:cxn>
                <a:cxn ang="0">
                  <a:pos x="13" y="0"/>
                </a:cxn>
                <a:cxn ang="0">
                  <a:pos x="26" y="3"/>
                </a:cxn>
                <a:cxn ang="0">
                  <a:pos x="42" y="10"/>
                </a:cxn>
                <a:cxn ang="0">
                  <a:pos x="59" y="21"/>
                </a:cxn>
                <a:cxn ang="0">
                  <a:pos x="73" y="28"/>
                </a:cxn>
                <a:cxn ang="0">
                  <a:pos x="81" y="31"/>
                </a:cxn>
                <a:cxn ang="0">
                  <a:pos x="91" y="31"/>
                </a:cxn>
                <a:cxn ang="0">
                  <a:pos x="105" y="26"/>
                </a:cxn>
                <a:cxn ang="0">
                  <a:pos x="120" y="19"/>
                </a:cxn>
                <a:cxn ang="0">
                  <a:pos x="133" y="11"/>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070" name="Freeform 22"/>
          <p:cNvSpPr>
            <a:spLocks/>
          </p:cNvSpPr>
          <p:nvPr>
            <p:custDataLst>
              <p:tags r:id="rId17"/>
            </p:custDataLst>
          </p:nvPr>
        </p:nvSpPr>
        <p:spPr bwMode="auto">
          <a:xfrm>
            <a:off x="4910008" y="1287467"/>
            <a:ext cx="3320917" cy="1074737"/>
          </a:xfrm>
          <a:custGeom>
            <a:avLst/>
            <a:gdLst/>
            <a:ahLst/>
            <a:cxnLst>
              <a:cxn ang="0">
                <a:pos x="725" y="1733"/>
              </a:cxn>
              <a:cxn ang="0">
                <a:pos x="1070" y="1937"/>
              </a:cxn>
              <a:cxn ang="0">
                <a:pos x="1212" y="1814"/>
              </a:cxn>
              <a:cxn ang="0">
                <a:pos x="1674" y="1469"/>
              </a:cxn>
              <a:cxn ang="0">
                <a:pos x="2618" y="1315"/>
              </a:cxn>
              <a:cxn ang="0">
                <a:pos x="3350" y="1494"/>
              </a:cxn>
              <a:cxn ang="0">
                <a:pos x="3676" y="1438"/>
              </a:cxn>
              <a:cxn ang="0">
                <a:pos x="4136" y="1492"/>
              </a:cxn>
              <a:cxn ang="0">
                <a:pos x="4577" y="1509"/>
              </a:cxn>
              <a:cxn ang="0">
                <a:pos x="4759" y="1372"/>
              </a:cxn>
              <a:cxn ang="0">
                <a:pos x="5156" y="1476"/>
              </a:cxn>
              <a:cxn ang="0">
                <a:pos x="5614" y="1598"/>
              </a:cxn>
              <a:cxn ang="0">
                <a:pos x="5604" y="1844"/>
              </a:cxn>
              <a:cxn ang="0">
                <a:pos x="5853" y="1612"/>
              </a:cxn>
              <a:cxn ang="0">
                <a:pos x="5570" y="1256"/>
              </a:cxn>
              <a:cxn ang="0">
                <a:pos x="5331" y="1147"/>
              </a:cxn>
              <a:cxn ang="0">
                <a:pos x="5857" y="982"/>
              </a:cxn>
              <a:cxn ang="0">
                <a:pos x="5974" y="822"/>
              </a:cxn>
              <a:cxn ang="0">
                <a:pos x="6132" y="761"/>
              </a:cxn>
              <a:cxn ang="0">
                <a:pos x="6195" y="974"/>
              </a:cxn>
              <a:cxn ang="0">
                <a:pos x="6352" y="1251"/>
              </a:cxn>
              <a:cxn ang="0">
                <a:pos x="6575" y="1410"/>
              </a:cxn>
              <a:cxn ang="0">
                <a:pos x="6566" y="1214"/>
              </a:cxn>
              <a:cxn ang="0">
                <a:pos x="6373" y="1037"/>
              </a:cxn>
              <a:cxn ang="0">
                <a:pos x="6547" y="885"/>
              </a:cxn>
              <a:cxn ang="0">
                <a:pos x="6801" y="784"/>
              </a:cxn>
              <a:cxn ang="0">
                <a:pos x="6628" y="618"/>
              </a:cxn>
              <a:cxn ang="0">
                <a:pos x="6799" y="636"/>
              </a:cxn>
              <a:cxn ang="0">
                <a:pos x="6861" y="543"/>
              </a:cxn>
              <a:cxn ang="0">
                <a:pos x="6500" y="462"/>
              </a:cxn>
              <a:cxn ang="0">
                <a:pos x="5843" y="410"/>
              </a:cxn>
              <a:cxn ang="0">
                <a:pos x="5693" y="415"/>
              </a:cxn>
              <a:cxn ang="0">
                <a:pos x="4991" y="351"/>
              </a:cxn>
              <a:cxn ang="0">
                <a:pos x="4728" y="290"/>
              </a:cxn>
              <a:cxn ang="0">
                <a:pos x="4412" y="290"/>
              </a:cxn>
              <a:cxn ang="0">
                <a:pos x="4009" y="318"/>
              </a:cxn>
              <a:cxn ang="0">
                <a:pos x="3574" y="261"/>
              </a:cxn>
              <a:cxn ang="0">
                <a:pos x="3290" y="244"/>
              </a:cxn>
              <a:cxn ang="0">
                <a:pos x="3008" y="235"/>
              </a:cxn>
              <a:cxn ang="0">
                <a:pos x="2724" y="58"/>
              </a:cxn>
              <a:cxn ang="0">
                <a:pos x="2617" y="140"/>
              </a:cxn>
              <a:cxn ang="0">
                <a:pos x="2134" y="167"/>
              </a:cxn>
              <a:cxn ang="0">
                <a:pos x="2159" y="200"/>
              </a:cxn>
              <a:cxn ang="0">
                <a:pos x="2198" y="342"/>
              </a:cxn>
              <a:cxn ang="0">
                <a:pos x="1933" y="256"/>
              </a:cxn>
              <a:cxn ang="0">
                <a:pos x="1787" y="273"/>
              </a:cxn>
              <a:cxn ang="0">
                <a:pos x="1917" y="446"/>
              </a:cxn>
              <a:cxn ang="0">
                <a:pos x="2076" y="529"/>
              </a:cxn>
              <a:cxn ang="0">
                <a:pos x="1883" y="593"/>
              </a:cxn>
              <a:cxn ang="0">
                <a:pos x="1832" y="464"/>
              </a:cxn>
              <a:cxn ang="0">
                <a:pos x="1621" y="231"/>
              </a:cxn>
              <a:cxn ang="0">
                <a:pos x="1623" y="451"/>
              </a:cxn>
              <a:cxn ang="0">
                <a:pos x="1238" y="397"/>
              </a:cxn>
              <a:cxn ang="0">
                <a:pos x="1198" y="477"/>
              </a:cxn>
              <a:cxn ang="0">
                <a:pos x="908" y="500"/>
              </a:cxn>
              <a:cxn ang="0">
                <a:pos x="692" y="483"/>
              </a:cxn>
              <a:cxn ang="0">
                <a:pos x="602" y="585"/>
              </a:cxn>
              <a:cxn ang="0">
                <a:pos x="407" y="739"/>
              </a:cxn>
              <a:cxn ang="0">
                <a:pos x="390" y="612"/>
              </a:cxn>
              <a:cxn ang="0">
                <a:pos x="150" y="440"/>
              </a:cxn>
              <a:cxn ang="0">
                <a:pos x="71" y="605"/>
              </a:cxn>
              <a:cxn ang="0">
                <a:pos x="112" y="958"/>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71" name="Freeform 23"/>
          <p:cNvSpPr>
            <a:spLocks/>
          </p:cNvSpPr>
          <p:nvPr>
            <p:custDataLst>
              <p:tags r:id="rId18"/>
            </p:custDataLst>
          </p:nvPr>
        </p:nvSpPr>
        <p:spPr bwMode="auto">
          <a:xfrm>
            <a:off x="4112025" y="2274888"/>
            <a:ext cx="304403" cy="247650"/>
          </a:xfrm>
          <a:custGeom>
            <a:avLst/>
            <a:gdLst/>
            <a:ahLst/>
            <a:cxnLst>
              <a:cxn ang="0">
                <a:pos x="406" y="27"/>
              </a:cxn>
              <a:cxn ang="0">
                <a:pos x="428" y="45"/>
              </a:cxn>
              <a:cxn ang="0">
                <a:pos x="458" y="60"/>
              </a:cxn>
              <a:cxn ang="0">
                <a:pos x="512" y="78"/>
              </a:cxn>
              <a:cxn ang="0">
                <a:pos x="538" y="81"/>
              </a:cxn>
              <a:cxn ang="0">
                <a:pos x="562" y="99"/>
              </a:cxn>
              <a:cxn ang="0">
                <a:pos x="567" y="97"/>
              </a:cxn>
              <a:cxn ang="0">
                <a:pos x="575" y="85"/>
              </a:cxn>
              <a:cxn ang="0">
                <a:pos x="583" y="78"/>
              </a:cxn>
              <a:cxn ang="0">
                <a:pos x="603" y="80"/>
              </a:cxn>
              <a:cxn ang="0">
                <a:pos x="624" y="79"/>
              </a:cxn>
              <a:cxn ang="0">
                <a:pos x="640" y="84"/>
              </a:cxn>
              <a:cxn ang="0">
                <a:pos x="646" y="103"/>
              </a:cxn>
              <a:cxn ang="0">
                <a:pos x="646" y="123"/>
              </a:cxn>
              <a:cxn ang="0">
                <a:pos x="618" y="131"/>
              </a:cxn>
              <a:cxn ang="0">
                <a:pos x="586" y="146"/>
              </a:cxn>
              <a:cxn ang="0">
                <a:pos x="560" y="165"/>
              </a:cxn>
              <a:cxn ang="0">
                <a:pos x="504" y="214"/>
              </a:cxn>
              <a:cxn ang="0">
                <a:pos x="489" y="227"/>
              </a:cxn>
              <a:cxn ang="0">
                <a:pos x="474" y="254"/>
              </a:cxn>
              <a:cxn ang="0">
                <a:pos x="473" y="282"/>
              </a:cxn>
              <a:cxn ang="0">
                <a:pos x="473" y="311"/>
              </a:cxn>
              <a:cxn ang="0">
                <a:pos x="463" y="340"/>
              </a:cxn>
              <a:cxn ang="0">
                <a:pos x="450" y="354"/>
              </a:cxn>
              <a:cxn ang="0">
                <a:pos x="411" y="384"/>
              </a:cxn>
              <a:cxn ang="0">
                <a:pos x="383" y="411"/>
              </a:cxn>
              <a:cxn ang="0">
                <a:pos x="374" y="425"/>
              </a:cxn>
              <a:cxn ang="0">
                <a:pos x="369" y="432"/>
              </a:cxn>
              <a:cxn ang="0">
                <a:pos x="310" y="429"/>
              </a:cxn>
              <a:cxn ang="0">
                <a:pos x="257" y="434"/>
              </a:cxn>
              <a:cxn ang="0">
                <a:pos x="224" y="446"/>
              </a:cxn>
              <a:cxn ang="0">
                <a:pos x="193" y="467"/>
              </a:cxn>
              <a:cxn ang="0">
                <a:pos x="179" y="469"/>
              </a:cxn>
              <a:cxn ang="0">
                <a:pos x="169" y="461"/>
              </a:cxn>
              <a:cxn ang="0">
                <a:pos x="153" y="432"/>
              </a:cxn>
              <a:cxn ang="0">
                <a:pos x="140" y="414"/>
              </a:cxn>
              <a:cxn ang="0">
                <a:pos x="122" y="400"/>
              </a:cxn>
              <a:cxn ang="0">
                <a:pos x="114" y="379"/>
              </a:cxn>
              <a:cxn ang="0">
                <a:pos x="126" y="336"/>
              </a:cxn>
              <a:cxn ang="0">
                <a:pos x="127" y="267"/>
              </a:cxn>
              <a:cxn ang="0">
                <a:pos x="147" y="206"/>
              </a:cxn>
              <a:cxn ang="0">
                <a:pos x="168" y="149"/>
              </a:cxn>
              <a:cxn ang="0">
                <a:pos x="172" y="131"/>
              </a:cxn>
              <a:cxn ang="0">
                <a:pos x="116" y="123"/>
              </a:cxn>
              <a:cxn ang="0">
                <a:pos x="62" y="109"/>
              </a:cxn>
              <a:cxn ang="0">
                <a:pos x="17" y="93"/>
              </a:cxn>
              <a:cxn ang="0">
                <a:pos x="0" y="38"/>
              </a:cxn>
              <a:cxn ang="0">
                <a:pos x="23" y="34"/>
              </a:cxn>
              <a:cxn ang="0">
                <a:pos x="51" y="20"/>
              </a:cxn>
              <a:cxn ang="0">
                <a:pos x="73" y="4"/>
              </a:cxn>
              <a:cxn ang="0">
                <a:pos x="86" y="0"/>
              </a:cxn>
              <a:cxn ang="0">
                <a:pos x="132" y="7"/>
              </a:cxn>
              <a:cxn ang="0">
                <a:pos x="171" y="17"/>
              </a:cxn>
              <a:cxn ang="0">
                <a:pos x="209" y="20"/>
              </a:cxn>
              <a:cxn ang="0">
                <a:pos x="235" y="29"/>
              </a:cxn>
              <a:cxn ang="0">
                <a:pos x="258" y="37"/>
              </a:cxn>
              <a:cxn ang="0">
                <a:pos x="385" y="26"/>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72" name="Freeform 24"/>
          <p:cNvSpPr>
            <a:spLocks/>
          </p:cNvSpPr>
          <p:nvPr>
            <p:custDataLst>
              <p:tags r:id="rId19"/>
            </p:custDataLst>
          </p:nvPr>
        </p:nvSpPr>
        <p:spPr bwMode="auto">
          <a:xfrm>
            <a:off x="6963437" y="3013080"/>
            <a:ext cx="225292" cy="455613"/>
          </a:xfrm>
          <a:custGeom>
            <a:avLst/>
            <a:gdLst/>
            <a:ahLst/>
            <a:cxnLst>
              <a:cxn ang="0">
                <a:pos x="379" y="357"/>
              </a:cxn>
              <a:cxn ang="0">
                <a:pos x="333" y="370"/>
              </a:cxn>
              <a:cxn ang="0">
                <a:pos x="314" y="390"/>
              </a:cxn>
              <a:cxn ang="0">
                <a:pos x="316" y="428"/>
              </a:cxn>
              <a:cxn ang="0">
                <a:pos x="352" y="492"/>
              </a:cxn>
              <a:cxn ang="0">
                <a:pos x="359" y="530"/>
              </a:cxn>
              <a:cxn ang="0">
                <a:pos x="366" y="555"/>
              </a:cxn>
              <a:cxn ang="0">
                <a:pos x="323" y="526"/>
              </a:cxn>
              <a:cxn ang="0">
                <a:pos x="309" y="492"/>
              </a:cxn>
              <a:cxn ang="0">
                <a:pos x="269" y="467"/>
              </a:cxn>
              <a:cxn ang="0">
                <a:pos x="210" y="439"/>
              </a:cxn>
              <a:cxn ang="0">
                <a:pos x="193" y="406"/>
              </a:cxn>
              <a:cxn ang="0">
                <a:pos x="156" y="477"/>
              </a:cxn>
              <a:cxn ang="0">
                <a:pos x="156" y="524"/>
              </a:cxn>
              <a:cxn ang="0">
                <a:pos x="132" y="575"/>
              </a:cxn>
              <a:cxn ang="0">
                <a:pos x="128" y="621"/>
              </a:cxn>
              <a:cxn ang="0">
                <a:pos x="154" y="650"/>
              </a:cxn>
              <a:cxn ang="0">
                <a:pos x="175" y="685"/>
              </a:cxn>
              <a:cxn ang="0">
                <a:pos x="185" y="730"/>
              </a:cxn>
              <a:cxn ang="0">
                <a:pos x="226" y="780"/>
              </a:cxn>
              <a:cxn ang="0">
                <a:pos x="281" y="825"/>
              </a:cxn>
              <a:cxn ang="0">
                <a:pos x="340" y="850"/>
              </a:cxn>
              <a:cxn ang="0">
                <a:pos x="298" y="867"/>
              </a:cxn>
              <a:cxn ang="0">
                <a:pos x="269" y="864"/>
              </a:cxn>
              <a:cxn ang="0">
                <a:pos x="229" y="841"/>
              </a:cxn>
              <a:cxn ang="0">
                <a:pos x="200" y="823"/>
              </a:cxn>
              <a:cxn ang="0">
                <a:pos x="137" y="759"/>
              </a:cxn>
              <a:cxn ang="0">
                <a:pos x="83" y="730"/>
              </a:cxn>
              <a:cxn ang="0">
                <a:pos x="74" y="688"/>
              </a:cxn>
              <a:cxn ang="0">
                <a:pos x="80" y="653"/>
              </a:cxn>
              <a:cxn ang="0">
                <a:pos x="88" y="617"/>
              </a:cxn>
              <a:cxn ang="0">
                <a:pos x="120" y="498"/>
              </a:cxn>
              <a:cxn ang="0">
                <a:pos x="108" y="404"/>
              </a:cxn>
              <a:cxn ang="0">
                <a:pos x="62" y="319"/>
              </a:cxn>
              <a:cxn ang="0">
                <a:pos x="64" y="285"/>
              </a:cxn>
              <a:cxn ang="0">
                <a:pos x="74" y="265"/>
              </a:cxn>
              <a:cxn ang="0">
                <a:pos x="56" y="202"/>
              </a:cxn>
              <a:cxn ang="0">
                <a:pos x="23" y="158"/>
              </a:cxn>
              <a:cxn ang="0">
                <a:pos x="1" y="102"/>
              </a:cxn>
              <a:cxn ang="0">
                <a:pos x="11" y="44"/>
              </a:cxn>
              <a:cxn ang="0">
                <a:pos x="49" y="16"/>
              </a:cxn>
              <a:cxn ang="0">
                <a:pos x="120" y="0"/>
              </a:cxn>
              <a:cxn ang="0">
                <a:pos x="156" y="28"/>
              </a:cxn>
              <a:cxn ang="0">
                <a:pos x="179" y="36"/>
              </a:cxn>
              <a:cxn ang="0">
                <a:pos x="197" y="136"/>
              </a:cxn>
              <a:cxn ang="0">
                <a:pos x="213" y="166"/>
              </a:cxn>
              <a:cxn ang="0">
                <a:pos x="231" y="155"/>
              </a:cxn>
              <a:cxn ang="0">
                <a:pos x="258" y="126"/>
              </a:cxn>
              <a:cxn ang="0">
                <a:pos x="281" y="141"/>
              </a:cxn>
              <a:cxn ang="0">
                <a:pos x="298" y="136"/>
              </a:cxn>
              <a:cxn ang="0">
                <a:pos x="316" y="108"/>
              </a:cxn>
              <a:cxn ang="0">
                <a:pos x="346" y="108"/>
              </a:cxn>
              <a:cxn ang="0">
                <a:pos x="387" y="157"/>
              </a:cxn>
              <a:cxn ang="0">
                <a:pos x="454" y="246"/>
              </a:cxn>
              <a:cxn ang="0">
                <a:pos x="478" y="307"/>
              </a:cxn>
              <a:cxn ang="0">
                <a:pos x="468" y="338"/>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3" name="Freeform 25"/>
          <p:cNvSpPr>
            <a:spLocks/>
          </p:cNvSpPr>
          <p:nvPr>
            <p:custDataLst>
              <p:tags r:id="rId20"/>
            </p:custDataLst>
          </p:nvPr>
        </p:nvSpPr>
        <p:spPr bwMode="auto">
          <a:xfrm>
            <a:off x="2748230" y="5400675"/>
            <a:ext cx="25797" cy="57150"/>
          </a:xfrm>
          <a:custGeom>
            <a:avLst/>
            <a:gdLst/>
            <a:ahLst/>
            <a:cxnLst>
              <a:cxn ang="0">
                <a:pos x="0" y="8"/>
              </a:cxn>
              <a:cxn ang="0">
                <a:pos x="7" y="13"/>
              </a:cxn>
              <a:cxn ang="0">
                <a:pos x="14" y="17"/>
              </a:cxn>
              <a:cxn ang="0">
                <a:pos x="22" y="19"/>
              </a:cxn>
              <a:cxn ang="0">
                <a:pos x="29" y="19"/>
              </a:cxn>
              <a:cxn ang="0">
                <a:pos x="35" y="18"/>
              </a:cxn>
              <a:cxn ang="0">
                <a:pos x="42" y="15"/>
              </a:cxn>
              <a:cxn ang="0">
                <a:pos x="47" y="12"/>
              </a:cxn>
              <a:cxn ang="0">
                <a:pos x="53" y="8"/>
              </a:cxn>
              <a:cxn ang="0">
                <a:pos x="47" y="5"/>
              </a:cxn>
              <a:cxn ang="0">
                <a:pos x="42" y="2"/>
              </a:cxn>
              <a:cxn ang="0">
                <a:pos x="35" y="1"/>
              </a:cxn>
              <a:cxn ang="0">
                <a:pos x="29" y="0"/>
              </a:cxn>
              <a:cxn ang="0">
                <a:pos x="22" y="0"/>
              </a:cxn>
              <a:cxn ang="0">
                <a:pos x="14" y="1"/>
              </a:cxn>
              <a:cxn ang="0">
                <a:pos x="7" y="3"/>
              </a:cxn>
              <a:cxn ang="0">
                <a:pos x="0" y="8"/>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4" name="Line 26" descr="Horizontal dunkel"/>
          <p:cNvSpPr>
            <a:spLocks noChangeShapeType="1"/>
          </p:cNvSpPr>
          <p:nvPr>
            <p:custDataLst>
              <p:tags r:id="rId21"/>
            </p:custDataLst>
          </p:nvPr>
        </p:nvSpPr>
        <p:spPr bwMode="auto">
          <a:xfrm>
            <a:off x="1081752" y="2322518"/>
            <a:ext cx="3440" cy="9525"/>
          </a:xfrm>
          <a:prstGeom prst="line">
            <a:avLst/>
          </a:prstGeom>
          <a:noFill/>
          <a:ln w="9525">
            <a:solidFill>
              <a:srgbClr val="FFFFFF"/>
            </a:solidFill>
            <a:round/>
            <a:headEnd/>
            <a:tailEnd/>
          </a:ln>
        </p:spPr>
        <p:txBody>
          <a:bodyPr/>
          <a:lstStyle/>
          <a:p>
            <a:endParaRPr lang="en-US" dirty="0"/>
          </a:p>
        </p:txBody>
      </p:sp>
      <p:sp>
        <p:nvSpPr>
          <p:cNvPr id="2075" name="Freeform 27"/>
          <p:cNvSpPr>
            <a:spLocks/>
          </p:cNvSpPr>
          <p:nvPr>
            <p:custDataLst>
              <p:tags r:id="rId22"/>
            </p:custDataLst>
          </p:nvPr>
        </p:nvSpPr>
        <p:spPr bwMode="auto">
          <a:xfrm>
            <a:off x="1085189" y="2319338"/>
            <a:ext cx="3440" cy="55562"/>
          </a:xfrm>
          <a:custGeom>
            <a:avLst/>
            <a:gdLst/>
            <a:ahLst/>
            <a:cxnLst>
              <a:cxn ang="0">
                <a:pos x="0" y="24"/>
              </a:cxn>
              <a:cxn ang="0">
                <a:pos x="0" y="19"/>
              </a:cxn>
              <a:cxn ang="0">
                <a:pos x="1" y="14"/>
              </a:cxn>
              <a:cxn ang="0">
                <a:pos x="3" y="8"/>
              </a:cxn>
              <a:cxn ang="0">
                <a:pos x="6" y="0"/>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6" name="Freeform 28"/>
          <p:cNvSpPr>
            <a:spLocks/>
          </p:cNvSpPr>
          <p:nvPr>
            <p:custDataLst>
              <p:tags r:id="rId23"/>
            </p:custDataLst>
          </p:nvPr>
        </p:nvSpPr>
        <p:spPr bwMode="auto">
          <a:xfrm>
            <a:off x="1059395" y="2373313"/>
            <a:ext cx="25797" cy="57150"/>
          </a:xfrm>
          <a:custGeom>
            <a:avLst/>
            <a:gdLst/>
            <a:ahLst/>
            <a:cxnLst>
              <a:cxn ang="0">
                <a:pos x="0" y="24"/>
              </a:cxn>
              <a:cxn ang="0">
                <a:pos x="0" y="30"/>
              </a:cxn>
              <a:cxn ang="0">
                <a:pos x="2" y="36"/>
              </a:cxn>
              <a:cxn ang="0">
                <a:pos x="3" y="42"/>
              </a:cxn>
              <a:cxn ang="0">
                <a:pos x="5" y="47"/>
              </a:cxn>
              <a:cxn ang="0">
                <a:pos x="9" y="58"/>
              </a:cxn>
              <a:cxn ang="0">
                <a:pos x="14" y="67"/>
              </a:cxn>
              <a:cxn ang="0">
                <a:pos x="47" y="67"/>
              </a:cxn>
              <a:cxn ang="0">
                <a:pos x="47" y="0"/>
              </a:cxn>
              <a:cxn ang="0">
                <a:pos x="36" y="2"/>
              </a:cxn>
              <a:cxn ang="0">
                <a:pos x="26" y="4"/>
              </a:cxn>
              <a:cxn ang="0">
                <a:pos x="18" y="7"/>
              </a:cxn>
              <a:cxn ang="0">
                <a:pos x="11" y="9"/>
              </a:cxn>
              <a:cxn ang="0">
                <a:pos x="6" y="12"/>
              </a:cxn>
              <a:cxn ang="0">
                <a:pos x="3" y="16"/>
              </a:cxn>
              <a:cxn ang="0">
                <a:pos x="0" y="20"/>
              </a:cxn>
              <a:cxn ang="0">
                <a:pos x="0" y="24"/>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7" name="Freeform 29"/>
          <p:cNvSpPr>
            <a:spLocks/>
          </p:cNvSpPr>
          <p:nvPr>
            <p:custDataLst>
              <p:tags r:id="rId24"/>
            </p:custDataLst>
          </p:nvPr>
        </p:nvSpPr>
        <p:spPr bwMode="auto">
          <a:xfrm>
            <a:off x="2495418" y="2368550"/>
            <a:ext cx="53313" cy="57150"/>
          </a:xfrm>
          <a:custGeom>
            <a:avLst/>
            <a:gdLst/>
            <a:ahLst/>
            <a:cxnLst>
              <a:cxn ang="0">
                <a:pos x="0" y="36"/>
              </a:cxn>
              <a:cxn ang="0">
                <a:pos x="59" y="36"/>
              </a:cxn>
              <a:cxn ang="0">
                <a:pos x="67" y="30"/>
              </a:cxn>
              <a:cxn ang="0">
                <a:pos x="75" y="26"/>
              </a:cxn>
              <a:cxn ang="0">
                <a:pos x="84" y="23"/>
              </a:cxn>
              <a:cxn ang="0">
                <a:pos x="91" y="20"/>
              </a:cxn>
              <a:cxn ang="0">
                <a:pos x="98" y="17"/>
              </a:cxn>
              <a:cxn ang="0">
                <a:pos x="104" y="13"/>
              </a:cxn>
              <a:cxn ang="0">
                <a:pos x="107" y="11"/>
              </a:cxn>
              <a:cxn ang="0">
                <a:pos x="109" y="8"/>
              </a:cxn>
              <a:cxn ang="0">
                <a:pos x="111" y="4"/>
              </a:cxn>
              <a:cxn ang="0">
                <a:pos x="112" y="0"/>
              </a:cxn>
              <a:cxn ang="0">
                <a:pos x="100" y="0"/>
              </a:cxn>
              <a:cxn ang="0">
                <a:pos x="85" y="1"/>
              </a:cxn>
              <a:cxn ang="0">
                <a:pos x="67" y="3"/>
              </a:cxn>
              <a:cxn ang="0">
                <a:pos x="48" y="7"/>
              </a:cxn>
              <a:cxn ang="0">
                <a:pos x="40" y="9"/>
              </a:cxn>
              <a:cxn ang="0">
                <a:pos x="31" y="11"/>
              </a:cxn>
              <a:cxn ang="0">
                <a:pos x="23" y="14"/>
              </a:cxn>
              <a:cxn ang="0">
                <a:pos x="17" y="18"/>
              </a:cxn>
              <a:cxn ang="0">
                <a:pos x="10" y="22"/>
              </a:cxn>
              <a:cxn ang="0">
                <a:pos x="6" y="26"/>
              </a:cxn>
              <a:cxn ang="0">
                <a:pos x="1" y="31"/>
              </a:cxn>
              <a:cxn ang="0">
                <a:pos x="0" y="36"/>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8" name="Freeform 30"/>
          <p:cNvSpPr>
            <a:spLocks/>
          </p:cNvSpPr>
          <p:nvPr>
            <p:custDataLst>
              <p:tags r:id="rId25"/>
            </p:custDataLst>
          </p:nvPr>
        </p:nvSpPr>
        <p:spPr bwMode="auto">
          <a:xfrm>
            <a:off x="5462061" y="1925643"/>
            <a:ext cx="947606" cy="452437"/>
          </a:xfrm>
          <a:custGeom>
            <a:avLst/>
            <a:gdLst/>
            <a:ahLst/>
            <a:cxnLst>
              <a:cxn ang="0">
                <a:pos x="433" y="765"/>
              </a:cxn>
              <a:cxn ang="0">
                <a:pos x="412" y="764"/>
              </a:cxn>
              <a:cxn ang="0">
                <a:pos x="390" y="794"/>
              </a:cxn>
              <a:cxn ang="0">
                <a:pos x="375" y="792"/>
              </a:cxn>
              <a:cxn ang="0">
                <a:pos x="370" y="751"/>
              </a:cxn>
              <a:cxn ang="0">
                <a:pos x="324" y="724"/>
              </a:cxn>
              <a:cxn ang="0">
                <a:pos x="312" y="708"/>
              </a:cxn>
              <a:cxn ang="0">
                <a:pos x="288" y="692"/>
              </a:cxn>
              <a:cxn ang="0">
                <a:pos x="251" y="641"/>
              </a:cxn>
              <a:cxn ang="0">
                <a:pos x="232" y="610"/>
              </a:cxn>
              <a:cxn ang="0">
                <a:pos x="253" y="594"/>
              </a:cxn>
              <a:cxn ang="0">
                <a:pos x="279" y="573"/>
              </a:cxn>
              <a:cxn ang="0">
                <a:pos x="338" y="544"/>
              </a:cxn>
              <a:cxn ang="0">
                <a:pos x="319" y="487"/>
              </a:cxn>
              <a:cxn ang="0">
                <a:pos x="258" y="475"/>
              </a:cxn>
              <a:cxn ang="0">
                <a:pos x="209" y="470"/>
              </a:cxn>
              <a:cxn ang="0">
                <a:pos x="157" y="495"/>
              </a:cxn>
              <a:cxn ang="0">
                <a:pos x="106" y="505"/>
              </a:cxn>
              <a:cxn ang="0">
                <a:pos x="27" y="413"/>
              </a:cxn>
              <a:cxn ang="0">
                <a:pos x="20" y="283"/>
              </a:cxn>
              <a:cxn ang="0">
                <a:pos x="113" y="259"/>
              </a:cxn>
              <a:cxn ang="0">
                <a:pos x="292" y="222"/>
              </a:cxn>
              <a:cxn ang="0">
                <a:pos x="498" y="253"/>
              </a:cxn>
              <a:cxn ang="0">
                <a:pos x="717" y="253"/>
              </a:cxn>
              <a:cxn ang="0">
                <a:pos x="658" y="185"/>
              </a:cxn>
              <a:cxn ang="0">
                <a:pos x="830" y="68"/>
              </a:cxn>
              <a:cxn ang="0">
                <a:pos x="1050" y="13"/>
              </a:cxn>
              <a:cxn ang="0">
                <a:pos x="1176" y="61"/>
              </a:cxn>
              <a:cxn ang="0">
                <a:pos x="1296" y="111"/>
              </a:cxn>
              <a:cxn ang="0">
                <a:pos x="1442" y="99"/>
              </a:cxn>
              <a:cxn ang="0">
                <a:pos x="1647" y="271"/>
              </a:cxn>
              <a:cxn ang="0">
                <a:pos x="1793" y="265"/>
              </a:cxn>
              <a:cxn ang="0">
                <a:pos x="2000" y="339"/>
              </a:cxn>
              <a:cxn ang="0">
                <a:pos x="2002" y="381"/>
              </a:cxn>
              <a:cxn ang="0">
                <a:pos x="1981" y="399"/>
              </a:cxn>
              <a:cxn ang="0">
                <a:pos x="1960" y="404"/>
              </a:cxn>
              <a:cxn ang="0">
                <a:pos x="1963" y="425"/>
              </a:cxn>
              <a:cxn ang="0">
                <a:pos x="1985" y="466"/>
              </a:cxn>
              <a:cxn ang="0">
                <a:pos x="1979" y="478"/>
              </a:cxn>
              <a:cxn ang="0">
                <a:pos x="1939" y="481"/>
              </a:cxn>
              <a:cxn ang="0">
                <a:pos x="1893" y="474"/>
              </a:cxn>
              <a:cxn ang="0">
                <a:pos x="1864" y="474"/>
              </a:cxn>
              <a:cxn ang="0">
                <a:pos x="1878" y="548"/>
              </a:cxn>
              <a:cxn ang="0">
                <a:pos x="1880" y="586"/>
              </a:cxn>
              <a:cxn ang="0">
                <a:pos x="1789" y="588"/>
              </a:cxn>
              <a:cxn ang="0">
                <a:pos x="1768" y="604"/>
              </a:cxn>
              <a:cxn ang="0">
                <a:pos x="1795" y="619"/>
              </a:cxn>
              <a:cxn ang="0">
                <a:pos x="1814" y="650"/>
              </a:cxn>
              <a:cxn ang="0">
                <a:pos x="1834" y="689"/>
              </a:cxn>
              <a:cxn ang="0">
                <a:pos x="1837" y="706"/>
              </a:cxn>
              <a:cxn ang="0">
                <a:pos x="1837" y="754"/>
              </a:cxn>
              <a:cxn ang="0">
                <a:pos x="1741" y="740"/>
              </a:cxn>
              <a:cxn ang="0">
                <a:pos x="1475" y="764"/>
              </a:cxn>
              <a:cxn ang="0">
                <a:pos x="1316" y="795"/>
              </a:cxn>
              <a:cxn ang="0">
                <a:pos x="1142" y="838"/>
              </a:cxn>
              <a:cxn ang="0">
                <a:pos x="963" y="697"/>
              </a:cxn>
              <a:cxn ang="0">
                <a:pos x="684" y="586"/>
              </a:cxn>
              <a:cxn ang="0">
                <a:pos x="584" y="832"/>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9" name="Freeform 31"/>
          <p:cNvSpPr>
            <a:spLocks/>
          </p:cNvSpPr>
          <p:nvPr>
            <p:custDataLst>
              <p:tags r:id="rId26"/>
            </p:custDataLst>
          </p:nvPr>
        </p:nvSpPr>
        <p:spPr bwMode="auto">
          <a:xfrm>
            <a:off x="5711429" y="2228850"/>
            <a:ext cx="443706" cy="249238"/>
          </a:xfrm>
          <a:custGeom>
            <a:avLst/>
            <a:gdLst/>
            <a:ahLst/>
            <a:cxnLst>
              <a:cxn ang="0">
                <a:pos x="638" y="443"/>
              </a:cxn>
              <a:cxn ang="0">
                <a:pos x="558" y="418"/>
              </a:cxn>
              <a:cxn ang="0">
                <a:pos x="471" y="376"/>
              </a:cxn>
              <a:cxn ang="0">
                <a:pos x="392" y="307"/>
              </a:cxn>
              <a:cxn ang="0">
                <a:pos x="305" y="258"/>
              </a:cxn>
              <a:cxn ang="0">
                <a:pos x="253" y="209"/>
              </a:cxn>
              <a:cxn ang="0">
                <a:pos x="186" y="172"/>
              </a:cxn>
              <a:cxn ang="0">
                <a:pos x="133" y="190"/>
              </a:cxn>
              <a:cxn ang="0">
                <a:pos x="99" y="240"/>
              </a:cxn>
              <a:cxn ang="0">
                <a:pos x="40" y="246"/>
              </a:cxn>
              <a:cxn ang="0">
                <a:pos x="0" y="24"/>
              </a:cxn>
              <a:cxn ang="0">
                <a:pos x="79" y="6"/>
              </a:cxn>
              <a:cxn ang="0">
                <a:pos x="133" y="55"/>
              </a:cxn>
              <a:cxn ang="0">
                <a:pos x="157" y="15"/>
              </a:cxn>
              <a:cxn ang="0">
                <a:pos x="332" y="117"/>
              </a:cxn>
              <a:cxn ang="0">
                <a:pos x="438" y="117"/>
              </a:cxn>
              <a:cxn ang="0">
                <a:pos x="525" y="135"/>
              </a:cxn>
              <a:cxn ang="0">
                <a:pos x="597" y="228"/>
              </a:cxn>
              <a:cxn ang="0">
                <a:pos x="671" y="252"/>
              </a:cxn>
              <a:cxn ang="0">
                <a:pos x="730" y="258"/>
              </a:cxn>
              <a:cxn ang="0">
                <a:pos x="791" y="215"/>
              </a:cxn>
              <a:cxn ang="0">
                <a:pos x="843" y="196"/>
              </a:cxn>
              <a:cxn ang="0">
                <a:pos x="824" y="252"/>
              </a:cxn>
              <a:cxn ang="0">
                <a:pos x="870" y="240"/>
              </a:cxn>
              <a:cxn ang="0">
                <a:pos x="950" y="283"/>
              </a:cxn>
              <a:cxn ang="0">
                <a:pos x="883" y="320"/>
              </a:cxn>
              <a:cxn ang="0">
                <a:pos x="824" y="283"/>
              </a:cxn>
              <a:cxn ang="0">
                <a:pos x="764" y="277"/>
              </a:cxn>
              <a:cxn ang="0">
                <a:pos x="737" y="320"/>
              </a:cxn>
              <a:cxn ang="0">
                <a:pos x="684" y="357"/>
              </a:cxn>
              <a:cxn ang="0">
                <a:pos x="710" y="388"/>
              </a:cxn>
              <a:cxn ang="0">
                <a:pos x="743" y="437"/>
              </a:cxn>
              <a:cxn ang="0">
                <a:pos x="717" y="468"/>
              </a:cxn>
              <a:cxn ang="0">
                <a:pos x="703" y="465"/>
              </a:cxn>
              <a:cxn ang="0">
                <a:pos x="684" y="461"/>
              </a:cxn>
              <a:cxn ang="0">
                <a:pos x="658" y="46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0" name="Freeform 32"/>
          <p:cNvSpPr>
            <a:spLocks/>
          </p:cNvSpPr>
          <p:nvPr>
            <p:custDataLst>
              <p:tags r:id="rId27"/>
            </p:custDataLst>
          </p:nvPr>
        </p:nvSpPr>
        <p:spPr bwMode="auto">
          <a:xfrm>
            <a:off x="4419867" y="3232155"/>
            <a:ext cx="321602" cy="288925"/>
          </a:xfrm>
          <a:custGeom>
            <a:avLst/>
            <a:gdLst/>
            <a:ahLst/>
            <a:cxnLst>
              <a:cxn ang="0">
                <a:pos x="6" y="383"/>
              </a:cxn>
              <a:cxn ang="0">
                <a:pos x="8" y="316"/>
              </a:cxn>
              <a:cxn ang="0">
                <a:pos x="17" y="287"/>
              </a:cxn>
              <a:cxn ang="0">
                <a:pos x="52" y="238"/>
              </a:cxn>
              <a:cxn ang="0">
                <a:pos x="71" y="205"/>
              </a:cxn>
              <a:cxn ang="0">
                <a:pos x="73" y="167"/>
              </a:cxn>
              <a:cxn ang="0">
                <a:pos x="73" y="137"/>
              </a:cxn>
              <a:cxn ang="0">
                <a:pos x="54" y="108"/>
              </a:cxn>
              <a:cxn ang="0">
                <a:pos x="61" y="79"/>
              </a:cxn>
              <a:cxn ang="0">
                <a:pos x="76" y="50"/>
              </a:cxn>
              <a:cxn ang="0">
                <a:pos x="96" y="25"/>
              </a:cxn>
              <a:cxn ang="0">
                <a:pos x="120" y="7"/>
              </a:cxn>
              <a:cxn ang="0">
                <a:pos x="146" y="0"/>
              </a:cxn>
              <a:cxn ang="0">
                <a:pos x="173" y="5"/>
              </a:cxn>
              <a:cxn ang="0">
                <a:pos x="206" y="26"/>
              </a:cxn>
              <a:cxn ang="0">
                <a:pos x="236" y="45"/>
              </a:cxn>
              <a:cxn ang="0">
                <a:pos x="259" y="50"/>
              </a:cxn>
              <a:cxn ang="0">
                <a:pos x="272" y="44"/>
              </a:cxn>
              <a:cxn ang="0">
                <a:pos x="284" y="35"/>
              </a:cxn>
              <a:cxn ang="0">
                <a:pos x="300" y="32"/>
              </a:cxn>
              <a:cxn ang="0">
                <a:pos x="318" y="39"/>
              </a:cxn>
              <a:cxn ang="0">
                <a:pos x="337" y="65"/>
              </a:cxn>
              <a:cxn ang="0">
                <a:pos x="353" y="79"/>
              </a:cxn>
              <a:cxn ang="0">
                <a:pos x="370" y="81"/>
              </a:cxn>
              <a:cxn ang="0">
                <a:pos x="381" y="75"/>
              </a:cxn>
              <a:cxn ang="0">
                <a:pos x="397" y="56"/>
              </a:cxn>
              <a:cxn ang="0">
                <a:pos x="419" y="38"/>
              </a:cxn>
              <a:cxn ang="0">
                <a:pos x="458" y="22"/>
              </a:cxn>
              <a:cxn ang="0">
                <a:pos x="487" y="25"/>
              </a:cxn>
              <a:cxn ang="0">
                <a:pos x="511" y="35"/>
              </a:cxn>
              <a:cxn ang="0">
                <a:pos x="537" y="43"/>
              </a:cxn>
              <a:cxn ang="0">
                <a:pos x="571" y="39"/>
              </a:cxn>
              <a:cxn ang="0">
                <a:pos x="646" y="67"/>
              </a:cxn>
              <a:cxn ang="0">
                <a:pos x="665" y="105"/>
              </a:cxn>
              <a:cxn ang="0">
                <a:pos x="623" y="183"/>
              </a:cxn>
              <a:cxn ang="0">
                <a:pos x="593" y="233"/>
              </a:cxn>
              <a:cxn ang="0">
                <a:pos x="570" y="291"/>
              </a:cxn>
              <a:cxn ang="0">
                <a:pos x="550" y="343"/>
              </a:cxn>
              <a:cxn ang="0">
                <a:pos x="525" y="407"/>
              </a:cxn>
              <a:cxn ang="0">
                <a:pos x="516" y="422"/>
              </a:cxn>
              <a:cxn ang="0">
                <a:pos x="500" y="439"/>
              </a:cxn>
              <a:cxn ang="0">
                <a:pos x="482" y="443"/>
              </a:cxn>
              <a:cxn ang="0">
                <a:pos x="459" y="432"/>
              </a:cxn>
              <a:cxn ang="0">
                <a:pos x="440" y="421"/>
              </a:cxn>
              <a:cxn ang="0">
                <a:pos x="408" y="424"/>
              </a:cxn>
              <a:cxn ang="0">
                <a:pos x="381" y="441"/>
              </a:cxn>
              <a:cxn ang="0">
                <a:pos x="364" y="469"/>
              </a:cxn>
              <a:cxn ang="0">
                <a:pos x="342" y="521"/>
              </a:cxn>
              <a:cxn ang="0">
                <a:pos x="325" y="549"/>
              </a:cxn>
              <a:cxn ang="0">
                <a:pos x="229" y="546"/>
              </a:cxn>
              <a:cxn ang="0">
                <a:pos x="217" y="548"/>
              </a:cxn>
              <a:cxn ang="0">
                <a:pos x="179" y="543"/>
              </a:cxn>
              <a:cxn ang="0">
                <a:pos x="161" y="540"/>
              </a:cxn>
              <a:cxn ang="0">
                <a:pos x="144" y="531"/>
              </a:cxn>
              <a:cxn ang="0">
                <a:pos x="129" y="515"/>
              </a:cxn>
              <a:cxn ang="0">
                <a:pos x="119" y="496"/>
              </a:cxn>
              <a:cxn ang="0">
                <a:pos x="113" y="472"/>
              </a:cxn>
              <a:cxn ang="0">
                <a:pos x="100" y="460"/>
              </a:cxn>
              <a:cxn ang="0">
                <a:pos x="83" y="447"/>
              </a:cxn>
              <a:cxn ang="0">
                <a:pos x="63" y="432"/>
              </a:cxn>
              <a:cxn ang="0">
                <a:pos x="39" y="429"/>
              </a:cxn>
              <a:cxn ang="0">
                <a:pos x="0" y="438"/>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1" name="Freeform 33"/>
          <p:cNvSpPr>
            <a:spLocks/>
          </p:cNvSpPr>
          <p:nvPr>
            <p:custDataLst>
              <p:tags r:id="rId28"/>
            </p:custDataLst>
          </p:nvPr>
        </p:nvSpPr>
        <p:spPr bwMode="auto">
          <a:xfrm>
            <a:off x="5333075" y="3097213"/>
            <a:ext cx="165100" cy="169862"/>
          </a:xfrm>
          <a:custGeom>
            <a:avLst/>
            <a:gdLst/>
            <a:ahLst/>
            <a:cxnLst>
              <a:cxn ang="0">
                <a:pos x="326" y="324"/>
              </a:cxn>
              <a:cxn ang="0">
                <a:pos x="331" y="321"/>
              </a:cxn>
              <a:cxn ang="0">
                <a:pos x="337" y="318"/>
              </a:cxn>
              <a:cxn ang="0">
                <a:pos x="346" y="318"/>
              </a:cxn>
              <a:cxn ang="0">
                <a:pos x="356" y="324"/>
              </a:cxn>
              <a:cxn ang="0">
                <a:pos x="319" y="285"/>
              </a:cxn>
              <a:cxn ang="0">
                <a:pos x="278" y="235"/>
              </a:cxn>
              <a:cxn ang="0">
                <a:pos x="253" y="204"/>
              </a:cxn>
              <a:cxn ang="0">
                <a:pos x="232" y="186"/>
              </a:cxn>
              <a:cxn ang="0">
                <a:pos x="219" y="181"/>
              </a:cxn>
              <a:cxn ang="0">
                <a:pos x="208" y="180"/>
              </a:cxn>
              <a:cxn ang="0">
                <a:pos x="201" y="179"/>
              </a:cxn>
              <a:cxn ang="0">
                <a:pos x="199" y="174"/>
              </a:cxn>
              <a:cxn ang="0">
                <a:pos x="198" y="170"/>
              </a:cxn>
              <a:cxn ang="0">
                <a:pos x="195" y="169"/>
              </a:cxn>
              <a:cxn ang="0">
                <a:pos x="184" y="172"/>
              </a:cxn>
              <a:cxn ang="0">
                <a:pos x="171" y="172"/>
              </a:cxn>
              <a:cxn ang="0">
                <a:pos x="165" y="168"/>
              </a:cxn>
              <a:cxn ang="0">
                <a:pos x="160" y="161"/>
              </a:cxn>
              <a:cxn ang="0">
                <a:pos x="152" y="144"/>
              </a:cxn>
              <a:cxn ang="0">
                <a:pos x="143" y="131"/>
              </a:cxn>
              <a:cxn ang="0">
                <a:pos x="133" y="119"/>
              </a:cxn>
              <a:cxn ang="0">
                <a:pos x="127" y="105"/>
              </a:cxn>
              <a:cxn ang="0">
                <a:pos x="122" y="84"/>
              </a:cxn>
              <a:cxn ang="0">
                <a:pos x="119" y="53"/>
              </a:cxn>
              <a:cxn ang="0">
                <a:pos x="117" y="23"/>
              </a:cxn>
              <a:cxn ang="0">
                <a:pos x="112" y="0"/>
              </a:cxn>
              <a:cxn ang="0">
                <a:pos x="73" y="26"/>
              </a:cxn>
              <a:cxn ang="0">
                <a:pos x="61" y="33"/>
              </a:cxn>
              <a:cxn ang="0">
                <a:pos x="33" y="50"/>
              </a:cxn>
              <a:cxn ang="0">
                <a:pos x="21" y="61"/>
              </a:cxn>
              <a:cxn ang="0">
                <a:pos x="17" y="72"/>
              </a:cxn>
              <a:cxn ang="0">
                <a:pos x="16" y="83"/>
              </a:cxn>
              <a:cxn ang="0">
                <a:pos x="20" y="93"/>
              </a:cxn>
              <a:cxn ang="0">
                <a:pos x="22" y="100"/>
              </a:cxn>
              <a:cxn ang="0">
                <a:pos x="20" y="110"/>
              </a:cxn>
              <a:cxn ang="0">
                <a:pos x="15" y="123"/>
              </a:cxn>
              <a:cxn ang="0">
                <a:pos x="7" y="136"/>
              </a:cxn>
              <a:cxn ang="0">
                <a:pos x="0" y="155"/>
              </a:cxn>
              <a:cxn ang="0">
                <a:pos x="0" y="174"/>
              </a:cxn>
              <a:cxn ang="0">
                <a:pos x="5" y="182"/>
              </a:cxn>
              <a:cxn ang="0">
                <a:pos x="11" y="187"/>
              </a:cxn>
              <a:cxn ang="0">
                <a:pos x="20" y="186"/>
              </a:cxn>
              <a:cxn ang="0">
                <a:pos x="44" y="168"/>
              </a:cxn>
              <a:cxn ang="0">
                <a:pos x="60" y="161"/>
              </a:cxn>
              <a:cxn ang="0">
                <a:pos x="76" y="150"/>
              </a:cxn>
              <a:cxn ang="0">
                <a:pos x="93" y="159"/>
              </a:cxn>
              <a:cxn ang="0">
                <a:pos x="110" y="164"/>
              </a:cxn>
              <a:cxn ang="0">
                <a:pos x="142" y="180"/>
              </a:cxn>
              <a:cxn ang="0">
                <a:pos x="163" y="190"/>
              </a:cxn>
              <a:cxn ang="0">
                <a:pos x="196" y="209"/>
              </a:cxn>
              <a:cxn ang="0">
                <a:pos x="219" y="225"/>
              </a:cxn>
              <a:cxn ang="0">
                <a:pos x="245" y="244"/>
              </a:cxn>
              <a:cxn ang="0">
                <a:pos x="256" y="254"/>
              </a:cxn>
              <a:cxn ang="0">
                <a:pos x="267" y="270"/>
              </a:cxn>
              <a:cxn ang="0">
                <a:pos x="269" y="279"/>
              </a:cxn>
              <a:cxn ang="0">
                <a:pos x="269" y="286"/>
              </a:cxn>
              <a:cxn ang="0">
                <a:pos x="270" y="290"/>
              </a:cxn>
              <a:cxn ang="0">
                <a:pos x="276" y="292"/>
              </a:cxn>
              <a:cxn ang="0">
                <a:pos x="292" y="302"/>
              </a:cxn>
              <a:cxn ang="0">
                <a:pos x="318" y="3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2" name="Freeform 34"/>
          <p:cNvSpPr>
            <a:spLocks/>
          </p:cNvSpPr>
          <p:nvPr>
            <p:custDataLst>
              <p:tags r:id="rId29"/>
            </p:custDataLst>
          </p:nvPr>
        </p:nvSpPr>
        <p:spPr bwMode="auto">
          <a:xfrm>
            <a:off x="4750065" y="2101850"/>
            <a:ext cx="135864" cy="57150"/>
          </a:xfrm>
          <a:custGeom>
            <a:avLst/>
            <a:gdLst/>
            <a:ahLst/>
            <a:cxnLst>
              <a:cxn ang="0">
                <a:pos x="126" y="0"/>
              </a:cxn>
              <a:cxn ang="0">
                <a:pos x="153" y="0"/>
              </a:cxn>
              <a:cxn ang="0">
                <a:pos x="198" y="1"/>
              </a:cxn>
              <a:cxn ang="0">
                <a:pos x="250" y="6"/>
              </a:cxn>
              <a:cxn ang="0">
                <a:pos x="292" y="7"/>
              </a:cxn>
              <a:cxn ang="0">
                <a:pos x="290" y="20"/>
              </a:cxn>
              <a:cxn ang="0">
                <a:pos x="285" y="33"/>
              </a:cxn>
              <a:cxn ang="0">
                <a:pos x="279" y="55"/>
              </a:cxn>
              <a:cxn ang="0">
                <a:pos x="135" y="70"/>
              </a:cxn>
              <a:cxn ang="0">
                <a:pos x="99" y="89"/>
              </a:cxn>
              <a:cxn ang="0">
                <a:pos x="79" y="96"/>
              </a:cxn>
              <a:cxn ang="0">
                <a:pos x="66" y="98"/>
              </a:cxn>
              <a:cxn ang="0">
                <a:pos x="55" y="98"/>
              </a:cxn>
              <a:cxn ang="0">
                <a:pos x="45" y="94"/>
              </a:cxn>
              <a:cxn ang="0">
                <a:pos x="33" y="86"/>
              </a:cxn>
              <a:cxn ang="0">
                <a:pos x="20" y="77"/>
              </a:cxn>
              <a:cxn ang="0">
                <a:pos x="7" y="69"/>
              </a:cxn>
              <a:cxn ang="0">
                <a:pos x="1" y="57"/>
              </a:cxn>
              <a:cxn ang="0">
                <a:pos x="0" y="42"/>
              </a:cxn>
              <a:cxn ang="0">
                <a:pos x="1" y="25"/>
              </a:cxn>
              <a:cxn ang="0">
                <a:pos x="3" y="20"/>
              </a:cxn>
              <a:cxn ang="0">
                <a:pos x="9" y="18"/>
              </a:cxn>
              <a:cxn ang="0">
                <a:pos x="15" y="21"/>
              </a:cxn>
              <a:cxn ang="0">
                <a:pos x="25" y="28"/>
              </a:cxn>
              <a:cxn ang="0">
                <a:pos x="35" y="32"/>
              </a:cxn>
              <a:cxn ang="0">
                <a:pos x="45" y="34"/>
              </a:cxn>
              <a:cxn ang="0">
                <a:pos x="54" y="33"/>
              </a:cxn>
              <a:cxn ang="0">
                <a:pos x="67" y="29"/>
              </a:cxn>
              <a:cxn ang="0">
                <a:pos x="81" y="19"/>
              </a:cxn>
              <a:cxn ang="0">
                <a:pos x="88" y="11"/>
              </a:cxn>
              <a:cxn ang="0">
                <a:pos x="94" y="6"/>
              </a:cxn>
              <a:cxn ang="0">
                <a:pos x="109" y="1"/>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83" name="Freeform 35"/>
          <p:cNvSpPr>
            <a:spLocks/>
          </p:cNvSpPr>
          <p:nvPr>
            <p:custDataLst>
              <p:tags r:id="rId30"/>
            </p:custDataLst>
          </p:nvPr>
        </p:nvSpPr>
        <p:spPr bwMode="auto">
          <a:xfrm>
            <a:off x="5685631" y="2822575"/>
            <a:ext cx="20638" cy="57150"/>
          </a:xfrm>
          <a:custGeom>
            <a:avLst/>
            <a:gdLst/>
            <a:ahLst/>
            <a:cxnLst>
              <a:cxn ang="0">
                <a:pos x="39" y="93"/>
              </a:cxn>
              <a:cxn ang="0">
                <a:pos x="31" y="91"/>
              </a:cxn>
              <a:cxn ang="0">
                <a:pos x="26" y="89"/>
              </a:cxn>
              <a:cxn ang="0">
                <a:pos x="21" y="87"/>
              </a:cxn>
              <a:cxn ang="0">
                <a:pos x="18" y="84"/>
              </a:cxn>
              <a:cxn ang="0">
                <a:pos x="15" y="79"/>
              </a:cxn>
              <a:cxn ang="0">
                <a:pos x="14" y="73"/>
              </a:cxn>
              <a:cxn ang="0">
                <a:pos x="13" y="65"/>
              </a:cxn>
              <a:cxn ang="0">
                <a:pos x="11" y="55"/>
              </a:cxn>
              <a:cxn ang="0">
                <a:pos x="11" y="48"/>
              </a:cxn>
              <a:cxn ang="0">
                <a:pos x="9" y="42"/>
              </a:cxn>
              <a:cxn ang="0">
                <a:pos x="6" y="38"/>
              </a:cxn>
              <a:cxn ang="0">
                <a:pos x="4" y="36"/>
              </a:cxn>
              <a:cxn ang="0">
                <a:pos x="2" y="34"/>
              </a:cxn>
              <a:cxn ang="0">
                <a:pos x="0" y="32"/>
              </a:cxn>
              <a:cxn ang="0">
                <a:pos x="2" y="29"/>
              </a:cxn>
              <a:cxn ang="0">
                <a:pos x="5" y="24"/>
              </a:cxn>
              <a:cxn ang="0">
                <a:pos x="6" y="28"/>
              </a:cxn>
              <a:cxn ang="0">
                <a:pos x="7" y="29"/>
              </a:cxn>
              <a:cxn ang="0">
                <a:pos x="8" y="30"/>
              </a:cxn>
              <a:cxn ang="0">
                <a:pos x="9" y="29"/>
              </a:cxn>
              <a:cxn ang="0">
                <a:pos x="11" y="25"/>
              </a:cxn>
              <a:cxn ang="0">
                <a:pos x="14" y="19"/>
              </a:cxn>
              <a:cxn ang="0">
                <a:pos x="16" y="12"/>
              </a:cxn>
              <a:cxn ang="0">
                <a:pos x="20" y="6"/>
              </a:cxn>
              <a:cxn ang="0">
                <a:pos x="22" y="4"/>
              </a:cxn>
              <a:cxn ang="0">
                <a:pos x="25" y="2"/>
              </a:cxn>
              <a:cxn ang="0">
                <a:pos x="28" y="0"/>
              </a:cxn>
              <a:cxn ang="0">
                <a:pos x="32" y="0"/>
              </a:cxn>
              <a:cxn ang="0">
                <a:pos x="33" y="10"/>
              </a:cxn>
              <a:cxn ang="0">
                <a:pos x="33" y="16"/>
              </a:cxn>
              <a:cxn ang="0">
                <a:pos x="33" y="20"/>
              </a:cxn>
              <a:cxn ang="0">
                <a:pos x="32" y="23"/>
              </a:cxn>
              <a:cxn ang="0">
                <a:pos x="32" y="27"/>
              </a:cxn>
              <a:cxn ang="0">
                <a:pos x="32" y="31"/>
              </a:cxn>
              <a:cxn ang="0">
                <a:pos x="35" y="36"/>
              </a:cxn>
              <a:cxn ang="0">
                <a:pos x="39" y="43"/>
              </a:cxn>
              <a:cxn ang="0">
                <a:pos x="38" y="44"/>
              </a:cxn>
              <a:cxn ang="0">
                <a:pos x="37" y="45"/>
              </a:cxn>
              <a:cxn ang="0">
                <a:pos x="37" y="48"/>
              </a:cxn>
              <a:cxn ang="0">
                <a:pos x="38" y="51"/>
              </a:cxn>
              <a:cxn ang="0">
                <a:pos x="39" y="59"/>
              </a:cxn>
              <a:cxn ang="0">
                <a:pos x="41" y="68"/>
              </a:cxn>
              <a:cxn ang="0">
                <a:pos x="42" y="76"/>
              </a:cxn>
              <a:cxn ang="0">
                <a:pos x="43" y="85"/>
              </a:cxn>
              <a:cxn ang="0">
                <a:pos x="43" y="88"/>
              </a:cxn>
              <a:cxn ang="0">
                <a:pos x="42" y="91"/>
              </a:cxn>
              <a:cxn ang="0">
                <a:pos x="40" y="92"/>
              </a:cxn>
              <a:cxn ang="0">
                <a:pos x="39" y="93"/>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4" name="Freeform 36"/>
          <p:cNvSpPr>
            <a:spLocks/>
          </p:cNvSpPr>
          <p:nvPr>
            <p:custDataLst>
              <p:tags r:id="rId31"/>
            </p:custDataLst>
          </p:nvPr>
        </p:nvSpPr>
        <p:spPr bwMode="auto">
          <a:xfrm>
            <a:off x="5814619" y="2827338"/>
            <a:ext cx="15478" cy="57150"/>
          </a:xfrm>
          <a:custGeom>
            <a:avLst/>
            <a:gdLst/>
            <a:ahLst/>
            <a:cxnLst>
              <a:cxn ang="0">
                <a:pos x="40" y="56"/>
              </a:cxn>
              <a:cxn ang="0">
                <a:pos x="37" y="46"/>
              </a:cxn>
              <a:cxn ang="0">
                <a:pos x="33" y="38"/>
              </a:cxn>
              <a:cxn ang="0">
                <a:pos x="28" y="32"/>
              </a:cxn>
              <a:cxn ang="0">
                <a:pos x="23" y="28"/>
              </a:cxn>
              <a:cxn ang="0">
                <a:pos x="11" y="21"/>
              </a:cxn>
              <a:cxn ang="0">
                <a:pos x="0" y="12"/>
              </a:cxn>
              <a:cxn ang="0">
                <a:pos x="13" y="4"/>
              </a:cxn>
              <a:cxn ang="0">
                <a:pos x="20" y="0"/>
              </a:cxn>
              <a:cxn ang="0">
                <a:pos x="28" y="12"/>
              </a:cxn>
              <a:cxn ang="0">
                <a:pos x="35" y="22"/>
              </a:cxn>
              <a:cxn ang="0">
                <a:pos x="37" y="25"/>
              </a:cxn>
              <a:cxn ang="0">
                <a:pos x="39" y="29"/>
              </a:cxn>
              <a:cxn ang="0">
                <a:pos x="39" y="33"/>
              </a:cxn>
              <a:cxn ang="0">
                <a:pos x="40" y="37"/>
              </a:cxn>
              <a:cxn ang="0">
                <a:pos x="40" y="44"/>
              </a:cxn>
              <a:cxn ang="0">
                <a:pos x="40" y="46"/>
              </a:cxn>
              <a:cxn ang="0">
                <a:pos x="40" y="49"/>
              </a:cxn>
              <a:cxn ang="0">
                <a:pos x="40" y="56"/>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5" name="Freeform 37"/>
          <p:cNvSpPr>
            <a:spLocks/>
          </p:cNvSpPr>
          <p:nvPr>
            <p:custDataLst>
              <p:tags r:id="rId32"/>
            </p:custDataLst>
          </p:nvPr>
        </p:nvSpPr>
        <p:spPr bwMode="auto">
          <a:xfrm>
            <a:off x="7426061" y="3487738"/>
            <a:ext cx="48154" cy="57150"/>
          </a:xfrm>
          <a:custGeom>
            <a:avLst/>
            <a:gdLst/>
            <a:ahLst/>
            <a:cxnLst>
              <a:cxn ang="0">
                <a:pos x="0" y="7"/>
              </a:cxn>
              <a:cxn ang="0">
                <a:pos x="12" y="10"/>
              </a:cxn>
              <a:cxn ang="0">
                <a:pos x="24" y="12"/>
              </a:cxn>
              <a:cxn ang="0">
                <a:pos x="35" y="13"/>
              </a:cxn>
              <a:cxn ang="0">
                <a:pos x="45" y="13"/>
              </a:cxn>
              <a:cxn ang="0">
                <a:pos x="54" y="11"/>
              </a:cxn>
              <a:cxn ang="0">
                <a:pos x="61" y="8"/>
              </a:cxn>
              <a:cxn ang="0">
                <a:pos x="68" y="5"/>
              </a:cxn>
              <a:cxn ang="0">
                <a:pos x="74" y="0"/>
              </a:cxn>
              <a:cxn ang="0">
                <a:pos x="84" y="16"/>
              </a:cxn>
              <a:cxn ang="0">
                <a:pos x="94" y="30"/>
              </a:cxn>
              <a:cxn ang="0">
                <a:pos x="101" y="44"/>
              </a:cxn>
              <a:cxn ang="0">
                <a:pos x="105" y="55"/>
              </a:cxn>
              <a:cxn ang="0">
                <a:pos x="106" y="60"/>
              </a:cxn>
              <a:cxn ang="0">
                <a:pos x="106" y="63"/>
              </a:cxn>
              <a:cxn ang="0">
                <a:pos x="105" y="67"/>
              </a:cxn>
              <a:cxn ang="0">
                <a:pos x="103" y="69"/>
              </a:cxn>
              <a:cxn ang="0">
                <a:pos x="101" y="70"/>
              </a:cxn>
              <a:cxn ang="0">
                <a:pos x="98" y="70"/>
              </a:cxn>
              <a:cxn ang="0">
                <a:pos x="92" y="70"/>
              </a:cxn>
              <a:cxn ang="0">
                <a:pos x="87" y="68"/>
              </a:cxn>
              <a:cxn ang="0">
                <a:pos x="74" y="70"/>
              </a:cxn>
              <a:cxn ang="0">
                <a:pos x="63" y="71"/>
              </a:cxn>
              <a:cxn ang="0">
                <a:pos x="53" y="69"/>
              </a:cxn>
              <a:cxn ang="0">
                <a:pos x="45" y="66"/>
              </a:cxn>
              <a:cxn ang="0">
                <a:pos x="37" y="62"/>
              </a:cxn>
              <a:cxn ang="0">
                <a:pos x="32" y="57"/>
              </a:cxn>
              <a:cxn ang="0">
                <a:pos x="27" y="51"/>
              </a:cxn>
              <a:cxn ang="0">
                <a:pos x="24" y="45"/>
              </a:cxn>
              <a:cxn ang="0">
                <a:pos x="21" y="38"/>
              </a:cxn>
              <a:cxn ang="0">
                <a:pos x="20" y="30"/>
              </a:cxn>
              <a:cxn ang="0">
                <a:pos x="19" y="24"/>
              </a:cxn>
              <a:cxn ang="0">
                <a:pos x="18" y="19"/>
              </a:cxn>
              <a:cxn ang="0">
                <a:pos x="18" y="14"/>
              </a:cxn>
              <a:cxn ang="0">
                <a:pos x="19" y="10"/>
              </a:cxn>
              <a:cxn ang="0">
                <a:pos x="20" y="7"/>
              </a:cxn>
              <a:cxn ang="0">
                <a:pos x="21" y="7"/>
              </a:cxn>
              <a:cxn ang="0">
                <a:pos x="20" y="10"/>
              </a:cxn>
              <a:cxn ang="0">
                <a:pos x="19" y="16"/>
              </a:cxn>
              <a:cxn ang="0">
                <a:pos x="19" y="17"/>
              </a:cxn>
              <a:cxn ang="0">
                <a:pos x="19" y="17"/>
              </a:cxn>
              <a:cxn ang="0">
                <a:pos x="20" y="17"/>
              </a:cxn>
              <a:cxn ang="0">
                <a:pos x="21" y="17"/>
              </a:cxn>
              <a:cxn ang="0">
                <a:pos x="23" y="13"/>
              </a:cxn>
              <a:cxn ang="0">
                <a:pos x="27" y="7"/>
              </a:cxn>
              <a:cxn ang="0">
                <a:pos x="0" y="7"/>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3" name="Group 38"/>
          <p:cNvGrpSpPr>
            <a:grpSpLocks/>
          </p:cNvGrpSpPr>
          <p:nvPr>
            <p:custDataLst>
              <p:tags r:id="rId33"/>
            </p:custDataLst>
          </p:nvPr>
        </p:nvGrpSpPr>
        <p:grpSpPr bwMode="auto">
          <a:xfrm>
            <a:off x="2932248" y="5295905"/>
            <a:ext cx="70511" cy="55563"/>
            <a:chOff x="1654" y="3671"/>
            <a:chExt cx="49" cy="17"/>
          </a:xfrm>
        </p:grpSpPr>
        <p:sp>
          <p:nvSpPr>
            <p:cNvPr id="2087" name="Freeform 39"/>
            <p:cNvSpPr>
              <a:spLocks/>
            </p:cNvSpPr>
            <p:nvPr/>
          </p:nvSpPr>
          <p:spPr bwMode="auto">
            <a:xfrm>
              <a:off x="1654" y="3672"/>
              <a:ext cx="20" cy="14"/>
            </a:xfrm>
            <a:custGeom>
              <a:avLst/>
              <a:gdLst/>
              <a:ahLst/>
              <a:cxnLst>
                <a:cxn ang="0">
                  <a:pos x="26" y="43"/>
                </a:cxn>
                <a:cxn ang="0">
                  <a:pos x="59" y="18"/>
                </a:cxn>
                <a:cxn ang="0">
                  <a:pos x="55" y="14"/>
                </a:cxn>
                <a:cxn ang="0">
                  <a:pos x="51" y="9"/>
                </a:cxn>
                <a:cxn ang="0">
                  <a:pos x="47" y="5"/>
                </a:cxn>
                <a:cxn ang="0">
                  <a:pos x="46" y="0"/>
                </a:cxn>
                <a:cxn ang="0">
                  <a:pos x="41" y="1"/>
                </a:cxn>
                <a:cxn ang="0">
                  <a:pos x="34" y="4"/>
                </a:cxn>
                <a:cxn ang="0">
                  <a:pos x="31" y="6"/>
                </a:cxn>
                <a:cxn ang="0">
                  <a:pos x="29" y="8"/>
                </a:cxn>
                <a:cxn ang="0">
                  <a:pos x="26" y="10"/>
                </a:cxn>
                <a:cxn ang="0">
                  <a:pos x="26" y="12"/>
                </a:cxn>
                <a:cxn ang="0">
                  <a:pos x="20" y="13"/>
                </a:cxn>
                <a:cxn ang="0">
                  <a:pos x="13" y="16"/>
                </a:cxn>
                <a:cxn ang="0">
                  <a:pos x="6" y="20"/>
                </a:cxn>
                <a:cxn ang="0">
                  <a:pos x="0" y="24"/>
                </a:cxn>
                <a:cxn ang="0">
                  <a:pos x="5" y="29"/>
                </a:cxn>
                <a:cxn ang="0">
                  <a:pos x="10" y="34"/>
                </a:cxn>
                <a:cxn ang="0">
                  <a:pos x="18" y="39"/>
                </a:cxn>
                <a:cxn ang="0">
                  <a:pos x="26" y="43"/>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8" name="Freeform 40"/>
            <p:cNvSpPr>
              <a:spLocks/>
            </p:cNvSpPr>
            <p:nvPr/>
          </p:nvSpPr>
          <p:spPr bwMode="auto">
            <a:xfrm>
              <a:off x="1681" y="3671"/>
              <a:ext cx="22" cy="17"/>
            </a:xfrm>
            <a:custGeom>
              <a:avLst/>
              <a:gdLst/>
              <a:ahLst/>
              <a:cxnLst>
                <a:cxn ang="0">
                  <a:pos x="0" y="2"/>
                </a:cxn>
                <a:cxn ang="0">
                  <a:pos x="24" y="1"/>
                </a:cxn>
                <a:cxn ang="0">
                  <a:pos x="39" y="0"/>
                </a:cxn>
                <a:cxn ang="0">
                  <a:pos x="45" y="1"/>
                </a:cxn>
                <a:cxn ang="0">
                  <a:pos x="51" y="2"/>
                </a:cxn>
                <a:cxn ang="0">
                  <a:pos x="58" y="4"/>
                </a:cxn>
                <a:cxn ang="0">
                  <a:pos x="67" y="8"/>
                </a:cxn>
                <a:cxn ang="0">
                  <a:pos x="55" y="13"/>
                </a:cxn>
                <a:cxn ang="0">
                  <a:pos x="46" y="19"/>
                </a:cxn>
                <a:cxn ang="0">
                  <a:pos x="42" y="22"/>
                </a:cxn>
                <a:cxn ang="0">
                  <a:pos x="36" y="24"/>
                </a:cxn>
                <a:cxn ang="0">
                  <a:pos x="29" y="26"/>
                </a:cxn>
                <a:cxn ang="0">
                  <a:pos x="20" y="26"/>
                </a:cxn>
                <a:cxn ang="0">
                  <a:pos x="24" y="26"/>
                </a:cxn>
                <a:cxn ang="0">
                  <a:pos x="34" y="26"/>
                </a:cxn>
                <a:cxn ang="0">
                  <a:pos x="29" y="34"/>
                </a:cxn>
                <a:cxn ang="0">
                  <a:pos x="25" y="40"/>
                </a:cxn>
                <a:cxn ang="0">
                  <a:pos x="22" y="44"/>
                </a:cxn>
                <a:cxn ang="0">
                  <a:pos x="20" y="46"/>
                </a:cxn>
                <a:cxn ang="0">
                  <a:pos x="12" y="48"/>
                </a:cxn>
                <a:cxn ang="0">
                  <a:pos x="0" y="51"/>
                </a:cxn>
                <a:cxn ang="0">
                  <a:pos x="0" y="2"/>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089" name="Freeform 41"/>
          <p:cNvSpPr>
            <a:spLocks/>
          </p:cNvSpPr>
          <p:nvPr>
            <p:custDataLst>
              <p:tags r:id="rId34"/>
            </p:custDataLst>
          </p:nvPr>
        </p:nvSpPr>
        <p:spPr bwMode="auto">
          <a:xfrm>
            <a:off x="2550452" y="3090868"/>
            <a:ext cx="34396" cy="58737"/>
          </a:xfrm>
          <a:custGeom>
            <a:avLst/>
            <a:gdLst/>
            <a:ahLst/>
            <a:cxnLst>
              <a:cxn ang="0">
                <a:pos x="0" y="15"/>
              </a:cxn>
              <a:cxn ang="0">
                <a:pos x="1" y="19"/>
              </a:cxn>
              <a:cxn ang="0">
                <a:pos x="2" y="21"/>
              </a:cxn>
              <a:cxn ang="0">
                <a:pos x="4" y="24"/>
              </a:cxn>
              <a:cxn ang="0">
                <a:pos x="7" y="26"/>
              </a:cxn>
              <a:cxn ang="0">
                <a:pos x="13" y="29"/>
              </a:cxn>
              <a:cxn ang="0">
                <a:pos x="22" y="31"/>
              </a:cxn>
              <a:cxn ang="0">
                <a:pos x="40" y="33"/>
              </a:cxn>
              <a:cxn ang="0">
                <a:pos x="54" y="34"/>
              </a:cxn>
              <a:cxn ang="0">
                <a:pos x="58" y="33"/>
              </a:cxn>
              <a:cxn ang="0">
                <a:pos x="62" y="32"/>
              </a:cxn>
              <a:cxn ang="0">
                <a:pos x="65" y="29"/>
              </a:cxn>
              <a:cxn ang="0">
                <a:pos x="67" y="27"/>
              </a:cxn>
              <a:cxn ang="0">
                <a:pos x="73" y="21"/>
              </a:cxn>
              <a:cxn ang="0">
                <a:pos x="80" y="15"/>
              </a:cxn>
              <a:cxn ang="0">
                <a:pos x="75" y="10"/>
              </a:cxn>
              <a:cxn ang="0">
                <a:pos x="70" y="7"/>
              </a:cxn>
              <a:cxn ang="0">
                <a:pos x="65" y="4"/>
              </a:cxn>
              <a:cxn ang="0">
                <a:pos x="60" y="2"/>
              </a:cxn>
              <a:cxn ang="0">
                <a:pos x="55" y="0"/>
              </a:cxn>
              <a:cxn ang="0">
                <a:pos x="51" y="0"/>
              </a:cxn>
              <a:cxn ang="0">
                <a:pos x="45" y="1"/>
              </a:cxn>
              <a:cxn ang="0">
                <a:pos x="41" y="2"/>
              </a:cxn>
              <a:cxn ang="0">
                <a:pos x="34" y="2"/>
              </a:cxn>
              <a:cxn ang="0">
                <a:pos x="21" y="2"/>
              </a:cxn>
              <a:cxn ang="0">
                <a:pos x="13" y="3"/>
              </a:cxn>
              <a:cxn ang="0">
                <a:pos x="7" y="5"/>
              </a:cxn>
              <a:cxn ang="0">
                <a:pos x="4" y="7"/>
              </a:cxn>
              <a:cxn ang="0">
                <a:pos x="2" y="9"/>
              </a:cxn>
              <a:cxn ang="0">
                <a:pos x="1" y="11"/>
              </a:cxn>
              <a:cxn ang="0">
                <a:pos x="0" y="15"/>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0" name="Freeform 42"/>
          <p:cNvSpPr>
            <a:spLocks/>
          </p:cNvSpPr>
          <p:nvPr>
            <p:custDataLst>
              <p:tags r:id="rId35"/>
            </p:custDataLst>
          </p:nvPr>
        </p:nvSpPr>
        <p:spPr bwMode="auto">
          <a:xfrm>
            <a:off x="2610644" y="3097218"/>
            <a:ext cx="1720" cy="58737"/>
          </a:xfrm>
          <a:custGeom>
            <a:avLst/>
            <a:gdLst/>
            <a:ahLst/>
            <a:cxnLst>
              <a:cxn ang="0">
                <a:pos x="0" y="0"/>
              </a:cxn>
              <a:cxn ang="0">
                <a:pos x="7" y="13"/>
              </a:cxn>
              <a:cxn ang="0">
                <a:pos x="7" y="7"/>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1" name="Freeform 43"/>
          <p:cNvSpPr>
            <a:spLocks/>
          </p:cNvSpPr>
          <p:nvPr>
            <p:custDataLst>
              <p:tags r:id="rId36"/>
            </p:custDataLst>
          </p:nvPr>
        </p:nvSpPr>
        <p:spPr bwMode="auto">
          <a:xfrm>
            <a:off x="2624402" y="3098800"/>
            <a:ext cx="6879" cy="58738"/>
          </a:xfrm>
          <a:custGeom>
            <a:avLst/>
            <a:gdLst/>
            <a:ahLst/>
            <a:cxnLst>
              <a:cxn ang="0">
                <a:pos x="0" y="0"/>
              </a:cxn>
              <a:cxn ang="0">
                <a:pos x="7" y="3"/>
              </a:cxn>
              <a:cxn ang="0">
                <a:pos x="20" y="6"/>
              </a:cxn>
              <a:cxn ang="0">
                <a:pos x="0" y="0"/>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2" name="Freeform 44"/>
          <p:cNvSpPr>
            <a:spLocks/>
          </p:cNvSpPr>
          <p:nvPr>
            <p:custDataLst>
              <p:tags r:id="rId37"/>
            </p:custDataLst>
          </p:nvPr>
        </p:nvSpPr>
        <p:spPr bwMode="auto">
          <a:xfrm>
            <a:off x="2639884" y="3089275"/>
            <a:ext cx="8598" cy="57150"/>
          </a:xfrm>
          <a:custGeom>
            <a:avLst/>
            <a:gdLst/>
            <a:ahLst/>
            <a:cxnLst>
              <a:cxn ang="0">
                <a:pos x="0" y="12"/>
              </a:cxn>
              <a:cxn ang="0">
                <a:pos x="14" y="0"/>
              </a:cxn>
              <a:cxn ang="0">
                <a:pos x="0" y="12"/>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3" name="Freeform 45"/>
          <p:cNvSpPr>
            <a:spLocks/>
          </p:cNvSpPr>
          <p:nvPr>
            <p:custDataLst>
              <p:tags r:id="rId38"/>
            </p:custDataLst>
          </p:nvPr>
        </p:nvSpPr>
        <p:spPr bwMode="auto">
          <a:xfrm>
            <a:off x="2617526" y="3081343"/>
            <a:ext cx="12039" cy="58737"/>
          </a:xfrm>
          <a:custGeom>
            <a:avLst/>
            <a:gdLst/>
            <a:ahLst/>
            <a:cxnLst>
              <a:cxn ang="0">
                <a:pos x="0" y="0"/>
              </a:cxn>
              <a:cxn ang="0">
                <a:pos x="0" y="4"/>
              </a:cxn>
              <a:cxn ang="0">
                <a:pos x="2" y="6"/>
              </a:cxn>
              <a:cxn ang="0">
                <a:pos x="7" y="7"/>
              </a:cxn>
              <a:cxn ang="0">
                <a:pos x="10" y="7"/>
              </a:cxn>
              <a:cxn ang="0">
                <a:pos x="15" y="6"/>
              </a:cxn>
              <a:cxn ang="0">
                <a:pos x="19" y="4"/>
              </a:cxn>
              <a:cxn ang="0">
                <a:pos x="23" y="2"/>
              </a:cxn>
              <a:cxn ang="0">
                <a:pos x="27" y="0"/>
              </a:cxn>
              <a:cxn ang="0">
                <a:pos x="0" y="0"/>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4" name="Freeform 46"/>
          <p:cNvSpPr>
            <a:spLocks/>
          </p:cNvSpPr>
          <p:nvPr>
            <p:custDataLst>
              <p:tags r:id="rId39"/>
            </p:custDataLst>
          </p:nvPr>
        </p:nvSpPr>
        <p:spPr bwMode="auto">
          <a:xfrm>
            <a:off x="2670837" y="3109918"/>
            <a:ext cx="15478" cy="60325"/>
          </a:xfrm>
          <a:custGeom>
            <a:avLst/>
            <a:gdLst/>
            <a:ahLst/>
            <a:cxnLst>
              <a:cxn ang="0">
                <a:pos x="0" y="0"/>
              </a:cxn>
              <a:cxn ang="0">
                <a:pos x="11" y="3"/>
              </a:cxn>
              <a:cxn ang="0">
                <a:pos x="27" y="6"/>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5" name="Line 47"/>
          <p:cNvSpPr>
            <a:spLocks noChangeShapeType="1"/>
          </p:cNvSpPr>
          <p:nvPr>
            <p:custDataLst>
              <p:tags r:id="rId40"/>
            </p:custDataLst>
          </p:nvPr>
        </p:nvSpPr>
        <p:spPr bwMode="auto">
          <a:xfrm flipH="1" flipV="1">
            <a:off x="2679438" y="3106743"/>
            <a:ext cx="6879" cy="9525"/>
          </a:xfrm>
          <a:prstGeom prst="line">
            <a:avLst/>
          </a:prstGeom>
          <a:noFill/>
          <a:ln w="9525">
            <a:solidFill>
              <a:srgbClr val="FFFFFF"/>
            </a:solidFill>
            <a:round/>
            <a:headEnd/>
            <a:tailEnd/>
          </a:ln>
        </p:spPr>
        <p:txBody>
          <a:bodyPr/>
          <a:lstStyle/>
          <a:p>
            <a:endParaRPr lang="en-US" dirty="0"/>
          </a:p>
        </p:txBody>
      </p:sp>
      <p:sp>
        <p:nvSpPr>
          <p:cNvPr id="2096" name="Line 48"/>
          <p:cNvSpPr>
            <a:spLocks noChangeShapeType="1"/>
          </p:cNvSpPr>
          <p:nvPr>
            <p:custDataLst>
              <p:tags r:id="rId41"/>
            </p:custDataLst>
          </p:nvPr>
        </p:nvSpPr>
        <p:spPr bwMode="auto">
          <a:xfrm flipH="1">
            <a:off x="2679438" y="3132138"/>
            <a:ext cx="6879" cy="11112"/>
          </a:xfrm>
          <a:prstGeom prst="line">
            <a:avLst/>
          </a:prstGeom>
          <a:noFill/>
          <a:ln w="9525">
            <a:solidFill>
              <a:srgbClr val="FFFFFF"/>
            </a:solidFill>
            <a:round/>
            <a:headEnd/>
            <a:tailEnd/>
          </a:ln>
        </p:spPr>
        <p:txBody>
          <a:bodyPr/>
          <a:lstStyle/>
          <a:p>
            <a:endParaRPr lang="en-US" dirty="0"/>
          </a:p>
        </p:txBody>
      </p:sp>
      <p:sp>
        <p:nvSpPr>
          <p:cNvPr id="2097" name="Freeform 49"/>
          <p:cNvSpPr>
            <a:spLocks/>
          </p:cNvSpPr>
          <p:nvPr>
            <p:custDataLst>
              <p:tags r:id="rId42"/>
            </p:custDataLst>
          </p:nvPr>
        </p:nvSpPr>
        <p:spPr bwMode="auto">
          <a:xfrm>
            <a:off x="2679438" y="3127375"/>
            <a:ext cx="12039" cy="58738"/>
          </a:xfrm>
          <a:custGeom>
            <a:avLst/>
            <a:gdLst/>
            <a:ahLst/>
            <a:cxnLst>
              <a:cxn ang="0">
                <a:pos x="0" y="24"/>
              </a:cxn>
              <a:cxn ang="0">
                <a:pos x="2" y="24"/>
              </a:cxn>
              <a:cxn ang="0">
                <a:pos x="6" y="22"/>
              </a:cxn>
              <a:cxn ang="0">
                <a:pos x="9" y="20"/>
              </a:cxn>
              <a:cxn ang="0">
                <a:pos x="12" y="16"/>
              </a:cxn>
              <a:cxn ang="0">
                <a:pos x="15" y="13"/>
              </a:cxn>
              <a:cxn ang="0">
                <a:pos x="18" y="9"/>
              </a:cxn>
              <a:cxn ang="0">
                <a:pos x="19" y="4"/>
              </a:cxn>
              <a:cxn ang="0">
                <a:pos x="20" y="0"/>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8" name="Freeform 50"/>
          <p:cNvSpPr>
            <a:spLocks/>
          </p:cNvSpPr>
          <p:nvPr>
            <p:custDataLst>
              <p:tags r:id="rId43"/>
            </p:custDataLst>
          </p:nvPr>
        </p:nvSpPr>
        <p:spPr bwMode="auto">
          <a:xfrm>
            <a:off x="2686315" y="3155955"/>
            <a:ext cx="18918" cy="55563"/>
          </a:xfrm>
          <a:custGeom>
            <a:avLst/>
            <a:gdLst/>
            <a:ahLst/>
            <a:cxnLst>
              <a:cxn ang="0">
                <a:pos x="13" y="7"/>
              </a:cxn>
              <a:cxn ang="0">
                <a:pos x="0" y="19"/>
              </a:cxn>
              <a:cxn ang="0">
                <a:pos x="10" y="20"/>
              </a:cxn>
              <a:cxn ang="0">
                <a:pos x="19" y="22"/>
              </a:cxn>
              <a:cxn ang="0">
                <a:pos x="27" y="25"/>
              </a:cxn>
              <a:cxn ang="0">
                <a:pos x="33" y="25"/>
              </a:cxn>
              <a:cxn ang="0">
                <a:pos x="33" y="0"/>
              </a:cxn>
              <a:cxn ang="0">
                <a:pos x="27" y="0"/>
              </a:cxn>
              <a:cxn ang="0">
                <a:pos x="13" y="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9" name="Freeform 51"/>
          <p:cNvSpPr>
            <a:spLocks/>
          </p:cNvSpPr>
          <p:nvPr>
            <p:custDataLst>
              <p:tags r:id="rId44"/>
            </p:custDataLst>
          </p:nvPr>
        </p:nvSpPr>
        <p:spPr bwMode="auto">
          <a:xfrm>
            <a:off x="2693194" y="3203575"/>
            <a:ext cx="17198" cy="57150"/>
          </a:xfrm>
          <a:custGeom>
            <a:avLst/>
            <a:gdLst/>
            <a:ahLst/>
            <a:cxnLst>
              <a:cxn ang="0">
                <a:pos x="0" y="0"/>
              </a:cxn>
              <a:cxn ang="0">
                <a:pos x="3" y="6"/>
              </a:cxn>
              <a:cxn ang="0">
                <a:pos x="6" y="11"/>
              </a:cxn>
              <a:cxn ang="0">
                <a:pos x="10" y="14"/>
              </a:cxn>
              <a:cxn ang="0">
                <a:pos x="15" y="16"/>
              </a:cxn>
              <a:cxn ang="0">
                <a:pos x="27" y="18"/>
              </a:cxn>
              <a:cxn ang="0">
                <a:pos x="40" y="18"/>
              </a:cxn>
              <a:cxn ang="0">
                <a:pos x="40" y="0"/>
              </a:cxn>
              <a:cxn ang="0">
                <a:pos x="30" y="0"/>
              </a:cxn>
              <a:cxn ang="0">
                <a:pos x="20" y="0"/>
              </a:cxn>
              <a:cxn ang="0">
                <a:pos x="10" y="0"/>
              </a:cxn>
              <a:cxn ang="0">
                <a:pos x="0" y="0"/>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0" name="Freeform 52"/>
          <p:cNvSpPr>
            <a:spLocks/>
          </p:cNvSpPr>
          <p:nvPr>
            <p:custDataLst>
              <p:tags r:id="rId45"/>
            </p:custDataLst>
          </p:nvPr>
        </p:nvSpPr>
        <p:spPr bwMode="auto">
          <a:xfrm>
            <a:off x="2703515" y="3228975"/>
            <a:ext cx="3440" cy="57150"/>
          </a:xfrm>
          <a:custGeom>
            <a:avLst/>
            <a:gdLst/>
            <a:ahLst/>
            <a:cxnLst>
              <a:cxn ang="0">
                <a:pos x="4" y="32"/>
              </a:cxn>
              <a:cxn ang="0">
                <a:pos x="6" y="28"/>
              </a:cxn>
              <a:cxn ang="0">
                <a:pos x="8" y="25"/>
              </a:cxn>
              <a:cxn ang="0">
                <a:pos x="9" y="22"/>
              </a:cxn>
              <a:cxn ang="0">
                <a:pos x="10" y="18"/>
              </a:cxn>
              <a:cxn ang="0">
                <a:pos x="11" y="9"/>
              </a:cxn>
              <a:cxn ang="0">
                <a:pos x="11" y="0"/>
              </a:cxn>
              <a:cxn ang="0">
                <a:pos x="6" y="3"/>
              </a:cxn>
              <a:cxn ang="0">
                <a:pos x="3" y="7"/>
              </a:cxn>
              <a:cxn ang="0">
                <a:pos x="1" y="11"/>
              </a:cxn>
              <a:cxn ang="0">
                <a:pos x="0" y="16"/>
              </a:cxn>
              <a:cxn ang="0">
                <a:pos x="0" y="20"/>
              </a:cxn>
              <a:cxn ang="0">
                <a:pos x="1" y="24"/>
              </a:cxn>
              <a:cxn ang="0">
                <a:pos x="2" y="28"/>
              </a:cxn>
              <a:cxn ang="0">
                <a:pos x="4" y="32"/>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1" name="Freeform 53"/>
          <p:cNvSpPr>
            <a:spLocks/>
          </p:cNvSpPr>
          <p:nvPr>
            <p:custDataLst>
              <p:tags r:id="rId46"/>
            </p:custDataLst>
          </p:nvPr>
        </p:nvSpPr>
        <p:spPr bwMode="auto">
          <a:xfrm>
            <a:off x="2727590" y="3259138"/>
            <a:ext cx="1720" cy="55562"/>
          </a:xfrm>
          <a:custGeom>
            <a:avLst/>
            <a:gdLst/>
            <a:ahLst/>
            <a:cxnLst>
              <a:cxn ang="0">
                <a:pos x="0" y="0"/>
              </a:cxn>
              <a:cxn ang="0">
                <a:pos x="0" y="24"/>
              </a:cxn>
              <a:cxn ang="0">
                <a:pos x="14" y="12"/>
              </a:cxn>
              <a:cxn ang="0">
                <a:pos x="0" y="0"/>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2" name="Freeform 54"/>
          <p:cNvSpPr>
            <a:spLocks/>
          </p:cNvSpPr>
          <p:nvPr>
            <p:custDataLst>
              <p:tags r:id="rId47"/>
            </p:custDataLst>
          </p:nvPr>
        </p:nvSpPr>
        <p:spPr bwMode="auto">
          <a:xfrm>
            <a:off x="2686315" y="3271843"/>
            <a:ext cx="17198" cy="58737"/>
          </a:xfrm>
          <a:custGeom>
            <a:avLst/>
            <a:gdLst/>
            <a:ahLst/>
            <a:cxnLst>
              <a:cxn ang="0">
                <a:pos x="0" y="12"/>
              </a:cxn>
              <a:cxn ang="0">
                <a:pos x="7" y="15"/>
              </a:cxn>
              <a:cxn ang="0">
                <a:pos x="13" y="18"/>
              </a:cxn>
              <a:cxn ang="0">
                <a:pos x="22" y="7"/>
              </a:cxn>
              <a:cxn ang="0">
                <a:pos x="27" y="0"/>
              </a:cxn>
              <a:cxn ang="0">
                <a:pos x="22" y="0"/>
              </a:cxn>
              <a:cxn ang="0">
                <a:pos x="18" y="1"/>
              </a:cxn>
              <a:cxn ang="0">
                <a:pos x="13" y="2"/>
              </a:cxn>
              <a:cxn ang="0">
                <a:pos x="10" y="4"/>
              </a:cxn>
              <a:cxn ang="0">
                <a:pos x="5" y="8"/>
              </a:cxn>
              <a:cxn ang="0">
                <a:pos x="0" y="12"/>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3" name="Freeform 55"/>
          <p:cNvSpPr>
            <a:spLocks/>
          </p:cNvSpPr>
          <p:nvPr>
            <p:custDataLst>
              <p:tags r:id="rId48"/>
            </p:custDataLst>
          </p:nvPr>
        </p:nvSpPr>
        <p:spPr bwMode="auto">
          <a:xfrm>
            <a:off x="2670837" y="3336925"/>
            <a:ext cx="25796" cy="57150"/>
          </a:xfrm>
          <a:custGeom>
            <a:avLst/>
            <a:gdLst/>
            <a:ahLst/>
            <a:cxnLst>
              <a:cxn ang="0">
                <a:pos x="0" y="36"/>
              </a:cxn>
              <a:cxn ang="0">
                <a:pos x="1" y="39"/>
              </a:cxn>
              <a:cxn ang="0">
                <a:pos x="2" y="41"/>
              </a:cxn>
              <a:cxn ang="0">
                <a:pos x="4" y="43"/>
              </a:cxn>
              <a:cxn ang="0">
                <a:pos x="6" y="45"/>
              </a:cxn>
              <a:cxn ang="0">
                <a:pos x="12" y="48"/>
              </a:cxn>
              <a:cxn ang="0">
                <a:pos x="14" y="49"/>
              </a:cxn>
              <a:cxn ang="0">
                <a:pos x="18" y="49"/>
              </a:cxn>
              <a:cxn ang="0">
                <a:pos x="24" y="46"/>
              </a:cxn>
              <a:cxn ang="0">
                <a:pos x="29" y="42"/>
              </a:cxn>
              <a:cxn ang="0">
                <a:pos x="35" y="39"/>
              </a:cxn>
              <a:cxn ang="0">
                <a:pos x="39" y="35"/>
              </a:cxn>
              <a:cxn ang="0">
                <a:pos x="44" y="31"/>
              </a:cxn>
              <a:cxn ang="0">
                <a:pos x="46" y="27"/>
              </a:cxn>
              <a:cxn ang="0">
                <a:pos x="47" y="24"/>
              </a:cxn>
              <a:cxn ang="0">
                <a:pos x="47" y="12"/>
              </a:cxn>
              <a:cxn ang="0">
                <a:pos x="47" y="0"/>
              </a:cxn>
              <a:cxn ang="0">
                <a:pos x="27" y="0"/>
              </a:cxn>
              <a:cxn ang="0">
                <a:pos x="17" y="8"/>
              </a:cxn>
              <a:cxn ang="0">
                <a:pos x="9" y="16"/>
              </a:cxn>
              <a:cxn ang="0">
                <a:pos x="5" y="20"/>
              </a:cxn>
              <a:cxn ang="0">
                <a:pos x="2" y="25"/>
              </a:cxn>
              <a:cxn ang="0">
                <a:pos x="1" y="30"/>
              </a:cxn>
              <a:cxn ang="0">
                <a:pos x="0" y="36"/>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4" name="Freeform 56"/>
          <p:cNvSpPr>
            <a:spLocks/>
          </p:cNvSpPr>
          <p:nvPr>
            <p:custDataLst>
              <p:tags r:id="rId49"/>
            </p:custDataLst>
          </p:nvPr>
        </p:nvSpPr>
        <p:spPr bwMode="auto">
          <a:xfrm>
            <a:off x="2691475" y="3313113"/>
            <a:ext cx="13758" cy="57150"/>
          </a:xfrm>
          <a:custGeom>
            <a:avLst/>
            <a:gdLst/>
            <a:ahLst/>
            <a:cxnLst>
              <a:cxn ang="0">
                <a:pos x="0" y="0"/>
              </a:cxn>
              <a:cxn ang="0">
                <a:pos x="0" y="4"/>
              </a:cxn>
              <a:cxn ang="0">
                <a:pos x="3" y="7"/>
              </a:cxn>
              <a:cxn ang="0">
                <a:pos x="6" y="8"/>
              </a:cxn>
              <a:cxn ang="0">
                <a:pos x="11" y="9"/>
              </a:cxn>
              <a:cxn ang="0">
                <a:pos x="15" y="8"/>
              </a:cxn>
              <a:cxn ang="0">
                <a:pos x="20" y="7"/>
              </a:cxn>
              <a:cxn ang="0">
                <a:pos x="23" y="4"/>
              </a:cxn>
              <a:cxn ang="0">
                <a:pos x="26" y="0"/>
              </a:cxn>
              <a:cxn ang="0">
                <a:pos x="0" y="0"/>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5" name="Freeform 57"/>
          <p:cNvSpPr>
            <a:spLocks/>
          </p:cNvSpPr>
          <p:nvPr>
            <p:custDataLst>
              <p:tags r:id="rId50"/>
            </p:custDataLst>
          </p:nvPr>
        </p:nvSpPr>
        <p:spPr bwMode="auto">
          <a:xfrm>
            <a:off x="2130825" y="2984500"/>
            <a:ext cx="17198" cy="57150"/>
          </a:xfrm>
          <a:custGeom>
            <a:avLst/>
            <a:gdLst/>
            <a:ahLst/>
            <a:cxnLst>
              <a:cxn ang="0">
                <a:pos x="0" y="0"/>
              </a:cxn>
              <a:cxn ang="0">
                <a:pos x="0" y="18"/>
              </a:cxn>
              <a:cxn ang="0">
                <a:pos x="6" y="18"/>
              </a:cxn>
              <a:cxn ang="0">
                <a:pos x="13" y="18"/>
              </a:cxn>
              <a:cxn ang="0">
                <a:pos x="23" y="17"/>
              </a:cxn>
              <a:cxn ang="0">
                <a:pos x="30" y="14"/>
              </a:cxn>
              <a:cxn ang="0">
                <a:pos x="34" y="12"/>
              </a:cxn>
              <a:cxn ang="0">
                <a:pos x="37" y="10"/>
              </a:cxn>
              <a:cxn ang="0">
                <a:pos x="38" y="8"/>
              </a:cxn>
              <a:cxn ang="0">
                <a:pos x="39" y="6"/>
              </a:cxn>
              <a:cxn ang="0">
                <a:pos x="29" y="5"/>
              </a:cxn>
              <a:cxn ang="0">
                <a:pos x="19" y="3"/>
              </a:cxn>
              <a:cxn ang="0">
                <a:pos x="10" y="0"/>
              </a:cxn>
              <a:cxn ang="0">
                <a:pos x="0" y="0"/>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4" name="Group 58"/>
          <p:cNvGrpSpPr>
            <a:grpSpLocks/>
          </p:cNvGrpSpPr>
          <p:nvPr>
            <p:custDataLst>
              <p:tags r:id="rId51"/>
            </p:custDataLst>
          </p:nvPr>
        </p:nvGrpSpPr>
        <p:grpSpPr bwMode="auto">
          <a:xfrm>
            <a:off x="2266688" y="2817813"/>
            <a:ext cx="142743" cy="195262"/>
            <a:chOff x="1199" y="2121"/>
            <a:chExt cx="97" cy="123"/>
          </a:xfrm>
        </p:grpSpPr>
        <p:sp>
          <p:nvSpPr>
            <p:cNvPr id="2107" name="Freeform 59"/>
            <p:cNvSpPr>
              <a:spLocks/>
            </p:cNvSpPr>
            <p:nvPr/>
          </p:nvSpPr>
          <p:spPr bwMode="auto">
            <a:xfrm>
              <a:off x="1274" y="2236"/>
              <a:ext cx="16" cy="8"/>
            </a:xfrm>
            <a:custGeom>
              <a:avLst/>
              <a:gdLst/>
              <a:ahLst/>
              <a:cxnLst>
                <a:cxn ang="0">
                  <a:pos x="0" y="25"/>
                </a:cxn>
                <a:cxn ang="0">
                  <a:pos x="7" y="25"/>
                </a:cxn>
                <a:cxn ang="0">
                  <a:pos x="15" y="24"/>
                </a:cxn>
                <a:cxn ang="0">
                  <a:pos x="23" y="22"/>
                </a:cxn>
                <a:cxn ang="0">
                  <a:pos x="30" y="19"/>
                </a:cxn>
                <a:cxn ang="0">
                  <a:pos x="38" y="15"/>
                </a:cxn>
                <a:cxn ang="0">
                  <a:pos x="43" y="11"/>
                </a:cxn>
                <a:cxn ang="0">
                  <a:pos x="49" y="6"/>
                </a:cxn>
                <a:cxn ang="0">
                  <a:pos x="52" y="0"/>
                </a:cxn>
                <a:cxn ang="0">
                  <a:pos x="40" y="0"/>
                </a:cxn>
                <a:cxn ang="0">
                  <a:pos x="31" y="0"/>
                </a:cxn>
                <a:cxn ang="0">
                  <a:pos x="23" y="1"/>
                </a:cxn>
                <a:cxn ang="0">
                  <a:pos x="16" y="3"/>
                </a:cxn>
                <a:cxn ang="0">
                  <a:pos x="11" y="6"/>
                </a:cxn>
                <a:cxn ang="0">
                  <a:pos x="5" y="10"/>
                </a:cxn>
                <a:cxn ang="0">
                  <a:pos x="2" y="16"/>
                </a:cxn>
                <a:cxn ang="0">
                  <a:pos x="0" y="25"/>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8" name="Freeform 60"/>
            <p:cNvSpPr>
              <a:spLocks/>
            </p:cNvSpPr>
            <p:nvPr/>
          </p:nvSpPr>
          <p:spPr bwMode="auto">
            <a:xfrm>
              <a:off x="1199" y="2131"/>
              <a:ext cx="11" cy="4"/>
            </a:xfrm>
            <a:custGeom>
              <a:avLst/>
              <a:gdLst/>
              <a:ahLst/>
              <a:cxnLst>
                <a:cxn ang="0">
                  <a:pos x="0" y="0"/>
                </a:cxn>
                <a:cxn ang="0">
                  <a:pos x="0" y="6"/>
                </a:cxn>
                <a:cxn ang="0">
                  <a:pos x="0" y="13"/>
                </a:cxn>
                <a:cxn ang="0">
                  <a:pos x="9" y="13"/>
                </a:cxn>
                <a:cxn ang="0">
                  <a:pos x="16" y="13"/>
                </a:cxn>
                <a:cxn ang="0">
                  <a:pos x="24" y="11"/>
                </a:cxn>
                <a:cxn ang="0">
                  <a:pos x="33" y="6"/>
                </a:cxn>
                <a:cxn ang="0">
                  <a:pos x="24" y="3"/>
                </a:cxn>
                <a:cxn ang="0">
                  <a:pos x="16" y="1"/>
                </a:cxn>
                <a:cxn ang="0">
                  <a:pos x="9" y="0"/>
                </a:cxn>
                <a:cxn ang="0">
                  <a:pos x="0" y="0"/>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9" name="Freeform 61"/>
            <p:cNvSpPr>
              <a:spLocks/>
            </p:cNvSpPr>
            <p:nvPr/>
          </p:nvSpPr>
          <p:spPr bwMode="auto">
            <a:xfrm>
              <a:off x="1210" y="2121"/>
              <a:ext cx="20" cy="28"/>
            </a:xfrm>
            <a:custGeom>
              <a:avLst/>
              <a:gdLst/>
              <a:ahLst/>
              <a:cxnLst>
                <a:cxn ang="0">
                  <a:pos x="26" y="18"/>
                </a:cxn>
                <a:cxn ang="0">
                  <a:pos x="0" y="0"/>
                </a:cxn>
                <a:cxn ang="0">
                  <a:pos x="26" y="0"/>
                </a:cxn>
                <a:cxn ang="0">
                  <a:pos x="29" y="4"/>
                </a:cxn>
                <a:cxn ang="0">
                  <a:pos x="33" y="8"/>
                </a:cxn>
                <a:cxn ang="0">
                  <a:pos x="36" y="11"/>
                </a:cxn>
                <a:cxn ang="0">
                  <a:pos x="39" y="14"/>
                </a:cxn>
                <a:cxn ang="0">
                  <a:pos x="47" y="17"/>
                </a:cxn>
                <a:cxn ang="0">
                  <a:pos x="54" y="18"/>
                </a:cxn>
                <a:cxn ang="0">
                  <a:pos x="58" y="30"/>
                </a:cxn>
                <a:cxn ang="0">
                  <a:pos x="62" y="40"/>
                </a:cxn>
                <a:cxn ang="0">
                  <a:pos x="63" y="45"/>
                </a:cxn>
                <a:cxn ang="0">
                  <a:pos x="66" y="50"/>
                </a:cxn>
                <a:cxn ang="0">
                  <a:pos x="66" y="55"/>
                </a:cxn>
                <a:cxn ang="0">
                  <a:pos x="67" y="61"/>
                </a:cxn>
                <a:cxn ang="0">
                  <a:pos x="63" y="74"/>
                </a:cxn>
                <a:cxn ang="0">
                  <a:pos x="60" y="86"/>
                </a:cxn>
                <a:cxn ang="0">
                  <a:pos x="55" y="69"/>
                </a:cxn>
                <a:cxn ang="0">
                  <a:pos x="51" y="54"/>
                </a:cxn>
                <a:cxn ang="0">
                  <a:pos x="50" y="47"/>
                </a:cxn>
                <a:cxn ang="0">
                  <a:pos x="50" y="41"/>
                </a:cxn>
                <a:cxn ang="0">
                  <a:pos x="51" y="35"/>
                </a:cxn>
                <a:cxn ang="0">
                  <a:pos x="54" y="30"/>
                </a:cxn>
                <a:cxn ang="0">
                  <a:pos x="44" y="30"/>
                </a:cxn>
                <a:cxn ang="0">
                  <a:pos x="35" y="29"/>
                </a:cxn>
                <a:cxn ang="0">
                  <a:pos x="32" y="27"/>
                </a:cxn>
                <a:cxn ang="0">
                  <a:pos x="28" y="25"/>
                </a:cxn>
                <a:cxn ang="0">
                  <a:pos x="27" y="22"/>
                </a:cxn>
                <a:cxn ang="0">
                  <a:pos x="26" y="18"/>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0" name="Freeform 62"/>
            <p:cNvSpPr>
              <a:spLocks/>
            </p:cNvSpPr>
            <p:nvPr/>
          </p:nvSpPr>
          <p:spPr bwMode="auto">
            <a:xfrm>
              <a:off x="1201" y="2159"/>
              <a:ext cx="16" cy="28"/>
            </a:xfrm>
            <a:custGeom>
              <a:avLst/>
              <a:gdLst/>
              <a:ahLst/>
              <a:cxnLst>
                <a:cxn ang="0">
                  <a:pos x="27" y="12"/>
                </a:cxn>
                <a:cxn ang="0">
                  <a:pos x="20" y="6"/>
                </a:cxn>
                <a:cxn ang="0">
                  <a:pos x="14" y="0"/>
                </a:cxn>
                <a:cxn ang="0">
                  <a:pos x="9" y="5"/>
                </a:cxn>
                <a:cxn ang="0">
                  <a:pos x="5" y="13"/>
                </a:cxn>
                <a:cxn ang="0">
                  <a:pos x="1" y="21"/>
                </a:cxn>
                <a:cxn ang="0">
                  <a:pos x="0" y="30"/>
                </a:cxn>
                <a:cxn ang="0">
                  <a:pos x="0" y="36"/>
                </a:cxn>
                <a:cxn ang="0">
                  <a:pos x="3" y="43"/>
                </a:cxn>
                <a:cxn ang="0">
                  <a:pos x="5" y="50"/>
                </a:cxn>
                <a:cxn ang="0">
                  <a:pos x="8" y="58"/>
                </a:cxn>
                <a:cxn ang="0">
                  <a:pos x="12" y="66"/>
                </a:cxn>
                <a:cxn ang="0">
                  <a:pos x="17" y="74"/>
                </a:cxn>
                <a:cxn ang="0">
                  <a:pos x="22" y="80"/>
                </a:cxn>
                <a:cxn ang="0">
                  <a:pos x="27" y="86"/>
                </a:cxn>
                <a:cxn ang="0">
                  <a:pos x="31" y="79"/>
                </a:cxn>
                <a:cxn ang="0">
                  <a:pos x="37" y="69"/>
                </a:cxn>
                <a:cxn ang="0">
                  <a:pos x="42" y="57"/>
                </a:cxn>
                <a:cxn ang="0">
                  <a:pos x="46" y="45"/>
                </a:cxn>
                <a:cxn ang="0">
                  <a:pos x="49" y="39"/>
                </a:cxn>
                <a:cxn ang="0">
                  <a:pos x="49" y="33"/>
                </a:cxn>
                <a:cxn ang="0">
                  <a:pos x="49" y="26"/>
                </a:cxn>
                <a:cxn ang="0">
                  <a:pos x="48" y="22"/>
                </a:cxn>
                <a:cxn ang="0">
                  <a:pos x="44" y="18"/>
                </a:cxn>
                <a:cxn ang="0">
                  <a:pos x="40" y="15"/>
                </a:cxn>
                <a:cxn ang="0">
                  <a:pos x="34" y="13"/>
                </a:cxn>
                <a:cxn ang="0">
                  <a:pos x="27" y="12"/>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1" name="Freeform 63"/>
            <p:cNvSpPr>
              <a:spLocks/>
            </p:cNvSpPr>
            <p:nvPr/>
          </p:nvSpPr>
          <p:spPr bwMode="auto">
            <a:xfrm>
              <a:off x="1226" y="2161"/>
              <a:ext cx="2" cy="4"/>
            </a:xfrm>
            <a:custGeom>
              <a:avLst/>
              <a:gdLst/>
              <a:ahLst/>
              <a:cxnLst>
                <a:cxn ang="0">
                  <a:pos x="0" y="12"/>
                </a:cxn>
                <a:cxn ang="0">
                  <a:pos x="6" y="0"/>
                </a:cxn>
                <a:cxn ang="0">
                  <a:pos x="4" y="0"/>
                </a:cxn>
                <a:cxn ang="0">
                  <a:pos x="2" y="2"/>
                </a:cxn>
                <a:cxn ang="0">
                  <a:pos x="1" y="4"/>
                </a:cxn>
                <a:cxn ang="0">
                  <a:pos x="0" y="6"/>
                </a:cxn>
                <a:cxn ang="0">
                  <a:pos x="0" y="10"/>
                </a:cxn>
                <a:cxn ang="0">
                  <a:pos x="0" y="12"/>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2" name="Freeform 64"/>
            <p:cNvSpPr>
              <a:spLocks/>
            </p:cNvSpPr>
            <p:nvPr/>
          </p:nvSpPr>
          <p:spPr bwMode="auto">
            <a:xfrm>
              <a:off x="1230" y="2154"/>
              <a:ext cx="13" cy="15"/>
            </a:xfrm>
            <a:custGeom>
              <a:avLst/>
              <a:gdLst/>
              <a:ahLst/>
              <a:cxnLst>
                <a:cxn ang="0">
                  <a:pos x="0" y="0"/>
                </a:cxn>
                <a:cxn ang="0">
                  <a:pos x="11" y="9"/>
                </a:cxn>
                <a:cxn ang="0">
                  <a:pos x="22" y="17"/>
                </a:cxn>
                <a:cxn ang="0">
                  <a:pos x="32" y="24"/>
                </a:cxn>
                <a:cxn ang="0">
                  <a:pos x="39" y="30"/>
                </a:cxn>
                <a:cxn ang="0">
                  <a:pos x="36" y="39"/>
                </a:cxn>
                <a:cxn ang="0">
                  <a:pos x="33" y="48"/>
                </a:cxn>
                <a:cxn ang="0">
                  <a:pos x="18" y="36"/>
                </a:cxn>
                <a:cxn ang="0">
                  <a:pos x="8" y="26"/>
                </a:cxn>
                <a:cxn ang="0">
                  <a:pos x="4" y="21"/>
                </a:cxn>
                <a:cxn ang="0">
                  <a:pos x="2" y="15"/>
                </a:cxn>
                <a:cxn ang="0">
                  <a:pos x="0" y="8"/>
                </a:cxn>
                <a:cxn ang="0">
                  <a:pos x="0" y="0"/>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3" name="Freeform 65"/>
            <p:cNvSpPr>
              <a:spLocks/>
            </p:cNvSpPr>
            <p:nvPr/>
          </p:nvSpPr>
          <p:spPr bwMode="auto">
            <a:xfrm>
              <a:off x="1247" y="2167"/>
              <a:ext cx="6" cy="14"/>
            </a:xfrm>
            <a:custGeom>
              <a:avLst/>
              <a:gdLst/>
              <a:ahLst/>
              <a:cxnLst>
                <a:cxn ang="0">
                  <a:pos x="7" y="0"/>
                </a:cxn>
                <a:cxn ang="0">
                  <a:pos x="11" y="9"/>
                </a:cxn>
                <a:cxn ang="0">
                  <a:pos x="15" y="16"/>
                </a:cxn>
                <a:cxn ang="0">
                  <a:pos x="16" y="22"/>
                </a:cxn>
                <a:cxn ang="0">
                  <a:pos x="16" y="27"/>
                </a:cxn>
                <a:cxn ang="0">
                  <a:pos x="15" y="31"/>
                </a:cxn>
                <a:cxn ang="0">
                  <a:pos x="11" y="35"/>
                </a:cxn>
                <a:cxn ang="0">
                  <a:pos x="7" y="39"/>
                </a:cxn>
                <a:cxn ang="0">
                  <a:pos x="0" y="43"/>
                </a:cxn>
                <a:cxn ang="0">
                  <a:pos x="2" y="28"/>
                </a:cxn>
                <a:cxn ang="0">
                  <a:pos x="4" y="18"/>
                </a:cxn>
                <a:cxn ang="0">
                  <a:pos x="6" y="9"/>
                </a:cxn>
                <a:cxn ang="0">
                  <a:pos x="7" y="0"/>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4" name="Freeform 66"/>
            <p:cNvSpPr>
              <a:spLocks/>
            </p:cNvSpPr>
            <p:nvPr/>
          </p:nvSpPr>
          <p:spPr bwMode="auto">
            <a:xfrm>
              <a:off x="1248" y="2190"/>
              <a:ext cx="8" cy="12"/>
            </a:xfrm>
            <a:custGeom>
              <a:avLst/>
              <a:gdLst/>
              <a:ahLst/>
              <a:cxnLst>
                <a:cxn ang="0">
                  <a:pos x="24" y="36"/>
                </a:cxn>
                <a:cxn ang="0">
                  <a:pos x="19" y="27"/>
                </a:cxn>
                <a:cxn ang="0">
                  <a:pos x="15" y="18"/>
                </a:cxn>
                <a:cxn ang="0">
                  <a:pos x="12" y="9"/>
                </a:cxn>
                <a:cxn ang="0">
                  <a:pos x="11" y="0"/>
                </a:cxn>
                <a:cxn ang="0">
                  <a:pos x="6" y="10"/>
                </a:cxn>
                <a:cxn ang="0">
                  <a:pos x="3" y="19"/>
                </a:cxn>
                <a:cxn ang="0">
                  <a:pos x="1" y="26"/>
                </a:cxn>
                <a:cxn ang="0">
                  <a:pos x="0" y="31"/>
                </a:cxn>
                <a:cxn ang="0">
                  <a:pos x="1" y="33"/>
                </a:cxn>
                <a:cxn ang="0">
                  <a:pos x="2" y="35"/>
                </a:cxn>
                <a:cxn ang="0">
                  <a:pos x="4" y="36"/>
                </a:cxn>
                <a:cxn ang="0">
                  <a:pos x="6" y="37"/>
                </a:cxn>
                <a:cxn ang="0">
                  <a:pos x="14" y="37"/>
                </a:cxn>
                <a:cxn ang="0">
                  <a:pos x="24" y="36"/>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5" name="Freeform 67"/>
            <p:cNvSpPr>
              <a:spLocks/>
            </p:cNvSpPr>
            <p:nvPr/>
          </p:nvSpPr>
          <p:spPr bwMode="auto">
            <a:xfrm>
              <a:off x="1265" y="2204"/>
              <a:ext cx="11" cy="17"/>
            </a:xfrm>
            <a:custGeom>
              <a:avLst/>
              <a:gdLst/>
              <a:ahLst/>
              <a:cxnLst>
                <a:cxn ang="0">
                  <a:pos x="34" y="0"/>
                </a:cxn>
                <a:cxn ang="0">
                  <a:pos x="34" y="13"/>
                </a:cxn>
                <a:cxn ang="0">
                  <a:pos x="34" y="25"/>
                </a:cxn>
                <a:cxn ang="0">
                  <a:pos x="33" y="32"/>
                </a:cxn>
                <a:cxn ang="0">
                  <a:pos x="31" y="38"/>
                </a:cxn>
                <a:cxn ang="0">
                  <a:pos x="29" y="43"/>
                </a:cxn>
                <a:cxn ang="0">
                  <a:pos x="24" y="47"/>
                </a:cxn>
                <a:cxn ang="0">
                  <a:pos x="20" y="51"/>
                </a:cxn>
                <a:cxn ang="0">
                  <a:pos x="14" y="53"/>
                </a:cxn>
                <a:cxn ang="0">
                  <a:pos x="8" y="55"/>
                </a:cxn>
                <a:cxn ang="0">
                  <a:pos x="0" y="55"/>
                </a:cxn>
                <a:cxn ang="0">
                  <a:pos x="9" y="36"/>
                </a:cxn>
                <a:cxn ang="0">
                  <a:pos x="14" y="21"/>
                </a:cxn>
                <a:cxn ang="0">
                  <a:pos x="18" y="16"/>
                </a:cxn>
                <a:cxn ang="0">
                  <a:pos x="22" y="10"/>
                </a:cxn>
                <a:cxn ang="0">
                  <a:pos x="28" y="5"/>
                </a:cxn>
                <a:cxn ang="0">
                  <a:pos x="34" y="0"/>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6" name="Freeform 68"/>
            <p:cNvSpPr>
              <a:spLocks/>
            </p:cNvSpPr>
            <p:nvPr/>
          </p:nvSpPr>
          <p:spPr bwMode="auto">
            <a:xfrm>
              <a:off x="1285" y="2215"/>
              <a:ext cx="11" cy="4"/>
            </a:xfrm>
            <a:custGeom>
              <a:avLst/>
              <a:gdLst/>
              <a:ahLst/>
              <a:cxnLst>
                <a:cxn ang="0">
                  <a:pos x="0" y="0"/>
                </a:cxn>
                <a:cxn ang="0">
                  <a:pos x="2" y="4"/>
                </a:cxn>
                <a:cxn ang="0">
                  <a:pos x="6" y="7"/>
                </a:cxn>
                <a:cxn ang="0">
                  <a:pos x="10" y="9"/>
                </a:cxn>
                <a:cxn ang="0">
                  <a:pos x="14" y="11"/>
                </a:cxn>
                <a:cxn ang="0">
                  <a:pos x="23" y="12"/>
                </a:cxn>
                <a:cxn ang="0">
                  <a:pos x="33" y="12"/>
                </a:cxn>
                <a:cxn ang="0">
                  <a:pos x="28" y="8"/>
                </a:cxn>
                <a:cxn ang="0">
                  <a:pos x="19" y="4"/>
                </a:cxn>
                <a:cxn ang="0">
                  <a:pos x="10" y="1"/>
                </a:cxn>
                <a:cxn ang="0">
                  <a:pos x="0" y="0"/>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117" name="Freeform 69"/>
          <p:cNvSpPr>
            <a:spLocks/>
          </p:cNvSpPr>
          <p:nvPr>
            <p:custDataLst>
              <p:tags r:id="rId52"/>
            </p:custDataLst>
          </p:nvPr>
        </p:nvSpPr>
        <p:spPr bwMode="auto">
          <a:xfrm>
            <a:off x="8564563" y="4244975"/>
            <a:ext cx="13758" cy="57150"/>
          </a:xfrm>
          <a:custGeom>
            <a:avLst/>
            <a:gdLst/>
            <a:ahLst/>
            <a:cxnLst>
              <a:cxn ang="0">
                <a:pos x="0" y="62"/>
              </a:cxn>
              <a:cxn ang="0">
                <a:pos x="0" y="53"/>
              </a:cxn>
              <a:cxn ang="0">
                <a:pos x="0" y="45"/>
              </a:cxn>
              <a:cxn ang="0">
                <a:pos x="0" y="37"/>
              </a:cxn>
              <a:cxn ang="0">
                <a:pos x="0" y="31"/>
              </a:cxn>
              <a:cxn ang="0">
                <a:pos x="0" y="26"/>
              </a:cxn>
              <a:cxn ang="0">
                <a:pos x="2" y="22"/>
              </a:cxn>
              <a:cxn ang="0">
                <a:pos x="4" y="17"/>
              </a:cxn>
              <a:cxn ang="0">
                <a:pos x="8" y="13"/>
              </a:cxn>
              <a:cxn ang="0">
                <a:pos x="14" y="6"/>
              </a:cxn>
              <a:cxn ang="0">
                <a:pos x="20" y="0"/>
              </a:cxn>
              <a:cxn ang="0">
                <a:pos x="26" y="6"/>
              </a:cxn>
              <a:cxn ang="0">
                <a:pos x="33" y="13"/>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8" name="Freeform 70"/>
          <p:cNvSpPr>
            <a:spLocks/>
          </p:cNvSpPr>
          <p:nvPr>
            <p:custDataLst>
              <p:tags r:id="rId53"/>
            </p:custDataLst>
          </p:nvPr>
        </p:nvSpPr>
        <p:spPr bwMode="auto">
          <a:xfrm>
            <a:off x="8574884" y="4335468"/>
            <a:ext cx="10319" cy="58737"/>
          </a:xfrm>
          <a:custGeom>
            <a:avLst/>
            <a:gdLst/>
            <a:ahLst/>
            <a:cxnLst>
              <a:cxn ang="0">
                <a:pos x="0" y="18"/>
              </a:cxn>
              <a:cxn ang="0">
                <a:pos x="0" y="0"/>
              </a:cxn>
              <a:cxn ang="0">
                <a:pos x="26" y="0"/>
              </a:cxn>
              <a:cxn ang="0">
                <a:pos x="6" y="12"/>
              </a:cxn>
              <a:cxn ang="0">
                <a:pos x="6" y="6"/>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9" name="Freeform 71"/>
          <p:cNvSpPr>
            <a:spLocks/>
          </p:cNvSpPr>
          <p:nvPr>
            <p:custDataLst>
              <p:tags r:id="rId54"/>
            </p:custDataLst>
          </p:nvPr>
        </p:nvSpPr>
        <p:spPr bwMode="auto">
          <a:xfrm>
            <a:off x="8698706" y="4244980"/>
            <a:ext cx="84270" cy="130175"/>
          </a:xfrm>
          <a:custGeom>
            <a:avLst/>
            <a:gdLst/>
            <a:ahLst/>
            <a:cxnLst>
              <a:cxn ang="0">
                <a:pos x="180" y="222"/>
              </a:cxn>
              <a:cxn ang="0">
                <a:pos x="175" y="223"/>
              </a:cxn>
              <a:cxn ang="0">
                <a:pos x="171" y="223"/>
              </a:cxn>
              <a:cxn ang="0">
                <a:pos x="167" y="225"/>
              </a:cxn>
              <a:cxn ang="0">
                <a:pos x="164" y="227"/>
              </a:cxn>
              <a:cxn ang="0">
                <a:pos x="158" y="232"/>
              </a:cxn>
              <a:cxn ang="0">
                <a:pos x="153" y="240"/>
              </a:cxn>
              <a:cxn ang="0">
                <a:pos x="140" y="232"/>
              </a:cxn>
              <a:cxn ang="0">
                <a:pos x="131" y="223"/>
              </a:cxn>
              <a:cxn ang="0">
                <a:pos x="123" y="214"/>
              </a:cxn>
              <a:cxn ang="0">
                <a:pos x="118" y="206"/>
              </a:cxn>
              <a:cxn ang="0">
                <a:pos x="112" y="195"/>
              </a:cxn>
              <a:cxn ang="0">
                <a:pos x="106" y="185"/>
              </a:cxn>
              <a:cxn ang="0">
                <a:pos x="98" y="174"/>
              </a:cxn>
              <a:cxn ang="0">
                <a:pos x="87" y="161"/>
              </a:cxn>
              <a:cxn ang="0">
                <a:pos x="82" y="153"/>
              </a:cxn>
              <a:cxn ang="0">
                <a:pos x="75" y="146"/>
              </a:cxn>
              <a:cxn ang="0">
                <a:pos x="70" y="139"/>
              </a:cxn>
              <a:cxn ang="0">
                <a:pos x="62" y="133"/>
              </a:cxn>
              <a:cxn ang="0">
                <a:pos x="48" y="121"/>
              </a:cxn>
              <a:cxn ang="0">
                <a:pos x="33" y="110"/>
              </a:cxn>
              <a:cxn ang="0">
                <a:pos x="27" y="104"/>
              </a:cxn>
              <a:cxn ang="0">
                <a:pos x="21" y="98"/>
              </a:cxn>
              <a:cxn ang="0">
                <a:pos x="15" y="92"/>
              </a:cxn>
              <a:cxn ang="0">
                <a:pos x="10" y="84"/>
              </a:cxn>
              <a:cxn ang="0">
                <a:pos x="6" y="77"/>
              </a:cxn>
              <a:cxn ang="0">
                <a:pos x="4" y="68"/>
              </a:cxn>
              <a:cxn ang="0">
                <a:pos x="1" y="60"/>
              </a:cxn>
              <a:cxn ang="0">
                <a:pos x="0" y="50"/>
              </a:cxn>
              <a:cxn ang="0">
                <a:pos x="0" y="35"/>
              </a:cxn>
              <a:cxn ang="0">
                <a:pos x="0" y="25"/>
              </a:cxn>
              <a:cxn ang="0">
                <a:pos x="0" y="15"/>
              </a:cxn>
              <a:cxn ang="0">
                <a:pos x="0" y="0"/>
              </a:cxn>
              <a:cxn ang="0">
                <a:pos x="10" y="8"/>
              </a:cxn>
              <a:cxn ang="0">
                <a:pos x="19" y="17"/>
              </a:cxn>
              <a:cxn ang="0">
                <a:pos x="27" y="27"/>
              </a:cxn>
              <a:cxn ang="0">
                <a:pos x="34" y="38"/>
              </a:cxn>
              <a:cxn ang="0">
                <a:pos x="41" y="48"/>
              </a:cxn>
              <a:cxn ang="0">
                <a:pos x="46" y="58"/>
              </a:cxn>
              <a:cxn ang="0">
                <a:pos x="51" y="66"/>
              </a:cxn>
              <a:cxn ang="0">
                <a:pos x="54" y="74"/>
              </a:cxn>
              <a:cxn ang="0">
                <a:pos x="60" y="86"/>
              </a:cxn>
              <a:cxn ang="0">
                <a:pos x="66" y="98"/>
              </a:cxn>
              <a:cxn ang="0">
                <a:pos x="74" y="107"/>
              </a:cxn>
              <a:cxn ang="0">
                <a:pos x="82" y="116"/>
              </a:cxn>
              <a:cxn ang="0">
                <a:pos x="100" y="133"/>
              </a:cxn>
              <a:cxn ang="0">
                <a:pos x="119" y="149"/>
              </a:cxn>
              <a:cxn ang="0">
                <a:pos x="139" y="164"/>
              </a:cxn>
              <a:cxn ang="0">
                <a:pos x="155" y="180"/>
              </a:cxn>
              <a:cxn ang="0">
                <a:pos x="163" y="189"/>
              </a:cxn>
              <a:cxn ang="0">
                <a:pos x="169" y="199"/>
              </a:cxn>
              <a:cxn ang="0">
                <a:pos x="175" y="210"/>
              </a:cxn>
              <a:cxn ang="0">
                <a:pos x="180" y="222"/>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0" name="Freeform 72"/>
          <p:cNvSpPr>
            <a:spLocks/>
          </p:cNvSpPr>
          <p:nvPr>
            <p:custDataLst>
              <p:tags r:id="rId55"/>
            </p:custDataLst>
          </p:nvPr>
        </p:nvSpPr>
        <p:spPr bwMode="auto">
          <a:xfrm>
            <a:off x="8698706" y="4217988"/>
            <a:ext cx="15479" cy="57150"/>
          </a:xfrm>
          <a:custGeom>
            <a:avLst/>
            <a:gdLst/>
            <a:ahLst/>
            <a:cxnLst>
              <a:cxn ang="0">
                <a:pos x="0" y="0"/>
              </a:cxn>
              <a:cxn ang="0">
                <a:pos x="1" y="5"/>
              </a:cxn>
              <a:cxn ang="0">
                <a:pos x="3" y="11"/>
              </a:cxn>
              <a:cxn ang="0">
                <a:pos x="4" y="14"/>
              </a:cxn>
              <a:cxn ang="0">
                <a:pos x="4" y="19"/>
              </a:cxn>
              <a:cxn ang="0">
                <a:pos x="3" y="24"/>
              </a:cxn>
              <a:cxn ang="0">
                <a:pos x="0" y="30"/>
              </a:cxn>
              <a:cxn ang="0">
                <a:pos x="17" y="27"/>
              </a:cxn>
              <a:cxn ang="0">
                <a:pos x="27" y="24"/>
              </a:cxn>
              <a:cxn ang="0">
                <a:pos x="23" y="20"/>
              </a:cxn>
              <a:cxn ang="0">
                <a:pos x="17" y="12"/>
              </a:cxn>
              <a:cxn ang="0">
                <a:pos x="11" y="8"/>
              </a:cxn>
              <a:cxn ang="0">
                <a:pos x="7" y="4"/>
              </a:cxn>
              <a:cxn ang="0">
                <a:pos x="4" y="1"/>
              </a:cxn>
              <a:cxn ang="0">
                <a:pos x="0" y="0"/>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5" name="Group 73"/>
          <p:cNvGrpSpPr>
            <a:grpSpLocks/>
          </p:cNvGrpSpPr>
          <p:nvPr>
            <p:custDataLst>
              <p:tags r:id="rId56"/>
            </p:custDataLst>
          </p:nvPr>
        </p:nvGrpSpPr>
        <p:grpSpPr bwMode="auto">
          <a:xfrm>
            <a:off x="8363350" y="4738688"/>
            <a:ext cx="497019" cy="404812"/>
            <a:chOff x="5372" y="3323"/>
            <a:chExt cx="341" cy="253"/>
          </a:xfrm>
        </p:grpSpPr>
        <p:sp>
          <p:nvSpPr>
            <p:cNvPr id="2122" name="Freeform 74"/>
            <p:cNvSpPr>
              <a:spLocks/>
            </p:cNvSpPr>
            <p:nvPr/>
          </p:nvSpPr>
          <p:spPr bwMode="auto">
            <a:xfrm>
              <a:off x="5372" y="3565"/>
              <a:ext cx="16" cy="11"/>
            </a:xfrm>
            <a:custGeom>
              <a:avLst/>
              <a:gdLst/>
              <a:ahLst/>
              <a:cxnLst>
                <a:cxn ang="0">
                  <a:pos x="0" y="31"/>
                </a:cxn>
                <a:cxn ang="0">
                  <a:pos x="4" y="26"/>
                </a:cxn>
                <a:cxn ang="0">
                  <a:pos x="8" y="21"/>
                </a:cxn>
                <a:cxn ang="0">
                  <a:pos x="15" y="16"/>
                </a:cxn>
                <a:cxn ang="0">
                  <a:pos x="21" y="11"/>
                </a:cxn>
                <a:cxn ang="0">
                  <a:pos x="29" y="7"/>
                </a:cxn>
                <a:cxn ang="0">
                  <a:pos x="38" y="3"/>
                </a:cxn>
                <a:cxn ang="0">
                  <a:pos x="45" y="1"/>
                </a:cxn>
                <a:cxn ang="0">
                  <a:pos x="53" y="0"/>
                </a:cxn>
                <a:cxn ang="0">
                  <a:pos x="53" y="18"/>
                </a:cxn>
                <a:cxn ang="0">
                  <a:pos x="38" y="24"/>
                </a:cxn>
                <a:cxn ang="0">
                  <a:pos x="27" y="30"/>
                </a:cxn>
                <a:cxn ang="0">
                  <a:pos x="21" y="32"/>
                </a:cxn>
                <a:cxn ang="0">
                  <a:pos x="16" y="33"/>
                </a:cxn>
                <a:cxn ang="0">
                  <a:pos x="9" y="33"/>
                </a:cxn>
                <a:cxn ang="0">
                  <a:pos x="0" y="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123" name="Freeform 75"/>
            <p:cNvSpPr>
              <a:spLocks/>
            </p:cNvSpPr>
            <p:nvPr/>
          </p:nvSpPr>
          <p:spPr bwMode="auto">
            <a:xfrm>
              <a:off x="5379" y="3446"/>
              <a:ext cx="202" cy="117"/>
            </a:xfrm>
            <a:custGeom>
              <a:avLst/>
              <a:gdLst/>
              <a:ahLst/>
              <a:cxnLst>
                <a:cxn ang="0">
                  <a:pos x="24" y="296"/>
                </a:cxn>
                <a:cxn ang="0">
                  <a:pos x="50" y="290"/>
                </a:cxn>
                <a:cxn ang="0">
                  <a:pos x="65" y="277"/>
                </a:cxn>
                <a:cxn ang="0">
                  <a:pos x="79" y="253"/>
                </a:cxn>
                <a:cxn ang="0">
                  <a:pos x="100" y="256"/>
                </a:cxn>
                <a:cxn ang="0">
                  <a:pos x="126" y="253"/>
                </a:cxn>
                <a:cxn ang="0">
                  <a:pos x="141" y="247"/>
                </a:cxn>
                <a:cxn ang="0">
                  <a:pos x="162" y="229"/>
                </a:cxn>
                <a:cxn ang="0">
                  <a:pos x="180" y="208"/>
                </a:cxn>
                <a:cxn ang="0">
                  <a:pos x="211" y="192"/>
                </a:cxn>
                <a:cxn ang="0">
                  <a:pos x="260" y="175"/>
                </a:cxn>
                <a:cxn ang="0">
                  <a:pos x="329" y="152"/>
                </a:cxn>
                <a:cxn ang="0">
                  <a:pos x="361" y="137"/>
                </a:cxn>
                <a:cxn ang="0">
                  <a:pos x="392" y="130"/>
                </a:cxn>
                <a:cxn ang="0">
                  <a:pos x="406" y="127"/>
                </a:cxn>
                <a:cxn ang="0">
                  <a:pos x="440" y="107"/>
                </a:cxn>
                <a:cxn ang="0">
                  <a:pos x="469" y="80"/>
                </a:cxn>
                <a:cxn ang="0">
                  <a:pos x="478" y="63"/>
                </a:cxn>
                <a:cxn ang="0">
                  <a:pos x="504" y="58"/>
                </a:cxn>
                <a:cxn ang="0">
                  <a:pos x="537" y="36"/>
                </a:cxn>
                <a:cxn ang="0">
                  <a:pos x="568" y="11"/>
                </a:cxn>
                <a:cxn ang="0">
                  <a:pos x="591" y="0"/>
                </a:cxn>
                <a:cxn ang="0">
                  <a:pos x="602" y="22"/>
                </a:cxn>
                <a:cxn ang="0">
                  <a:pos x="617" y="30"/>
                </a:cxn>
                <a:cxn ang="0">
                  <a:pos x="625" y="46"/>
                </a:cxn>
                <a:cxn ang="0">
                  <a:pos x="601" y="88"/>
                </a:cxn>
                <a:cxn ang="0">
                  <a:pos x="568" y="125"/>
                </a:cxn>
                <a:cxn ang="0">
                  <a:pos x="529" y="154"/>
                </a:cxn>
                <a:cxn ang="0">
                  <a:pos x="487" y="173"/>
                </a:cxn>
                <a:cxn ang="0">
                  <a:pos x="445" y="180"/>
                </a:cxn>
                <a:cxn ang="0">
                  <a:pos x="438" y="197"/>
                </a:cxn>
                <a:cxn ang="0">
                  <a:pos x="433" y="200"/>
                </a:cxn>
                <a:cxn ang="0">
                  <a:pos x="395" y="199"/>
                </a:cxn>
                <a:cxn ang="0">
                  <a:pos x="367" y="210"/>
                </a:cxn>
                <a:cxn ang="0">
                  <a:pos x="347" y="212"/>
                </a:cxn>
                <a:cxn ang="0">
                  <a:pos x="338" y="204"/>
                </a:cxn>
                <a:cxn ang="0">
                  <a:pos x="313" y="241"/>
                </a:cxn>
                <a:cxn ang="0">
                  <a:pos x="272" y="280"/>
                </a:cxn>
                <a:cxn ang="0">
                  <a:pos x="220" y="315"/>
                </a:cxn>
                <a:cxn ang="0">
                  <a:pos x="164" y="343"/>
                </a:cxn>
                <a:cxn ang="0">
                  <a:pos x="110" y="357"/>
                </a:cxn>
                <a:cxn ang="0">
                  <a:pos x="71" y="356"/>
                </a:cxn>
                <a:cxn ang="0">
                  <a:pos x="56" y="348"/>
                </a:cxn>
                <a:cxn ang="0">
                  <a:pos x="33" y="340"/>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124" name="Freeform 76"/>
            <p:cNvSpPr>
              <a:spLocks/>
            </p:cNvSpPr>
            <p:nvPr/>
          </p:nvSpPr>
          <p:spPr bwMode="auto">
            <a:xfrm>
              <a:off x="5597" y="3323"/>
              <a:ext cx="116" cy="141"/>
            </a:xfrm>
            <a:custGeom>
              <a:avLst/>
              <a:gdLst/>
              <a:ahLst/>
              <a:cxnLst>
                <a:cxn ang="0">
                  <a:pos x="60" y="288"/>
                </a:cxn>
                <a:cxn ang="0">
                  <a:pos x="95" y="269"/>
                </a:cxn>
                <a:cxn ang="0">
                  <a:pos x="165" y="209"/>
                </a:cxn>
                <a:cxn ang="0">
                  <a:pos x="172" y="168"/>
                </a:cxn>
                <a:cxn ang="0">
                  <a:pos x="180" y="149"/>
                </a:cxn>
                <a:cxn ang="0">
                  <a:pos x="193" y="137"/>
                </a:cxn>
                <a:cxn ang="0">
                  <a:pos x="190" y="126"/>
                </a:cxn>
                <a:cxn ang="0">
                  <a:pos x="179" y="94"/>
                </a:cxn>
                <a:cxn ang="0">
                  <a:pos x="173" y="34"/>
                </a:cxn>
                <a:cxn ang="0">
                  <a:pos x="182" y="0"/>
                </a:cxn>
                <a:cxn ang="0">
                  <a:pos x="194" y="11"/>
                </a:cxn>
                <a:cxn ang="0">
                  <a:pos x="207" y="29"/>
                </a:cxn>
                <a:cxn ang="0">
                  <a:pos x="231" y="56"/>
                </a:cxn>
                <a:cxn ang="0">
                  <a:pos x="238" y="73"/>
                </a:cxn>
                <a:cxn ang="0">
                  <a:pos x="237" y="88"/>
                </a:cxn>
                <a:cxn ang="0">
                  <a:pos x="226" y="102"/>
                </a:cxn>
                <a:cxn ang="0">
                  <a:pos x="205" y="120"/>
                </a:cxn>
                <a:cxn ang="0">
                  <a:pos x="199" y="131"/>
                </a:cxn>
                <a:cxn ang="0">
                  <a:pos x="199" y="149"/>
                </a:cxn>
                <a:cxn ang="0">
                  <a:pos x="205" y="159"/>
                </a:cxn>
                <a:cxn ang="0">
                  <a:pos x="226" y="160"/>
                </a:cxn>
                <a:cxn ang="0">
                  <a:pos x="233" y="153"/>
                </a:cxn>
                <a:cxn ang="0">
                  <a:pos x="232" y="135"/>
                </a:cxn>
                <a:cxn ang="0">
                  <a:pos x="259" y="193"/>
                </a:cxn>
                <a:cxn ang="0">
                  <a:pos x="271" y="208"/>
                </a:cxn>
                <a:cxn ang="0">
                  <a:pos x="291" y="219"/>
                </a:cxn>
                <a:cxn ang="0">
                  <a:pos x="300" y="217"/>
                </a:cxn>
                <a:cxn ang="0">
                  <a:pos x="312" y="206"/>
                </a:cxn>
                <a:cxn ang="0">
                  <a:pos x="341" y="194"/>
                </a:cxn>
                <a:cxn ang="0">
                  <a:pos x="355" y="206"/>
                </a:cxn>
                <a:cxn ang="0">
                  <a:pos x="342" y="240"/>
                </a:cxn>
                <a:cxn ang="0">
                  <a:pos x="321" y="261"/>
                </a:cxn>
                <a:cxn ang="0">
                  <a:pos x="295" y="275"/>
                </a:cxn>
                <a:cxn ang="0">
                  <a:pos x="247" y="288"/>
                </a:cxn>
                <a:cxn ang="0">
                  <a:pos x="208" y="299"/>
                </a:cxn>
                <a:cxn ang="0">
                  <a:pos x="193" y="308"/>
                </a:cxn>
                <a:cxn ang="0">
                  <a:pos x="179" y="339"/>
                </a:cxn>
                <a:cxn ang="0">
                  <a:pos x="163" y="356"/>
                </a:cxn>
                <a:cxn ang="0">
                  <a:pos x="109" y="394"/>
                </a:cxn>
                <a:cxn ang="0">
                  <a:pos x="48" y="424"/>
                </a:cxn>
                <a:cxn ang="0">
                  <a:pos x="19" y="431"/>
                </a:cxn>
                <a:cxn ang="0">
                  <a:pos x="7" y="426"/>
                </a:cxn>
                <a:cxn ang="0">
                  <a:pos x="1" y="415"/>
                </a:cxn>
                <a:cxn ang="0">
                  <a:pos x="1" y="402"/>
                </a:cxn>
                <a:cxn ang="0">
                  <a:pos x="9" y="391"/>
                </a:cxn>
                <a:cxn ang="0">
                  <a:pos x="56" y="374"/>
                </a:cxn>
                <a:cxn ang="0">
                  <a:pos x="73" y="351"/>
                </a:cxn>
                <a:cxn ang="0">
                  <a:pos x="71" y="335"/>
                </a:cxn>
                <a:cxn ang="0">
                  <a:pos x="64" y="326"/>
                </a:cxn>
                <a:cxn ang="0">
                  <a:pos x="51" y="320"/>
                </a:cxn>
                <a:cxn ang="0">
                  <a:pos x="19" y="320"/>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125" name="Freeform 77"/>
          <p:cNvSpPr>
            <a:spLocks/>
          </p:cNvSpPr>
          <p:nvPr>
            <p:custDataLst>
              <p:tags r:id="rId57"/>
            </p:custDataLst>
          </p:nvPr>
        </p:nvSpPr>
        <p:spPr bwMode="auto">
          <a:xfrm>
            <a:off x="7976396" y="3395663"/>
            <a:ext cx="10319" cy="57150"/>
          </a:xfrm>
          <a:custGeom>
            <a:avLst/>
            <a:gdLst/>
            <a:ahLst/>
            <a:cxnLst>
              <a:cxn ang="0">
                <a:pos x="0" y="43"/>
              </a:cxn>
              <a:cxn ang="0">
                <a:pos x="1" y="29"/>
              </a:cxn>
              <a:cxn ang="0">
                <a:pos x="3" y="17"/>
              </a:cxn>
              <a:cxn ang="0">
                <a:pos x="4" y="11"/>
              </a:cxn>
              <a:cxn ang="0">
                <a:pos x="6" y="7"/>
              </a:cxn>
              <a:cxn ang="0">
                <a:pos x="9" y="3"/>
              </a:cxn>
              <a:cxn ang="0">
                <a:pos x="15" y="0"/>
              </a:cxn>
              <a:cxn ang="0">
                <a:pos x="15" y="15"/>
              </a:cxn>
              <a:cxn ang="0">
                <a:pos x="18" y="31"/>
              </a:cxn>
              <a:cxn ang="0">
                <a:pos x="20" y="44"/>
              </a:cxn>
              <a:cxn ang="0">
                <a:pos x="21" y="49"/>
              </a:cxn>
              <a:cxn ang="0">
                <a:pos x="10" y="55"/>
              </a:cxn>
              <a:cxn ang="0">
                <a:pos x="0" y="62"/>
              </a:cxn>
              <a:cxn ang="0">
                <a:pos x="0" y="43"/>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6" name="Freeform 78"/>
          <p:cNvSpPr>
            <a:spLocks/>
          </p:cNvSpPr>
          <p:nvPr>
            <p:custDataLst>
              <p:tags r:id="rId58"/>
            </p:custDataLst>
          </p:nvPr>
        </p:nvSpPr>
        <p:spPr bwMode="auto">
          <a:xfrm>
            <a:off x="8764058" y="4297363"/>
            <a:ext cx="15479" cy="57150"/>
          </a:xfrm>
          <a:custGeom>
            <a:avLst/>
            <a:gdLst/>
            <a:ahLst/>
            <a:cxnLst>
              <a:cxn ang="0">
                <a:pos x="0" y="0"/>
              </a:cxn>
              <a:cxn ang="0">
                <a:pos x="5" y="5"/>
              </a:cxn>
              <a:cxn ang="0">
                <a:pos x="10" y="10"/>
              </a:cxn>
              <a:cxn ang="0">
                <a:pos x="11" y="13"/>
              </a:cxn>
              <a:cxn ang="0">
                <a:pos x="12" y="16"/>
              </a:cxn>
              <a:cxn ang="0">
                <a:pos x="13" y="20"/>
              </a:cxn>
              <a:cxn ang="0">
                <a:pos x="13" y="24"/>
              </a:cxn>
              <a:cxn ang="0">
                <a:pos x="33" y="0"/>
              </a:cxn>
              <a:cxn ang="0">
                <a:pos x="24" y="0"/>
              </a:cxn>
              <a:cxn ang="0">
                <a:pos x="16" y="0"/>
              </a:cxn>
              <a:cxn ang="0">
                <a:pos x="9" y="0"/>
              </a:cxn>
              <a:cxn ang="0">
                <a:pos x="0" y="0"/>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7" name="Freeform 79"/>
          <p:cNvSpPr>
            <a:spLocks/>
          </p:cNvSpPr>
          <p:nvPr>
            <p:custDataLst>
              <p:tags r:id="rId59"/>
            </p:custDataLst>
          </p:nvPr>
        </p:nvSpPr>
        <p:spPr bwMode="auto">
          <a:xfrm>
            <a:off x="8788136" y="4306893"/>
            <a:ext cx="18918" cy="58737"/>
          </a:xfrm>
          <a:custGeom>
            <a:avLst/>
            <a:gdLst/>
            <a:ahLst/>
            <a:cxnLst>
              <a:cxn ang="0">
                <a:pos x="26" y="25"/>
              </a:cxn>
              <a:cxn ang="0">
                <a:pos x="29" y="22"/>
              </a:cxn>
              <a:cxn ang="0">
                <a:pos x="33" y="18"/>
              </a:cxn>
              <a:cxn ang="0">
                <a:pos x="33" y="0"/>
              </a:cxn>
              <a:cxn ang="0">
                <a:pos x="25" y="0"/>
              </a:cxn>
              <a:cxn ang="0">
                <a:pos x="16" y="0"/>
              </a:cxn>
              <a:cxn ang="0">
                <a:pos x="6" y="0"/>
              </a:cxn>
              <a:cxn ang="0">
                <a:pos x="0" y="0"/>
              </a:cxn>
              <a:cxn ang="0">
                <a:pos x="26" y="25"/>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8" name="Freeform 80"/>
          <p:cNvSpPr>
            <a:spLocks/>
          </p:cNvSpPr>
          <p:nvPr>
            <p:custDataLst>
              <p:tags r:id="rId60"/>
            </p:custDataLst>
          </p:nvPr>
        </p:nvSpPr>
        <p:spPr bwMode="auto">
          <a:xfrm>
            <a:off x="8045186" y="3384555"/>
            <a:ext cx="1720" cy="55563"/>
          </a:xfrm>
          <a:custGeom>
            <a:avLst/>
            <a:gdLst/>
            <a:ahLst/>
            <a:cxnLst>
              <a:cxn ang="0">
                <a:pos x="0" y="0"/>
              </a:cxn>
              <a:cxn ang="0">
                <a:pos x="7" y="0"/>
              </a:cxn>
              <a:cxn ang="0">
                <a:pos x="0" y="0"/>
              </a:cxn>
            </a:cxnLst>
            <a:rect l="0" t="0" r="r" b="b"/>
            <a:pathLst>
              <a:path w="7">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9" name="Freeform 81"/>
          <p:cNvSpPr>
            <a:spLocks/>
          </p:cNvSpPr>
          <p:nvPr>
            <p:custDataLst>
              <p:tags r:id="rId61"/>
            </p:custDataLst>
          </p:nvPr>
        </p:nvSpPr>
        <p:spPr bwMode="auto">
          <a:xfrm>
            <a:off x="8108818" y="3328988"/>
            <a:ext cx="6879" cy="57150"/>
          </a:xfrm>
          <a:custGeom>
            <a:avLst/>
            <a:gdLst/>
            <a:ahLst/>
            <a:cxnLst>
              <a:cxn ang="0">
                <a:pos x="16" y="0"/>
              </a:cxn>
              <a:cxn ang="0">
                <a:pos x="16" y="6"/>
              </a:cxn>
              <a:cxn ang="0">
                <a:pos x="14" y="13"/>
              </a:cxn>
              <a:cxn ang="0">
                <a:pos x="13" y="16"/>
              </a:cxn>
              <a:cxn ang="0">
                <a:pos x="11" y="20"/>
              </a:cxn>
              <a:cxn ang="0">
                <a:pos x="7" y="23"/>
              </a:cxn>
              <a:cxn ang="0">
                <a:pos x="3" y="25"/>
              </a:cxn>
              <a:cxn ang="0">
                <a:pos x="1" y="24"/>
              </a:cxn>
              <a:cxn ang="0">
                <a:pos x="0" y="21"/>
              </a:cxn>
              <a:cxn ang="0">
                <a:pos x="1" y="18"/>
              </a:cxn>
              <a:cxn ang="0">
                <a:pos x="2" y="13"/>
              </a:cxn>
              <a:cxn ang="0">
                <a:pos x="4" y="9"/>
              </a:cxn>
              <a:cxn ang="0">
                <a:pos x="7" y="4"/>
              </a:cxn>
              <a:cxn ang="0">
                <a:pos x="11" y="1"/>
              </a:cxn>
              <a:cxn ang="0">
                <a:pos x="16" y="0"/>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0" name="Freeform 82"/>
          <p:cNvSpPr>
            <a:spLocks/>
          </p:cNvSpPr>
          <p:nvPr>
            <p:custDataLst>
              <p:tags r:id="rId62"/>
            </p:custDataLst>
          </p:nvPr>
        </p:nvSpPr>
        <p:spPr bwMode="auto">
          <a:xfrm>
            <a:off x="8230923" y="3217863"/>
            <a:ext cx="5160" cy="57150"/>
          </a:xfrm>
          <a:custGeom>
            <a:avLst/>
            <a:gdLst/>
            <a:ahLst/>
            <a:cxnLst>
              <a:cxn ang="0">
                <a:pos x="0" y="0"/>
              </a:cxn>
              <a:cxn ang="0">
                <a:pos x="3" y="1"/>
              </a:cxn>
              <a:cxn ang="0">
                <a:pos x="5" y="2"/>
              </a:cxn>
              <a:cxn ang="0">
                <a:pos x="7" y="4"/>
              </a:cxn>
              <a:cxn ang="0">
                <a:pos x="9" y="7"/>
              </a:cxn>
              <a:cxn ang="0">
                <a:pos x="13" y="13"/>
              </a:cxn>
              <a:cxn ang="0">
                <a:pos x="14" y="18"/>
              </a:cxn>
              <a:cxn ang="0">
                <a:pos x="0" y="0"/>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1" name="Freeform 83"/>
          <p:cNvSpPr>
            <a:spLocks/>
          </p:cNvSpPr>
          <p:nvPr>
            <p:custDataLst>
              <p:tags r:id="rId63"/>
            </p:custDataLst>
          </p:nvPr>
        </p:nvSpPr>
        <p:spPr bwMode="auto">
          <a:xfrm>
            <a:off x="8396024" y="3916363"/>
            <a:ext cx="29237" cy="58737"/>
          </a:xfrm>
          <a:custGeom>
            <a:avLst/>
            <a:gdLst/>
            <a:ahLst/>
            <a:cxnLst>
              <a:cxn ang="0">
                <a:pos x="0" y="0"/>
              </a:cxn>
              <a:cxn ang="0">
                <a:pos x="1" y="17"/>
              </a:cxn>
              <a:cxn ang="0">
                <a:pos x="3" y="30"/>
              </a:cxn>
              <a:cxn ang="0">
                <a:pos x="7" y="41"/>
              </a:cxn>
              <a:cxn ang="0">
                <a:pos x="12" y="50"/>
              </a:cxn>
              <a:cxn ang="0">
                <a:pos x="17" y="58"/>
              </a:cxn>
              <a:cxn ang="0">
                <a:pos x="23" y="64"/>
              </a:cxn>
              <a:cxn ang="0">
                <a:pos x="28" y="69"/>
              </a:cxn>
              <a:cxn ang="0">
                <a:pos x="33" y="74"/>
              </a:cxn>
              <a:cxn ang="0">
                <a:pos x="44" y="65"/>
              </a:cxn>
              <a:cxn ang="0">
                <a:pos x="55" y="55"/>
              </a:cxn>
              <a:cxn ang="0">
                <a:pos x="59" y="49"/>
              </a:cxn>
              <a:cxn ang="0">
                <a:pos x="63" y="43"/>
              </a:cxn>
              <a:cxn ang="0">
                <a:pos x="66" y="37"/>
              </a:cxn>
              <a:cxn ang="0">
                <a:pos x="67" y="30"/>
              </a:cxn>
              <a:cxn ang="0">
                <a:pos x="67" y="25"/>
              </a:cxn>
              <a:cxn ang="0">
                <a:pos x="67" y="18"/>
              </a:cxn>
              <a:cxn ang="0">
                <a:pos x="67" y="9"/>
              </a:cxn>
              <a:cxn ang="0">
                <a:pos x="67" y="0"/>
              </a:cxn>
              <a:cxn ang="0">
                <a:pos x="48" y="0"/>
              </a:cxn>
              <a:cxn ang="0">
                <a:pos x="33" y="0"/>
              </a:cxn>
              <a:cxn ang="0">
                <a:pos x="17" y="0"/>
              </a:cxn>
              <a:cxn ang="0">
                <a:pos x="0" y="0"/>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2" name="Freeform 84"/>
          <p:cNvSpPr>
            <a:spLocks/>
          </p:cNvSpPr>
          <p:nvPr>
            <p:custDataLst>
              <p:tags r:id="rId64"/>
            </p:custDataLst>
          </p:nvPr>
        </p:nvSpPr>
        <p:spPr bwMode="auto">
          <a:xfrm>
            <a:off x="8464815" y="3930650"/>
            <a:ext cx="13758" cy="57150"/>
          </a:xfrm>
          <a:custGeom>
            <a:avLst/>
            <a:gdLst/>
            <a:ahLst/>
            <a:cxnLst>
              <a:cxn ang="0">
                <a:pos x="0" y="0"/>
              </a:cxn>
              <a:cxn ang="0">
                <a:pos x="2" y="3"/>
              </a:cxn>
              <a:cxn ang="0">
                <a:pos x="4" y="7"/>
              </a:cxn>
              <a:cxn ang="0">
                <a:pos x="5" y="11"/>
              </a:cxn>
              <a:cxn ang="0">
                <a:pos x="6" y="16"/>
              </a:cxn>
              <a:cxn ang="0">
                <a:pos x="10" y="28"/>
              </a:cxn>
              <a:cxn ang="0">
                <a:pos x="13" y="38"/>
              </a:cxn>
              <a:cxn ang="0">
                <a:pos x="16" y="37"/>
              </a:cxn>
              <a:cxn ang="0">
                <a:pos x="20" y="36"/>
              </a:cxn>
              <a:cxn ang="0">
                <a:pos x="23" y="34"/>
              </a:cxn>
              <a:cxn ang="0">
                <a:pos x="26" y="31"/>
              </a:cxn>
              <a:cxn ang="0">
                <a:pos x="28" y="28"/>
              </a:cxn>
              <a:cxn ang="0">
                <a:pos x="32" y="24"/>
              </a:cxn>
              <a:cxn ang="0">
                <a:pos x="33" y="21"/>
              </a:cxn>
              <a:cxn ang="0">
                <a:pos x="34" y="19"/>
              </a:cxn>
              <a:cxn ang="0">
                <a:pos x="31" y="18"/>
              </a:cxn>
              <a:cxn ang="0">
                <a:pos x="28" y="17"/>
              </a:cxn>
              <a:cxn ang="0">
                <a:pos x="26" y="14"/>
              </a:cxn>
              <a:cxn ang="0">
                <a:pos x="24" y="12"/>
              </a:cxn>
              <a:cxn ang="0">
                <a:pos x="19" y="6"/>
              </a:cxn>
              <a:cxn ang="0">
                <a:pos x="13" y="0"/>
              </a:cxn>
              <a:cxn ang="0">
                <a:pos x="6" y="0"/>
              </a:cxn>
              <a:cxn ang="0">
                <a:pos x="0" y="0"/>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3" name="Freeform 85"/>
          <p:cNvSpPr>
            <a:spLocks/>
          </p:cNvSpPr>
          <p:nvPr>
            <p:custDataLst>
              <p:tags r:id="rId65"/>
            </p:custDataLst>
          </p:nvPr>
        </p:nvSpPr>
        <p:spPr bwMode="auto">
          <a:xfrm>
            <a:off x="8310033" y="3706813"/>
            <a:ext cx="27517" cy="55562"/>
          </a:xfrm>
          <a:custGeom>
            <a:avLst/>
            <a:gdLst/>
            <a:ahLst/>
            <a:cxnLst>
              <a:cxn ang="0">
                <a:pos x="53" y="23"/>
              </a:cxn>
              <a:cxn ang="0">
                <a:pos x="53" y="4"/>
              </a:cxn>
              <a:cxn ang="0">
                <a:pos x="49" y="2"/>
              </a:cxn>
              <a:cxn ang="0">
                <a:pos x="45" y="1"/>
              </a:cxn>
              <a:cxn ang="0">
                <a:pos x="42" y="0"/>
              </a:cxn>
              <a:cxn ang="0">
                <a:pos x="38" y="0"/>
              </a:cxn>
              <a:cxn ang="0">
                <a:pos x="31" y="1"/>
              </a:cxn>
              <a:cxn ang="0">
                <a:pos x="24" y="4"/>
              </a:cxn>
              <a:cxn ang="0">
                <a:pos x="11" y="13"/>
              </a:cxn>
              <a:cxn ang="0">
                <a:pos x="0" y="23"/>
              </a:cxn>
              <a:cxn ang="0">
                <a:pos x="53" y="23"/>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4" name="Freeform 86"/>
          <p:cNvSpPr>
            <a:spLocks/>
          </p:cNvSpPr>
          <p:nvPr>
            <p:custDataLst>
              <p:tags r:id="rId66"/>
            </p:custDataLst>
          </p:nvPr>
        </p:nvSpPr>
        <p:spPr bwMode="auto">
          <a:xfrm>
            <a:off x="8248124" y="3681413"/>
            <a:ext cx="12039" cy="57150"/>
          </a:xfrm>
          <a:custGeom>
            <a:avLst/>
            <a:gdLst/>
            <a:ahLst/>
            <a:cxnLst>
              <a:cxn ang="0">
                <a:pos x="0" y="0"/>
              </a:cxn>
              <a:cxn ang="0">
                <a:pos x="4" y="4"/>
              </a:cxn>
              <a:cxn ang="0">
                <a:pos x="11" y="8"/>
              </a:cxn>
              <a:cxn ang="0">
                <a:pos x="14" y="9"/>
              </a:cxn>
              <a:cxn ang="0">
                <a:pos x="18" y="11"/>
              </a:cxn>
              <a:cxn ang="0">
                <a:pos x="22" y="11"/>
              </a:cxn>
              <a:cxn ang="0">
                <a:pos x="26" y="12"/>
              </a:cxn>
              <a:cxn ang="0">
                <a:pos x="21" y="7"/>
              </a:cxn>
              <a:cxn ang="0">
                <a:pos x="13" y="3"/>
              </a:cxn>
              <a:cxn ang="0">
                <a:pos x="5" y="1"/>
              </a:cxn>
              <a:cxn ang="0">
                <a:pos x="0" y="0"/>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5" name="Freeform 87"/>
          <p:cNvSpPr>
            <a:spLocks/>
          </p:cNvSpPr>
          <p:nvPr>
            <p:custDataLst>
              <p:tags r:id="rId67"/>
            </p:custDataLst>
          </p:nvPr>
        </p:nvSpPr>
        <p:spPr bwMode="auto">
          <a:xfrm>
            <a:off x="8464815" y="4013200"/>
            <a:ext cx="34396" cy="57150"/>
          </a:xfrm>
          <a:custGeom>
            <a:avLst/>
            <a:gdLst/>
            <a:ahLst/>
            <a:cxnLst>
              <a:cxn ang="0">
                <a:pos x="0" y="0"/>
              </a:cxn>
              <a:cxn ang="0">
                <a:pos x="20" y="0"/>
              </a:cxn>
              <a:cxn ang="0">
                <a:pos x="37" y="0"/>
              </a:cxn>
              <a:cxn ang="0">
                <a:pos x="55" y="0"/>
              </a:cxn>
              <a:cxn ang="0">
                <a:pos x="73" y="0"/>
              </a:cxn>
            </a:cxnLst>
            <a:rect l="0" t="0" r="r" b="b"/>
            <a:pathLst>
              <a:path w="73">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6" name="Freeform 88"/>
          <p:cNvSpPr>
            <a:spLocks/>
          </p:cNvSpPr>
          <p:nvPr>
            <p:custDataLst>
              <p:tags r:id="rId68"/>
            </p:custDataLst>
          </p:nvPr>
        </p:nvSpPr>
        <p:spPr bwMode="auto">
          <a:xfrm>
            <a:off x="8416663" y="4002088"/>
            <a:ext cx="24077" cy="57150"/>
          </a:xfrm>
          <a:custGeom>
            <a:avLst/>
            <a:gdLst/>
            <a:ahLst/>
            <a:cxnLst>
              <a:cxn ang="0">
                <a:pos x="0" y="0"/>
              </a:cxn>
              <a:cxn ang="0">
                <a:pos x="14" y="0"/>
              </a:cxn>
              <a:cxn ang="0">
                <a:pos x="27" y="3"/>
              </a:cxn>
              <a:cxn ang="0">
                <a:pos x="32" y="3"/>
              </a:cxn>
              <a:cxn ang="0">
                <a:pos x="39" y="3"/>
              </a:cxn>
              <a:cxn ang="0">
                <a:pos x="45" y="1"/>
              </a:cxn>
              <a:cxn ang="0">
                <a:pos x="53" y="0"/>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7" name="Line 89"/>
          <p:cNvSpPr>
            <a:spLocks noChangeShapeType="1"/>
          </p:cNvSpPr>
          <p:nvPr>
            <p:custDataLst>
              <p:tags r:id="rId69"/>
            </p:custDataLst>
          </p:nvPr>
        </p:nvSpPr>
        <p:spPr bwMode="auto">
          <a:xfrm>
            <a:off x="8452779" y="3987800"/>
            <a:ext cx="22357" cy="6350"/>
          </a:xfrm>
          <a:prstGeom prst="line">
            <a:avLst/>
          </a:prstGeom>
          <a:noFill/>
          <a:ln w="9525">
            <a:solidFill>
              <a:srgbClr val="FFFFFF"/>
            </a:solidFill>
            <a:round/>
            <a:headEnd/>
            <a:tailEnd/>
          </a:ln>
        </p:spPr>
        <p:txBody>
          <a:bodyPr/>
          <a:lstStyle/>
          <a:p>
            <a:endParaRPr lang="en-US" dirty="0"/>
          </a:p>
        </p:txBody>
      </p:sp>
      <p:sp>
        <p:nvSpPr>
          <p:cNvPr id="2138" name="Freeform 90"/>
          <p:cNvSpPr>
            <a:spLocks/>
          </p:cNvSpPr>
          <p:nvPr>
            <p:custDataLst>
              <p:tags r:id="rId70"/>
            </p:custDataLst>
          </p:nvPr>
        </p:nvSpPr>
        <p:spPr bwMode="auto">
          <a:xfrm>
            <a:off x="8475134" y="3994150"/>
            <a:ext cx="1720" cy="57150"/>
          </a:xfrm>
          <a:custGeom>
            <a:avLst/>
            <a:gdLst/>
            <a:ahLst/>
            <a:cxnLst>
              <a:cxn ang="0">
                <a:pos x="0" y="0"/>
              </a:cxn>
              <a:cxn ang="0">
                <a:pos x="0" y="6"/>
              </a:cxn>
              <a:cxn ang="0">
                <a:pos x="0" y="13"/>
              </a:cxn>
            </a:cxnLst>
            <a:rect l="0" t="0" r="r" b="b"/>
            <a:pathLst>
              <a:path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9" name="Freeform 91"/>
          <p:cNvSpPr>
            <a:spLocks/>
          </p:cNvSpPr>
          <p:nvPr>
            <p:custDataLst>
              <p:tags r:id="rId71"/>
            </p:custDataLst>
          </p:nvPr>
        </p:nvSpPr>
        <p:spPr bwMode="auto">
          <a:xfrm>
            <a:off x="8425260" y="3987800"/>
            <a:ext cx="15478" cy="58738"/>
          </a:xfrm>
          <a:custGeom>
            <a:avLst/>
            <a:gdLst/>
            <a:ahLst/>
            <a:cxnLst>
              <a:cxn ang="0">
                <a:pos x="0" y="0"/>
              </a:cxn>
              <a:cxn ang="0">
                <a:pos x="15" y="0"/>
              </a:cxn>
              <a:cxn ang="0">
                <a:pos x="26" y="0"/>
              </a:cxn>
            </a:cxnLst>
            <a:rect l="0" t="0" r="r" b="b"/>
            <a:pathLst>
              <a:path w="26">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0" name="Freeform 92"/>
          <p:cNvSpPr>
            <a:spLocks/>
          </p:cNvSpPr>
          <p:nvPr>
            <p:custDataLst>
              <p:tags r:id="rId72"/>
            </p:custDataLst>
          </p:nvPr>
        </p:nvSpPr>
        <p:spPr bwMode="auto">
          <a:xfrm>
            <a:off x="8418383" y="3968750"/>
            <a:ext cx="6879" cy="60325"/>
          </a:xfrm>
          <a:custGeom>
            <a:avLst/>
            <a:gdLst/>
            <a:ahLst/>
            <a:cxnLst>
              <a:cxn ang="0">
                <a:pos x="20" y="0"/>
              </a:cxn>
              <a:cxn ang="0">
                <a:pos x="0" y="13"/>
              </a:cxn>
              <a:cxn ang="0">
                <a:pos x="4" y="18"/>
              </a:cxn>
              <a:cxn ang="0">
                <a:pos x="10" y="21"/>
              </a:cxn>
              <a:cxn ang="0">
                <a:pos x="14" y="24"/>
              </a:cxn>
              <a:cxn ang="0">
                <a:pos x="20" y="25"/>
              </a:cxn>
              <a:cxn ang="0">
                <a:pos x="20" y="0"/>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1" name="Freeform 93"/>
          <p:cNvSpPr>
            <a:spLocks/>
          </p:cNvSpPr>
          <p:nvPr>
            <p:custDataLst>
              <p:tags r:id="rId73"/>
            </p:custDataLst>
          </p:nvPr>
        </p:nvSpPr>
        <p:spPr bwMode="auto">
          <a:xfrm>
            <a:off x="8506090" y="3695700"/>
            <a:ext cx="1720" cy="57150"/>
          </a:xfrm>
          <a:custGeom>
            <a:avLst/>
            <a:gdLst/>
            <a:ahLst/>
            <a:cxnLst>
              <a:cxn ang="0">
                <a:pos x="0" y="24"/>
              </a:cxn>
              <a:cxn ang="0">
                <a:pos x="0" y="0"/>
              </a:cxn>
              <a:cxn ang="0">
                <a:pos x="6" y="12"/>
              </a:cxn>
              <a:cxn ang="0">
                <a:pos x="0" y="24"/>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6" name="Group 94"/>
          <p:cNvGrpSpPr>
            <a:grpSpLocks/>
          </p:cNvGrpSpPr>
          <p:nvPr>
            <p:custDataLst>
              <p:tags r:id="rId74"/>
            </p:custDataLst>
          </p:nvPr>
        </p:nvGrpSpPr>
        <p:grpSpPr bwMode="auto">
          <a:xfrm>
            <a:off x="8370227" y="3367088"/>
            <a:ext cx="177138" cy="114300"/>
            <a:chOff x="5379" y="2466"/>
            <a:chExt cx="122" cy="71"/>
          </a:xfrm>
        </p:grpSpPr>
        <p:sp>
          <p:nvSpPr>
            <p:cNvPr id="2143" name="Freeform 95"/>
            <p:cNvSpPr>
              <a:spLocks/>
            </p:cNvSpPr>
            <p:nvPr/>
          </p:nvSpPr>
          <p:spPr bwMode="auto">
            <a:xfrm>
              <a:off x="5428" y="2492"/>
              <a:ext cx="6" cy="9"/>
            </a:xfrm>
            <a:custGeom>
              <a:avLst/>
              <a:gdLst/>
              <a:ahLst/>
              <a:cxnLst>
                <a:cxn ang="0">
                  <a:pos x="19" y="25"/>
                </a:cxn>
                <a:cxn ang="0">
                  <a:pos x="18" y="20"/>
                </a:cxn>
                <a:cxn ang="0">
                  <a:pos x="17" y="12"/>
                </a:cxn>
                <a:cxn ang="0">
                  <a:pos x="16" y="9"/>
                </a:cxn>
                <a:cxn ang="0">
                  <a:pos x="17" y="6"/>
                </a:cxn>
                <a:cxn ang="0">
                  <a:pos x="17" y="3"/>
                </a:cxn>
                <a:cxn ang="0">
                  <a:pos x="19" y="0"/>
                </a:cxn>
                <a:cxn ang="0">
                  <a:pos x="0" y="0"/>
                </a:cxn>
                <a:cxn ang="0">
                  <a:pos x="1" y="7"/>
                </a:cxn>
                <a:cxn ang="0">
                  <a:pos x="5" y="15"/>
                </a:cxn>
                <a:cxn ang="0">
                  <a:pos x="7" y="19"/>
                </a:cxn>
                <a:cxn ang="0">
                  <a:pos x="11" y="23"/>
                </a:cxn>
                <a:cxn ang="0">
                  <a:pos x="15" y="25"/>
                </a:cxn>
                <a:cxn ang="0">
                  <a:pos x="19" y="25"/>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4" name="Freeform 96"/>
            <p:cNvSpPr>
              <a:spLocks/>
            </p:cNvSpPr>
            <p:nvPr/>
          </p:nvSpPr>
          <p:spPr bwMode="auto">
            <a:xfrm>
              <a:off x="5379" y="2505"/>
              <a:ext cx="7" cy="6"/>
            </a:xfrm>
            <a:custGeom>
              <a:avLst/>
              <a:gdLst/>
              <a:ahLst/>
              <a:cxnLst>
                <a:cxn ang="0">
                  <a:pos x="26" y="18"/>
                </a:cxn>
                <a:cxn ang="0">
                  <a:pos x="7" y="18"/>
                </a:cxn>
                <a:cxn ang="0">
                  <a:pos x="3" y="9"/>
                </a:cxn>
                <a:cxn ang="0">
                  <a:pos x="0" y="0"/>
                </a:cxn>
                <a:cxn ang="0">
                  <a:pos x="6" y="2"/>
                </a:cxn>
                <a:cxn ang="0">
                  <a:pos x="13" y="6"/>
                </a:cxn>
                <a:cxn ang="0">
                  <a:pos x="20" y="12"/>
                </a:cxn>
                <a:cxn ang="0">
                  <a:pos x="26" y="18"/>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5" name="Freeform 97"/>
            <p:cNvSpPr>
              <a:spLocks/>
            </p:cNvSpPr>
            <p:nvPr/>
          </p:nvSpPr>
          <p:spPr bwMode="auto">
            <a:xfrm>
              <a:off x="5392" y="2466"/>
              <a:ext cx="5" cy="6"/>
            </a:xfrm>
            <a:custGeom>
              <a:avLst/>
              <a:gdLst/>
              <a:ahLst/>
              <a:cxnLst>
                <a:cxn ang="0">
                  <a:pos x="0" y="18"/>
                </a:cxn>
                <a:cxn ang="0">
                  <a:pos x="13" y="0"/>
                </a:cxn>
                <a:cxn ang="0">
                  <a:pos x="0" y="18"/>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6" name="Freeform 98"/>
            <p:cNvSpPr>
              <a:spLocks/>
            </p:cNvSpPr>
            <p:nvPr/>
          </p:nvSpPr>
          <p:spPr bwMode="auto">
            <a:xfrm>
              <a:off x="5426" y="2468"/>
              <a:ext cx="8" cy="8"/>
            </a:xfrm>
            <a:custGeom>
              <a:avLst/>
              <a:gdLst/>
              <a:ahLst/>
              <a:cxnLst>
                <a:cxn ang="0">
                  <a:pos x="0" y="24"/>
                </a:cxn>
                <a:cxn ang="0">
                  <a:pos x="3" y="23"/>
                </a:cxn>
                <a:cxn ang="0">
                  <a:pos x="7" y="22"/>
                </a:cxn>
                <a:cxn ang="0">
                  <a:pos x="11" y="19"/>
                </a:cxn>
                <a:cxn ang="0">
                  <a:pos x="16" y="16"/>
                </a:cxn>
                <a:cxn ang="0">
                  <a:pos x="20" y="13"/>
                </a:cxn>
                <a:cxn ang="0">
                  <a:pos x="23" y="9"/>
                </a:cxn>
                <a:cxn ang="0">
                  <a:pos x="25" y="4"/>
                </a:cxn>
                <a:cxn ang="0">
                  <a:pos x="26" y="0"/>
                </a:cxn>
                <a:cxn ang="0">
                  <a:pos x="0" y="24"/>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7" name="Freeform 99"/>
            <p:cNvSpPr>
              <a:spLocks/>
            </p:cNvSpPr>
            <p:nvPr/>
          </p:nvSpPr>
          <p:spPr bwMode="auto">
            <a:xfrm>
              <a:off x="5490" y="2490"/>
              <a:ext cx="11" cy="2"/>
            </a:xfrm>
            <a:custGeom>
              <a:avLst/>
              <a:gdLst/>
              <a:ahLst/>
              <a:cxnLst>
                <a:cxn ang="0">
                  <a:pos x="0" y="6"/>
                </a:cxn>
                <a:cxn ang="0">
                  <a:pos x="10" y="6"/>
                </a:cxn>
                <a:cxn ang="0">
                  <a:pos x="17" y="5"/>
                </a:cxn>
                <a:cxn ang="0">
                  <a:pos x="25" y="4"/>
                </a:cxn>
                <a:cxn ang="0">
                  <a:pos x="34" y="0"/>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8" name="Line 100"/>
            <p:cNvSpPr>
              <a:spLocks noChangeShapeType="1"/>
            </p:cNvSpPr>
            <p:nvPr/>
          </p:nvSpPr>
          <p:spPr bwMode="auto">
            <a:xfrm flipH="1">
              <a:off x="5495" y="2490"/>
              <a:ext cx="6" cy="1"/>
            </a:xfrm>
            <a:prstGeom prst="line">
              <a:avLst/>
            </a:prstGeom>
            <a:noFill/>
            <a:ln w="9525">
              <a:solidFill>
                <a:srgbClr val="FFFFFF"/>
              </a:solidFill>
              <a:round/>
              <a:headEnd/>
              <a:tailEnd/>
            </a:ln>
          </p:spPr>
          <p:txBody>
            <a:bodyPr/>
            <a:lstStyle/>
            <a:p>
              <a:endParaRPr lang="en-US" dirty="0"/>
            </a:p>
          </p:txBody>
        </p:sp>
        <p:sp>
          <p:nvSpPr>
            <p:cNvPr id="2149" name="Freeform 101"/>
            <p:cNvSpPr>
              <a:spLocks/>
            </p:cNvSpPr>
            <p:nvPr/>
          </p:nvSpPr>
          <p:spPr bwMode="auto">
            <a:xfrm>
              <a:off x="5464" y="2530"/>
              <a:ext cx="1" cy="7"/>
            </a:xfrm>
            <a:custGeom>
              <a:avLst/>
              <a:gdLst/>
              <a:ahLst/>
              <a:cxnLst>
                <a:cxn ang="0">
                  <a:pos x="0" y="19"/>
                </a:cxn>
                <a:cxn ang="0">
                  <a:pos x="0" y="9"/>
                </a:cxn>
                <a:cxn ang="0">
                  <a:pos x="0" y="0"/>
                </a:cxn>
              </a:cxnLst>
              <a:rect l="0" t="0" r="r" b="b"/>
              <a:pathLst>
                <a:path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0" name="Line 102"/>
            <p:cNvSpPr>
              <a:spLocks noChangeShapeType="1"/>
            </p:cNvSpPr>
            <p:nvPr/>
          </p:nvSpPr>
          <p:spPr bwMode="auto">
            <a:xfrm>
              <a:off x="5464" y="2530"/>
              <a:ext cx="6" cy="1"/>
            </a:xfrm>
            <a:prstGeom prst="line">
              <a:avLst/>
            </a:prstGeom>
            <a:noFill/>
            <a:ln w="9525">
              <a:solidFill>
                <a:srgbClr val="FFFFFF"/>
              </a:solidFill>
              <a:round/>
              <a:headEnd/>
              <a:tailEnd/>
            </a:ln>
          </p:spPr>
          <p:txBody>
            <a:bodyPr/>
            <a:lstStyle/>
            <a:p>
              <a:endParaRPr lang="en-US" dirty="0"/>
            </a:p>
          </p:txBody>
        </p:sp>
        <p:sp>
          <p:nvSpPr>
            <p:cNvPr id="2151" name="Freeform 103"/>
            <p:cNvSpPr>
              <a:spLocks/>
            </p:cNvSpPr>
            <p:nvPr/>
          </p:nvSpPr>
          <p:spPr bwMode="auto">
            <a:xfrm>
              <a:off x="5466" y="2530"/>
              <a:ext cx="4" cy="2"/>
            </a:xfrm>
            <a:custGeom>
              <a:avLst/>
              <a:gdLst/>
              <a:ahLst/>
              <a:cxnLst>
                <a:cxn ang="0">
                  <a:pos x="14" y="0"/>
                </a:cxn>
                <a:cxn ang="0">
                  <a:pos x="7" y="3"/>
                </a:cxn>
                <a:cxn ang="0">
                  <a:pos x="0" y="6"/>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152" name="Freeform 104"/>
          <p:cNvSpPr>
            <a:spLocks/>
          </p:cNvSpPr>
          <p:nvPr>
            <p:custDataLst>
              <p:tags r:id="rId75"/>
            </p:custDataLst>
          </p:nvPr>
        </p:nvSpPr>
        <p:spPr bwMode="auto">
          <a:xfrm>
            <a:off x="6836175" y="3228975"/>
            <a:ext cx="6879" cy="57150"/>
          </a:xfrm>
          <a:custGeom>
            <a:avLst/>
            <a:gdLst/>
            <a:ahLst/>
            <a:cxnLst>
              <a:cxn ang="0">
                <a:pos x="13" y="111"/>
              </a:cxn>
              <a:cxn ang="0">
                <a:pos x="9" y="103"/>
              </a:cxn>
              <a:cxn ang="0">
                <a:pos x="4" y="95"/>
              </a:cxn>
              <a:cxn ang="0">
                <a:pos x="2" y="91"/>
              </a:cxn>
              <a:cxn ang="0">
                <a:pos x="1" y="87"/>
              </a:cxn>
              <a:cxn ang="0">
                <a:pos x="0" y="80"/>
              </a:cxn>
              <a:cxn ang="0">
                <a:pos x="0" y="74"/>
              </a:cxn>
              <a:cxn ang="0">
                <a:pos x="0" y="61"/>
              </a:cxn>
              <a:cxn ang="0">
                <a:pos x="1" y="51"/>
              </a:cxn>
              <a:cxn ang="0">
                <a:pos x="3" y="41"/>
              </a:cxn>
              <a:cxn ang="0">
                <a:pos x="5" y="33"/>
              </a:cxn>
              <a:cxn ang="0">
                <a:pos x="9" y="24"/>
              </a:cxn>
              <a:cxn ang="0">
                <a:pos x="14" y="17"/>
              </a:cxn>
              <a:cxn ang="0">
                <a:pos x="20" y="9"/>
              </a:cxn>
              <a:cxn ang="0">
                <a:pos x="26" y="0"/>
              </a:cxn>
              <a:cxn ang="0">
                <a:pos x="26" y="6"/>
              </a:cxn>
              <a:cxn ang="0">
                <a:pos x="26" y="13"/>
              </a:cxn>
              <a:cxn ang="0">
                <a:pos x="26" y="22"/>
              </a:cxn>
              <a:cxn ang="0">
                <a:pos x="26" y="32"/>
              </a:cxn>
              <a:cxn ang="0">
                <a:pos x="25" y="44"/>
              </a:cxn>
              <a:cxn ang="0">
                <a:pos x="22" y="56"/>
              </a:cxn>
              <a:cxn ang="0">
                <a:pos x="18" y="67"/>
              </a:cxn>
              <a:cxn ang="0">
                <a:pos x="13" y="80"/>
              </a:cxn>
              <a:cxn ang="0">
                <a:pos x="13" y="111"/>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3" name="Freeform 105"/>
          <p:cNvSpPr>
            <a:spLocks/>
          </p:cNvSpPr>
          <p:nvPr>
            <p:custDataLst>
              <p:tags r:id="rId76"/>
            </p:custDataLst>
          </p:nvPr>
        </p:nvSpPr>
        <p:spPr bwMode="auto">
          <a:xfrm>
            <a:off x="3477421" y="5368925"/>
            <a:ext cx="58473" cy="58738"/>
          </a:xfrm>
          <a:custGeom>
            <a:avLst/>
            <a:gdLst/>
            <a:ahLst/>
            <a:cxnLst>
              <a:cxn ang="0">
                <a:pos x="0" y="19"/>
              </a:cxn>
              <a:cxn ang="0">
                <a:pos x="11" y="20"/>
              </a:cxn>
              <a:cxn ang="0">
                <a:pos x="21" y="21"/>
              </a:cxn>
              <a:cxn ang="0">
                <a:pos x="29" y="23"/>
              </a:cxn>
              <a:cxn ang="0">
                <a:pos x="36" y="26"/>
              </a:cxn>
              <a:cxn ang="0">
                <a:pos x="50" y="33"/>
              </a:cxn>
              <a:cxn ang="0">
                <a:pos x="61" y="40"/>
              </a:cxn>
              <a:cxn ang="0">
                <a:pos x="70" y="48"/>
              </a:cxn>
              <a:cxn ang="0">
                <a:pos x="79" y="55"/>
              </a:cxn>
              <a:cxn ang="0">
                <a:pos x="84" y="58"/>
              </a:cxn>
              <a:cxn ang="0">
                <a:pos x="89" y="60"/>
              </a:cxn>
              <a:cxn ang="0">
                <a:pos x="95" y="61"/>
              </a:cxn>
              <a:cxn ang="0">
                <a:pos x="100" y="62"/>
              </a:cxn>
              <a:cxn ang="0">
                <a:pos x="105" y="61"/>
              </a:cxn>
              <a:cxn ang="0">
                <a:pos x="109" y="60"/>
              </a:cxn>
              <a:cxn ang="0">
                <a:pos x="113" y="58"/>
              </a:cxn>
              <a:cxn ang="0">
                <a:pos x="117" y="56"/>
              </a:cxn>
              <a:cxn ang="0">
                <a:pos x="122" y="51"/>
              </a:cxn>
              <a:cxn ang="0">
                <a:pos x="126" y="49"/>
              </a:cxn>
              <a:cxn ang="0">
                <a:pos x="110" y="33"/>
              </a:cxn>
              <a:cxn ang="0">
                <a:pos x="96" y="21"/>
              </a:cxn>
              <a:cxn ang="0">
                <a:pos x="89" y="15"/>
              </a:cxn>
              <a:cxn ang="0">
                <a:pos x="81" y="9"/>
              </a:cxn>
              <a:cxn ang="0">
                <a:pos x="72" y="5"/>
              </a:cxn>
              <a:cxn ang="0">
                <a:pos x="61" y="0"/>
              </a:cxn>
              <a:cxn ang="0">
                <a:pos x="0" y="0"/>
              </a:cxn>
              <a:cxn ang="0">
                <a:pos x="0" y="9"/>
              </a:cxn>
              <a:cxn ang="0">
                <a:pos x="0" y="19"/>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4" name="Freeform 106"/>
          <p:cNvSpPr>
            <a:spLocks/>
          </p:cNvSpPr>
          <p:nvPr>
            <p:custDataLst>
              <p:tags r:id="rId77"/>
            </p:custDataLst>
          </p:nvPr>
        </p:nvSpPr>
        <p:spPr bwMode="auto">
          <a:xfrm>
            <a:off x="5971119" y="5207005"/>
            <a:ext cx="32677" cy="55563"/>
          </a:xfrm>
          <a:custGeom>
            <a:avLst/>
            <a:gdLst/>
            <a:ahLst/>
            <a:cxnLst>
              <a:cxn ang="0">
                <a:pos x="0" y="0"/>
              </a:cxn>
              <a:cxn ang="0">
                <a:pos x="13" y="1"/>
              </a:cxn>
              <a:cxn ang="0">
                <a:pos x="23" y="2"/>
              </a:cxn>
              <a:cxn ang="0">
                <a:pos x="32" y="4"/>
              </a:cxn>
              <a:cxn ang="0">
                <a:pos x="38" y="7"/>
              </a:cxn>
              <a:cxn ang="0">
                <a:pos x="44" y="9"/>
              </a:cxn>
              <a:cxn ang="0">
                <a:pos x="50" y="11"/>
              </a:cxn>
              <a:cxn ang="0">
                <a:pos x="57" y="12"/>
              </a:cxn>
              <a:cxn ang="0">
                <a:pos x="66" y="13"/>
              </a:cxn>
              <a:cxn ang="0">
                <a:pos x="65" y="17"/>
              </a:cxn>
              <a:cxn ang="0">
                <a:pos x="62" y="21"/>
              </a:cxn>
              <a:cxn ang="0">
                <a:pos x="60" y="25"/>
              </a:cxn>
              <a:cxn ang="0">
                <a:pos x="57" y="28"/>
              </a:cxn>
              <a:cxn ang="0">
                <a:pos x="49" y="34"/>
              </a:cxn>
              <a:cxn ang="0">
                <a:pos x="40" y="39"/>
              </a:cxn>
              <a:cxn ang="0">
                <a:pos x="31" y="42"/>
              </a:cxn>
              <a:cxn ang="0">
                <a:pos x="21" y="44"/>
              </a:cxn>
              <a:cxn ang="0">
                <a:pos x="10" y="44"/>
              </a:cxn>
              <a:cxn ang="0">
                <a:pos x="0" y="43"/>
              </a:cxn>
              <a:cxn ang="0">
                <a:pos x="0" y="31"/>
              </a:cxn>
              <a:cxn ang="0">
                <a:pos x="0" y="22"/>
              </a:cxn>
              <a:cxn ang="0">
                <a:pos x="0" y="12"/>
              </a:cxn>
              <a:cxn ang="0">
                <a:pos x="0" y="0"/>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5" name="Freeform 107"/>
          <p:cNvSpPr>
            <a:spLocks/>
          </p:cNvSpPr>
          <p:nvPr>
            <p:custDataLst>
              <p:tags r:id="rId78"/>
            </p:custDataLst>
          </p:nvPr>
        </p:nvSpPr>
        <p:spPr bwMode="auto">
          <a:xfrm>
            <a:off x="8304877" y="1978025"/>
            <a:ext cx="22357" cy="57150"/>
          </a:xfrm>
          <a:custGeom>
            <a:avLst/>
            <a:gdLst/>
            <a:ahLst/>
            <a:cxnLst>
              <a:cxn ang="0">
                <a:pos x="46" y="0"/>
              </a:cxn>
              <a:cxn ang="0">
                <a:pos x="40" y="7"/>
              </a:cxn>
              <a:cxn ang="0">
                <a:pos x="35" y="13"/>
              </a:cxn>
              <a:cxn ang="0">
                <a:pos x="31" y="14"/>
              </a:cxn>
              <a:cxn ang="0">
                <a:pos x="29" y="15"/>
              </a:cxn>
              <a:cxn ang="0">
                <a:pos x="26" y="16"/>
              </a:cxn>
              <a:cxn ang="0">
                <a:pos x="23" y="16"/>
              </a:cxn>
              <a:cxn ang="0">
                <a:pos x="16" y="14"/>
              </a:cxn>
              <a:cxn ang="0">
                <a:pos x="11" y="11"/>
              </a:cxn>
              <a:cxn ang="0">
                <a:pos x="5" y="6"/>
              </a:cxn>
              <a:cxn ang="0">
                <a:pos x="0" y="0"/>
              </a:cxn>
              <a:cxn ang="0">
                <a:pos x="46" y="0"/>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6" name="Freeform 108"/>
          <p:cNvSpPr>
            <a:spLocks/>
          </p:cNvSpPr>
          <p:nvPr>
            <p:custDataLst>
              <p:tags r:id="rId79"/>
            </p:custDataLst>
          </p:nvPr>
        </p:nvSpPr>
        <p:spPr bwMode="auto">
          <a:xfrm>
            <a:off x="7839321" y="2564904"/>
            <a:ext cx="17198" cy="57150"/>
          </a:xfrm>
          <a:custGeom>
            <a:avLst/>
            <a:gdLst/>
            <a:ahLst/>
            <a:cxnLst>
              <a:cxn ang="0">
                <a:pos x="39" y="25"/>
              </a:cxn>
              <a:cxn ang="0">
                <a:pos x="36" y="26"/>
              </a:cxn>
              <a:cxn ang="0">
                <a:pos x="32" y="26"/>
              </a:cxn>
              <a:cxn ang="0">
                <a:pos x="28" y="26"/>
              </a:cxn>
              <a:cxn ang="0">
                <a:pos x="25" y="25"/>
              </a:cxn>
              <a:cxn ang="0">
                <a:pos x="18" y="22"/>
              </a:cxn>
              <a:cxn ang="0">
                <a:pos x="12" y="18"/>
              </a:cxn>
              <a:cxn ang="0">
                <a:pos x="7" y="13"/>
              </a:cxn>
              <a:cxn ang="0">
                <a:pos x="3" y="7"/>
              </a:cxn>
              <a:cxn ang="0">
                <a:pos x="1" y="3"/>
              </a:cxn>
              <a:cxn ang="0">
                <a:pos x="0" y="0"/>
              </a:cxn>
              <a:cxn ang="0">
                <a:pos x="11" y="6"/>
              </a:cxn>
              <a:cxn ang="0">
                <a:pos x="22" y="13"/>
              </a:cxn>
              <a:cxn ang="0">
                <a:pos x="33" y="20"/>
              </a:cxn>
              <a:cxn ang="0">
                <a:pos x="39" y="25"/>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FF0000"/>
          </a:solidFill>
          <a:ln w="9525" cmpd="sng">
            <a:solidFill>
              <a:srgbClr val="FFFFFF"/>
            </a:solidFill>
            <a:prstDash val="solid"/>
            <a:round/>
            <a:headEnd/>
            <a:tailEnd/>
          </a:ln>
        </p:spPr>
        <p:txBody>
          <a:bodyPr/>
          <a:lstStyle/>
          <a:p>
            <a:endParaRPr lang="en-US" dirty="0"/>
          </a:p>
        </p:txBody>
      </p:sp>
      <p:sp>
        <p:nvSpPr>
          <p:cNvPr id="2157" name="Freeform 109"/>
          <p:cNvSpPr>
            <a:spLocks/>
          </p:cNvSpPr>
          <p:nvPr>
            <p:custDataLst>
              <p:tags r:id="rId80"/>
            </p:custDataLst>
          </p:nvPr>
        </p:nvSpPr>
        <p:spPr bwMode="auto">
          <a:xfrm>
            <a:off x="7899006" y="2241550"/>
            <a:ext cx="5159" cy="58738"/>
          </a:xfrm>
          <a:custGeom>
            <a:avLst/>
            <a:gdLst/>
            <a:ahLst/>
            <a:cxnLst>
              <a:cxn ang="0">
                <a:pos x="11" y="0"/>
              </a:cxn>
              <a:cxn ang="0">
                <a:pos x="11" y="5"/>
              </a:cxn>
              <a:cxn ang="0">
                <a:pos x="10" y="12"/>
              </a:cxn>
              <a:cxn ang="0">
                <a:pos x="9" y="20"/>
              </a:cxn>
              <a:cxn ang="0">
                <a:pos x="4" y="25"/>
              </a:cxn>
              <a:cxn ang="0">
                <a:pos x="2" y="23"/>
              </a:cxn>
              <a:cxn ang="0">
                <a:pos x="1" y="20"/>
              </a:cxn>
              <a:cxn ang="0">
                <a:pos x="0" y="15"/>
              </a:cxn>
              <a:cxn ang="0">
                <a:pos x="0" y="12"/>
              </a:cxn>
              <a:cxn ang="0">
                <a:pos x="1" y="9"/>
              </a:cxn>
              <a:cxn ang="0">
                <a:pos x="3" y="5"/>
              </a:cxn>
              <a:cxn ang="0">
                <a:pos x="6" y="2"/>
              </a:cxn>
              <a:cxn ang="0">
                <a:pos x="11" y="0"/>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8" name="Freeform 110"/>
          <p:cNvSpPr>
            <a:spLocks/>
          </p:cNvSpPr>
          <p:nvPr>
            <p:custDataLst>
              <p:tags r:id="rId81"/>
            </p:custDataLst>
          </p:nvPr>
        </p:nvSpPr>
        <p:spPr bwMode="auto">
          <a:xfrm>
            <a:off x="7697787" y="2803525"/>
            <a:ext cx="15479" cy="58738"/>
          </a:xfrm>
          <a:custGeom>
            <a:avLst/>
            <a:gdLst/>
            <a:ahLst/>
            <a:cxnLst>
              <a:cxn ang="0">
                <a:pos x="20" y="0"/>
              </a:cxn>
              <a:cxn ang="0">
                <a:pos x="16" y="12"/>
              </a:cxn>
              <a:cxn ang="0">
                <a:pos x="10" y="20"/>
              </a:cxn>
              <a:cxn ang="0">
                <a:pos x="5" y="26"/>
              </a:cxn>
              <a:cxn ang="0">
                <a:pos x="0" y="31"/>
              </a:cxn>
              <a:cxn ang="0">
                <a:pos x="0" y="25"/>
              </a:cxn>
              <a:cxn ang="0">
                <a:pos x="1" y="19"/>
              </a:cxn>
              <a:cxn ang="0">
                <a:pos x="2" y="13"/>
              </a:cxn>
              <a:cxn ang="0">
                <a:pos x="5" y="9"/>
              </a:cxn>
              <a:cxn ang="0">
                <a:pos x="8" y="6"/>
              </a:cxn>
              <a:cxn ang="0">
                <a:pos x="11" y="3"/>
              </a:cxn>
              <a:cxn ang="0">
                <a:pos x="16" y="0"/>
              </a:cxn>
              <a:cxn ang="0">
                <a:pos x="20" y="0"/>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9" name="Freeform 111"/>
          <p:cNvSpPr>
            <a:spLocks/>
          </p:cNvSpPr>
          <p:nvPr>
            <p:custDataLst>
              <p:tags r:id="rId82"/>
            </p:custDataLst>
          </p:nvPr>
        </p:nvSpPr>
        <p:spPr bwMode="auto">
          <a:xfrm>
            <a:off x="7716706" y="2738438"/>
            <a:ext cx="17198" cy="57150"/>
          </a:xfrm>
          <a:custGeom>
            <a:avLst/>
            <a:gdLst/>
            <a:ahLst/>
            <a:cxnLst>
              <a:cxn ang="0">
                <a:pos x="13" y="37"/>
              </a:cxn>
              <a:cxn ang="0">
                <a:pos x="0" y="12"/>
              </a:cxn>
              <a:cxn ang="0">
                <a:pos x="6" y="7"/>
              </a:cxn>
              <a:cxn ang="0">
                <a:pos x="13" y="4"/>
              </a:cxn>
              <a:cxn ang="0">
                <a:pos x="21" y="1"/>
              </a:cxn>
              <a:cxn ang="0">
                <a:pos x="26" y="0"/>
              </a:cxn>
              <a:cxn ang="0">
                <a:pos x="26" y="6"/>
              </a:cxn>
              <a:cxn ang="0">
                <a:pos x="25" y="11"/>
              </a:cxn>
              <a:cxn ang="0">
                <a:pos x="24" y="17"/>
              </a:cxn>
              <a:cxn ang="0">
                <a:pos x="23" y="21"/>
              </a:cxn>
              <a:cxn ang="0">
                <a:pos x="18" y="29"/>
              </a:cxn>
              <a:cxn ang="0">
                <a:pos x="13" y="37"/>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0" name="Freeform 112"/>
          <p:cNvSpPr>
            <a:spLocks/>
          </p:cNvSpPr>
          <p:nvPr>
            <p:custDataLst>
              <p:tags r:id="rId83"/>
            </p:custDataLst>
          </p:nvPr>
        </p:nvSpPr>
        <p:spPr bwMode="auto">
          <a:xfrm>
            <a:off x="7596323" y="2587630"/>
            <a:ext cx="1719" cy="60325"/>
          </a:xfrm>
          <a:custGeom>
            <a:avLst/>
            <a:gdLst/>
            <a:ahLst/>
            <a:cxnLst>
              <a:cxn ang="0">
                <a:pos x="0" y="18"/>
              </a:cxn>
              <a:cxn ang="0">
                <a:pos x="0" y="0"/>
              </a:cxn>
              <a:cxn ang="0">
                <a:pos x="7" y="12"/>
              </a:cxn>
              <a:cxn ang="0">
                <a:pos x="0" y="18"/>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1" name="Freeform 113"/>
          <p:cNvSpPr>
            <a:spLocks/>
          </p:cNvSpPr>
          <p:nvPr>
            <p:custDataLst>
              <p:tags r:id="rId84"/>
            </p:custDataLst>
          </p:nvPr>
        </p:nvSpPr>
        <p:spPr bwMode="auto">
          <a:xfrm>
            <a:off x="4185975" y="1714500"/>
            <a:ext cx="10319" cy="57150"/>
          </a:xfrm>
          <a:custGeom>
            <a:avLst/>
            <a:gdLst/>
            <a:ahLst/>
            <a:cxnLst>
              <a:cxn ang="0">
                <a:pos x="0" y="12"/>
              </a:cxn>
              <a:cxn ang="0">
                <a:pos x="19" y="0"/>
              </a:cxn>
              <a:cxn ang="0">
                <a:pos x="24" y="5"/>
              </a:cxn>
              <a:cxn ang="0">
                <a:pos x="28" y="12"/>
              </a:cxn>
              <a:cxn ang="0">
                <a:pos x="32" y="22"/>
              </a:cxn>
              <a:cxn ang="0">
                <a:pos x="33" y="31"/>
              </a:cxn>
              <a:cxn ang="0">
                <a:pos x="27" y="30"/>
              </a:cxn>
              <a:cxn ang="0">
                <a:pos x="22" y="28"/>
              </a:cxn>
              <a:cxn ang="0">
                <a:pos x="16" y="25"/>
              </a:cxn>
              <a:cxn ang="0">
                <a:pos x="11" y="22"/>
              </a:cxn>
              <a:cxn ang="0">
                <a:pos x="3" y="15"/>
              </a:cxn>
              <a:cxn ang="0">
                <a:pos x="0" y="12"/>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2" name="Freeform 114"/>
          <p:cNvSpPr>
            <a:spLocks/>
          </p:cNvSpPr>
          <p:nvPr>
            <p:custDataLst>
              <p:tags r:id="rId85"/>
            </p:custDataLst>
          </p:nvPr>
        </p:nvSpPr>
        <p:spPr bwMode="auto">
          <a:xfrm>
            <a:off x="4170498" y="1482725"/>
            <a:ext cx="3440" cy="57150"/>
          </a:xfrm>
          <a:custGeom>
            <a:avLst/>
            <a:gdLst/>
            <a:ahLst/>
            <a:cxnLst>
              <a:cxn ang="0">
                <a:pos x="14" y="0"/>
              </a:cxn>
              <a:cxn ang="0">
                <a:pos x="0" y="6"/>
              </a:cxn>
              <a:cxn ang="0">
                <a:pos x="14" y="0"/>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3" name="Freeform 115"/>
          <p:cNvSpPr>
            <a:spLocks/>
          </p:cNvSpPr>
          <p:nvPr>
            <p:custDataLst>
              <p:tags r:id="rId86"/>
            </p:custDataLst>
          </p:nvPr>
        </p:nvSpPr>
        <p:spPr bwMode="auto">
          <a:xfrm>
            <a:off x="5775060" y="3260730"/>
            <a:ext cx="27517" cy="55563"/>
          </a:xfrm>
          <a:custGeom>
            <a:avLst/>
            <a:gdLst/>
            <a:ahLst/>
            <a:cxnLst>
              <a:cxn ang="0">
                <a:pos x="59" y="6"/>
              </a:cxn>
              <a:cxn ang="0">
                <a:pos x="57" y="11"/>
              </a:cxn>
              <a:cxn ang="0">
                <a:pos x="53" y="15"/>
              </a:cxn>
              <a:cxn ang="0">
                <a:pos x="49" y="19"/>
              </a:cxn>
              <a:cxn ang="0">
                <a:pos x="45" y="24"/>
              </a:cxn>
              <a:cxn ang="0">
                <a:pos x="40" y="27"/>
              </a:cxn>
              <a:cxn ang="0">
                <a:pos x="36" y="29"/>
              </a:cxn>
              <a:cxn ang="0">
                <a:pos x="30" y="31"/>
              </a:cxn>
              <a:cxn ang="0">
                <a:pos x="26" y="31"/>
              </a:cxn>
              <a:cxn ang="0">
                <a:pos x="21" y="31"/>
              </a:cxn>
              <a:cxn ang="0">
                <a:pos x="17" y="30"/>
              </a:cxn>
              <a:cxn ang="0">
                <a:pos x="14" y="29"/>
              </a:cxn>
              <a:cxn ang="0">
                <a:pos x="11" y="27"/>
              </a:cxn>
              <a:cxn ang="0">
                <a:pos x="4" y="20"/>
              </a:cxn>
              <a:cxn ang="0">
                <a:pos x="0" y="12"/>
              </a:cxn>
              <a:cxn ang="0">
                <a:pos x="1" y="9"/>
              </a:cxn>
              <a:cxn ang="0">
                <a:pos x="3" y="6"/>
              </a:cxn>
              <a:cxn ang="0">
                <a:pos x="5" y="4"/>
              </a:cxn>
              <a:cxn ang="0">
                <a:pos x="8" y="3"/>
              </a:cxn>
              <a:cxn ang="0">
                <a:pos x="16" y="1"/>
              </a:cxn>
              <a:cxn ang="0">
                <a:pos x="24" y="0"/>
              </a:cxn>
              <a:cxn ang="0">
                <a:pos x="34" y="0"/>
              </a:cxn>
              <a:cxn ang="0">
                <a:pos x="42" y="2"/>
              </a:cxn>
              <a:cxn ang="0">
                <a:pos x="51" y="4"/>
              </a:cxn>
              <a:cxn ang="0">
                <a:pos x="59" y="6"/>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4" name="Freeform 116"/>
          <p:cNvSpPr>
            <a:spLocks/>
          </p:cNvSpPr>
          <p:nvPr>
            <p:custDataLst>
              <p:tags r:id="rId87"/>
            </p:custDataLst>
          </p:nvPr>
        </p:nvSpPr>
        <p:spPr bwMode="auto">
          <a:xfrm>
            <a:off x="5453460" y="3122618"/>
            <a:ext cx="20638" cy="58737"/>
          </a:xfrm>
          <a:custGeom>
            <a:avLst/>
            <a:gdLst/>
            <a:ahLst/>
            <a:cxnLst>
              <a:cxn ang="0">
                <a:pos x="14" y="0"/>
              </a:cxn>
              <a:cxn ang="0">
                <a:pos x="8" y="10"/>
              </a:cxn>
              <a:cxn ang="0">
                <a:pos x="4" y="19"/>
              </a:cxn>
              <a:cxn ang="0">
                <a:pos x="2" y="28"/>
              </a:cxn>
              <a:cxn ang="0">
                <a:pos x="0" y="37"/>
              </a:cxn>
              <a:cxn ang="0">
                <a:pos x="0" y="42"/>
              </a:cxn>
              <a:cxn ang="0">
                <a:pos x="2" y="47"/>
              </a:cxn>
              <a:cxn ang="0">
                <a:pos x="3" y="51"/>
              </a:cxn>
              <a:cxn ang="0">
                <a:pos x="5" y="55"/>
              </a:cxn>
              <a:cxn ang="0">
                <a:pos x="7" y="58"/>
              </a:cxn>
              <a:cxn ang="0">
                <a:pos x="9" y="60"/>
              </a:cxn>
              <a:cxn ang="0">
                <a:pos x="13" y="62"/>
              </a:cxn>
              <a:cxn ang="0">
                <a:pos x="16" y="64"/>
              </a:cxn>
              <a:cxn ang="0">
                <a:pos x="22" y="67"/>
              </a:cxn>
              <a:cxn ang="0">
                <a:pos x="31" y="68"/>
              </a:cxn>
              <a:cxn ang="0">
                <a:pos x="39" y="68"/>
              </a:cxn>
              <a:cxn ang="0">
                <a:pos x="47" y="68"/>
              </a:cxn>
              <a:cxn ang="0">
                <a:pos x="41" y="58"/>
              </a:cxn>
              <a:cxn ang="0">
                <a:pos x="38" y="48"/>
              </a:cxn>
              <a:cxn ang="0">
                <a:pos x="36" y="43"/>
              </a:cxn>
              <a:cxn ang="0">
                <a:pos x="35" y="38"/>
              </a:cxn>
              <a:cxn ang="0">
                <a:pos x="33" y="31"/>
              </a:cxn>
              <a:cxn ang="0">
                <a:pos x="33" y="25"/>
              </a:cxn>
              <a:cxn ang="0">
                <a:pos x="24" y="13"/>
              </a:cxn>
              <a:cxn ang="0">
                <a:pos x="14" y="0"/>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7" name="Group 117"/>
          <p:cNvGrpSpPr>
            <a:grpSpLocks/>
          </p:cNvGrpSpPr>
          <p:nvPr>
            <p:custDataLst>
              <p:tags r:id="rId88"/>
            </p:custDataLst>
          </p:nvPr>
        </p:nvGrpSpPr>
        <p:grpSpPr bwMode="auto">
          <a:xfrm>
            <a:off x="6289282" y="3309938"/>
            <a:ext cx="49873" cy="374650"/>
            <a:chOff x="3950" y="2430"/>
            <a:chExt cx="36" cy="234"/>
          </a:xfrm>
        </p:grpSpPr>
        <p:sp>
          <p:nvSpPr>
            <p:cNvPr id="2166" name="Freeform 118"/>
            <p:cNvSpPr>
              <a:spLocks/>
            </p:cNvSpPr>
            <p:nvPr/>
          </p:nvSpPr>
          <p:spPr bwMode="auto">
            <a:xfrm>
              <a:off x="3975" y="2658"/>
              <a:ext cx="6" cy="6"/>
            </a:xfrm>
            <a:custGeom>
              <a:avLst/>
              <a:gdLst/>
              <a:ahLst/>
              <a:cxnLst>
                <a:cxn ang="0">
                  <a:pos x="0" y="0"/>
                </a:cxn>
                <a:cxn ang="0">
                  <a:pos x="0" y="20"/>
                </a:cxn>
                <a:cxn ang="0">
                  <a:pos x="19" y="14"/>
                </a:cxn>
                <a:cxn ang="0">
                  <a:pos x="14" y="8"/>
                </a:cxn>
                <a:cxn ang="0">
                  <a:pos x="10" y="4"/>
                </a:cxn>
                <a:cxn ang="0">
                  <a:pos x="4" y="1"/>
                </a:cxn>
                <a:cxn ang="0">
                  <a:pos x="0" y="0"/>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7" name="Freeform 119"/>
            <p:cNvSpPr>
              <a:spLocks/>
            </p:cNvSpPr>
            <p:nvPr/>
          </p:nvSpPr>
          <p:spPr bwMode="auto">
            <a:xfrm>
              <a:off x="3975" y="2644"/>
              <a:ext cx="6" cy="4"/>
            </a:xfrm>
            <a:custGeom>
              <a:avLst/>
              <a:gdLst/>
              <a:ahLst/>
              <a:cxnLst>
                <a:cxn ang="0">
                  <a:pos x="13" y="12"/>
                </a:cxn>
                <a:cxn ang="0">
                  <a:pos x="19" y="0"/>
                </a:cxn>
                <a:cxn ang="0">
                  <a:pos x="0" y="0"/>
                </a:cxn>
                <a:cxn ang="0">
                  <a:pos x="13" y="12"/>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8" name="Freeform 120"/>
            <p:cNvSpPr>
              <a:spLocks/>
            </p:cNvSpPr>
            <p:nvPr/>
          </p:nvSpPr>
          <p:spPr bwMode="auto">
            <a:xfrm>
              <a:off x="3975" y="2637"/>
              <a:ext cx="6" cy="1"/>
            </a:xfrm>
            <a:custGeom>
              <a:avLst/>
              <a:gdLst/>
              <a:ahLst/>
              <a:cxnLst>
                <a:cxn ang="0">
                  <a:pos x="0" y="0"/>
                </a:cxn>
                <a:cxn ang="0">
                  <a:pos x="10" y="0"/>
                </a:cxn>
                <a:cxn ang="0">
                  <a:pos x="19" y="0"/>
                </a:cxn>
                <a:cxn ang="0">
                  <a:pos x="10" y="0"/>
                </a:cxn>
                <a:cxn ang="0">
                  <a:pos x="0"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9" name="Rectangle 121"/>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dirty="0"/>
            </a:p>
          </p:txBody>
        </p:sp>
        <p:sp>
          <p:nvSpPr>
            <p:cNvPr id="2170" name="Line 122"/>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endParaRPr lang="en-US" dirty="0"/>
            </a:p>
          </p:txBody>
        </p:sp>
        <p:sp>
          <p:nvSpPr>
            <p:cNvPr id="2171" name="Freeform 123"/>
            <p:cNvSpPr>
              <a:spLocks/>
            </p:cNvSpPr>
            <p:nvPr/>
          </p:nvSpPr>
          <p:spPr bwMode="auto">
            <a:xfrm>
              <a:off x="3975" y="2595"/>
              <a:ext cx="2" cy="1"/>
            </a:xfrm>
            <a:custGeom>
              <a:avLst/>
              <a:gdLst/>
              <a:ahLst/>
              <a:cxnLst>
                <a:cxn ang="0">
                  <a:pos x="6" y="0"/>
                </a:cxn>
                <a:cxn ang="0">
                  <a:pos x="5" y="1"/>
                </a:cxn>
                <a:cxn ang="0">
                  <a:pos x="3" y="2"/>
                </a:cxn>
                <a:cxn ang="0">
                  <a:pos x="1" y="3"/>
                </a:cxn>
                <a:cxn ang="0">
                  <a:pos x="0" y="2"/>
                </a:cxn>
                <a:cxn ang="0">
                  <a:pos x="0" y="2"/>
                </a:cxn>
                <a:cxn ang="0">
                  <a:pos x="0" y="0"/>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2" name="Freeform 124"/>
            <p:cNvSpPr>
              <a:spLocks/>
            </p:cNvSpPr>
            <p:nvPr/>
          </p:nvSpPr>
          <p:spPr bwMode="auto">
            <a:xfrm>
              <a:off x="3981" y="2555"/>
              <a:ext cx="5" cy="8"/>
            </a:xfrm>
            <a:custGeom>
              <a:avLst/>
              <a:gdLst/>
              <a:ahLst/>
              <a:cxnLst>
                <a:cxn ang="0">
                  <a:pos x="14" y="0"/>
                </a:cxn>
                <a:cxn ang="0">
                  <a:pos x="13" y="5"/>
                </a:cxn>
                <a:cxn ang="0">
                  <a:pos x="9" y="12"/>
                </a:cxn>
                <a:cxn ang="0">
                  <a:pos x="5" y="19"/>
                </a:cxn>
                <a:cxn ang="0">
                  <a:pos x="0" y="24"/>
                </a:cxn>
                <a:cxn ang="0">
                  <a:pos x="0" y="16"/>
                </a:cxn>
                <a:cxn ang="0">
                  <a:pos x="0" y="12"/>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3" name="Line 125"/>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endParaRPr lang="en-US" dirty="0"/>
            </a:p>
          </p:txBody>
        </p:sp>
        <p:sp>
          <p:nvSpPr>
            <p:cNvPr id="2174" name="Freeform 126"/>
            <p:cNvSpPr>
              <a:spLocks/>
            </p:cNvSpPr>
            <p:nvPr/>
          </p:nvSpPr>
          <p:spPr bwMode="auto">
            <a:xfrm>
              <a:off x="3977" y="2572"/>
              <a:ext cx="4" cy="3"/>
            </a:xfrm>
            <a:custGeom>
              <a:avLst/>
              <a:gdLst/>
              <a:ahLst/>
              <a:cxnLst>
                <a:cxn ang="0">
                  <a:pos x="13" y="12"/>
                </a:cxn>
                <a:cxn ang="0">
                  <a:pos x="0" y="0"/>
                </a:cxn>
                <a:cxn ang="0">
                  <a:pos x="13" y="12"/>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5" name="Freeform 127"/>
            <p:cNvSpPr>
              <a:spLocks/>
            </p:cNvSpPr>
            <p:nvPr/>
          </p:nvSpPr>
          <p:spPr bwMode="auto">
            <a:xfrm>
              <a:off x="3981" y="2585"/>
              <a:ext cx="2" cy="6"/>
            </a:xfrm>
            <a:custGeom>
              <a:avLst/>
              <a:gdLst/>
              <a:ahLst/>
              <a:cxnLst>
                <a:cxn ang="0">
                  <a:pos x="0" y="0"/>
                </a:cxn>
                <a:cxn ang="0">
                  <a:pos x="0" y="19"/>
                </a:cxn>
                <a:cxn ang="0">
                  <a:pos x="0" y="0"/>
                </a:cxn>
                <a:cxn ang="0">
                  <a:pos x="7" y="0"/>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6" name="Line 128"/>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endParaRPr lang="en-US" dirty="0"/>
            </a:p>
          </p:txBody>
        </p:sp>
        <p:sp>
          <p:nvSpPr>
            <p:cNvPr id="2177" name="Freeform 129"/>
            <p:cNvSpPr>
              <a:spLocks/>
            </p:cNvSpPr>
            <p:nvPr/>
          </p:nvSpPr>
          <p:spPr bwMode="auto">
            <a:xfrm>
              <a:off x="3970" y="2545"/>
              <a:ext cx="2" cy="6"/>
            </a:xfrm>
            <a:custGeom>
              <a:avLst/>
              <a:gdLst/>
              <a:ahLst/>
              <a:cxnLst>
                <a:cxn ang="0">
                  <a:pos x="0" y="18"/>
                </a:cxn>
                <a:cxn ang="0">
                  <a:pos x="8" y="6"/>
                </a:cxn>
                <a:cxn ang="0">
                  <a:pos x="0" y="0"/>
                </a:cxn>
                <a:cxn ang="0">
                  <a:pos x="0" y="18"/>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8" name="Freeform 130"/>
            <p:cNvSpPr>
              <a:spLocks/>
            </p:cNvSpPr>
            <p:nvPr/>
          </p:nvSpPr>
          <p:spPr bwMode="auto">
            <a:xfrm>
              <a:off x="3968" y="2532"/>
              <a:ext cx="2" cy="7"/>
            </a:xfrm>
            <a:custGeom>
              <a:avLst/>
              <a:gdLst/>
              <a:ahLst/>
              <a:cxnLst>
                <a:cxn ang="0">
                  <a:pos x="0" y="0"/>
                </a:cxn>
                <a:cxn ang="0">
                  <a:pos x="0" y="19"/>
                </a:cxn>
                <a:cxn ang="0">
                  <a:pos x="6" y="13"/>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9" name="Freeform 131"/>
            <p:cNvSpPr>
              <a:spLocks/>
            </p:cNvSpPr>
            <p:nvPr/>
          </p:nvSpPr>
          <p:spPr bwMode="auto">
            <a:xfrm>
              <a:off x="3965" y="2513"/>
              <a:ext cx="10" cy="5"/>
            </a:xfrm>
            <a:custGeom>
              <a:avLst/>
              <a:gdLst/>
              <a:ahLst/>
              <a:cxnLst>
                <a:cxn ang="0">
                  <a:pos x="0" y="0"/>
                </a:cxn>
                <a:cxn ang="0">
                  <a:pos x="0" y="19"/>
                </a:cxn>
                <a:cxn ang="0">
                  <a:pos x="28" y="19"/>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0" name="Freeform 132"/>
            <p:cNvSpPr>
              <a:spLocks/>
            </p:cNvSpPr>
            <p:nvPr/>
          </p:nvSpPr>
          <p:spPr bwMode="auto">
            <a:xfrm>
              <a:off x="3970" y="2513"/>
              <a:ext cx="5" cy="5"/>
            </a:xfrm>
            <a:custGeom>
              <a:avLst/>
              <a:gdLst/>
              <a:ahLst/>
              <a:cxnLst>
                <a:cxn ang="0">
                  <a:pos x="15" y="19"/>
                </a:cxn>
                <a:cxn ang="0">
                  <a:pos x="8" y="9"/>
                </a:cxn>
                <a:cxn ang="0">
                  <a:pos x="0" y="0"/>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1" name="Freeform 133"/>
            <p:cNvSpPr>
              <a:spLocks/>
            </p:cNvSpPr>
            <p:nvPr/>
          </p:nvSpPr>
          <p:spPr bwMode="auto">
            <a:xfrm>
              <a:off x="3975" y="2658"/>
              <a:ext cx="6" cy="6"/>
            </a:xfrm>
            <a:custGeom>
              <a:avLst/>
              <a:gdLst/>
              <a:ahLst/>
              <a:cxnLst>
                <a:cxn ang="0">
                  <a:pos x="0" y="0"/>
                </a:cxn>
                <a:cxn ang="0">
                  <a:pos x="0" y="20"/>
                </a:cxn>
                <a:cxn ang="0">
                  <a:pos x="19" y="14"/>
                </a:cxn>
                <a:cxn ang="0">
                  <a:pos x="14" y="8"/>
                </a:cxn>
                <a:cxn ang="0">
                  <a:pos x="10" y="4"/>
                </a:cxn>
                <a:cxn ang="0">
                  <a:pos x="4" y="1"/>
                </a:cxn>
                <a:cxn ang="0">
                  <a:pos x="0" y="0"/>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2" name="Freeform 134"/>
            <p:cNvSpPr>
              <a:spLocks/>
            </p:cNvSpPr>
            <p:nvPr/>
          </p:nvSpPr>
          <p:spPr bwMode="auto">
            <a:xfrm>
              <a:off x="3975" y="2644"/>
              <a:ext cx="6" cy="4"/>
            </a:xfrm>
            <a:custGeom>
              <a:avLst/>
              <a:gdLst/>
              <a:ahLst/>
              <a:cxnLst>
                <a:cxn ang="0">
                  <a:pos x="13" y="12"/>
                </a:cxn>
                <a:cxn ang="0">
                  <a:pos x="19" y="0"/>
                </a:cxn>
                <a:cxn ang="0">
                  <a:pos x="0" y="0"/>
                </a:cxn>
                <a:cxn ang="0">
                  <a:pos x="13" y="12"/>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3" name="Freeform 135"/>
            <p:cNvSpPr>
              <a:spLocks/>
            </p:cNvSpPr>
            <p:nvPr/>
          </p:nvSpPr>
          <p:spPr bwMode="auto">
            <a:xfrm>
              <a:off x="3975" y="2637"/>
              <a:ext cx="6" cy="1"/>
            </a:xfrm>
            <a:custGeom>
              <a:avLst/>
              <a:gdLst/>
              <a:ahLst/>
              <a:cxnLst>
                <a:cxn ang="0">
                  <a:pos x="0" y="0"/>
                </a:cxn>
                <a:cxn ang="0">
                  <a:pos x="10" y="0"/>
                </a:cxn>
                <a:cxn ang="0">
                  <a:pos x="19" y="0"/>
                </a:cxn>
                <a:cxn ang="0">
                  <a:pos x="10" y="0"/>
                </a:cxn>
                <a:cxn ang="0">
                  <a:pos x="0"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4" name="Rectangle 136"/>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dirty="0"/>
            </a:p>
          </p:txBody>
        </p:sp>
        <p:sp>
          <p:nvSpPr>
            <p:cNvPr id="2185" name="Line 137"/>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endParaRPr lang="en-US" dirty="0"/>
            </a:p>
          </p:txBody>
        </p:sp>
        <p:sp>
          <p:nvSpPr>
            <p:cNvPr id="2186" name="Freeform 138"/>
            <p:cNvSpPr>
              <a:spLocks/>
            </p:cNvSpPr>
            <p:nvPr/>
          </p:nvSpPr>
          <p:spPr bwMode="auto">
            <a:xfrm>
              <a:off x="3975" y="2595"/>
              <a:ext cx="2" cy="1"/>
            </a:xfrm>
            <a:custGeom>
              <a:avLst/>
              <a:gdLst/>
              <a:ahLst/>
              <a:cxnLst>
                <a:cxn ang="0">
                  <a:pos x="6" y="0"/>
                </a:cxn>
                <a:cxn ang="0">
                  <a:pos x="5" y="1"/>
                </a:cxn>
                <a:cxn ang="0">
                  <a:pos x="3" y="2"/>
                </a:cxn>
                <a:cxn ang="0">
                  <a:pos x="1" y="3"/>
                </a:cxn>
                <a:cxn ang="0">
                  <a:pos x="0" y="2"/>
                </a:cxn>
                <a:cxn ang="0">
                  <a:pos x="0" y="2"/>
                </a:cxn>
                <a:cxn ang="0">
                  <a:pos x="0" y="0"/>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7" name="Freeform 139"/>
            <p:cNvSpPr>
              <a:spLocks/>
            </p:cNvSpPr>
            <p:nvPr/>
          </p:nvSpPr>
          <p:spPr bwMode="auto">
            <a:xfrm>
              <a:off x="3981" y="2555"/>
              <a:ext cx="5" cy="8"/>
            </a:xfrm>
            <a:custGeom>
              <a:avLst/>
              <a:gdLst/>
              <a:ahLst/>
              <a:cxnLst>
                <a:cxn ang="0">
                  <a:pos x="14" y="0"/>
                </a:cxn>
                <a:cxn ang="0">
                  <a:pos x="13" y="5"/>
                </a:cxn>
                <a:cxn ang="0">
                  <a:pos x="9" y="12"/>
                </a:cxn>
                <a:cxn ang="0">
                  <a:pos x="5" y="19"/>
                </a:cxn>
                <a:cxn ang="0">
                  <a:pos x="0" y="24"/>
                </a:cxn>
                <a:cxn ang="0">
                  <a:pos x="0" y="16"/>
                </a:cxn>
                <a:cxn ang="0">
                  <a:pos x="0" y="12"/>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8" name="Line 140"/>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endParaRPr lang="en-US" dirty="0"/>
            </a:p>
          </p:txBody>
        </p:sp>
        <p:sp>
          <p:nvSpPr>
            <p:cNvPr id="2189" name="Freeform 141"/>
            <p:cNvSpPr>
              <a:spLocks/>
            </p:cNvSpPr>
            <p:nvPr/>
          </p:nvSpPr>
          <p:spPr bwMode="auto">
            <a:xfrm>
              <a:off x="3977" y="2572"/>
              <a:ext cx="4" cy="3"/>
            </a:xfrm>
            <a:custGeom>
              <a:avLst/>
              <a:gdLst/>
              <a:ahLst/>
              <a:cxnLst>
                <a:cxn ang="0">
                  <a:pos x="13" y="12"/>
                </a:cxn>
                <a:cxn ang="0">
                  <a:pos x="0" y="0"/>
                </a:cxn>
                <a:cxn ang="0">
                  <a:pos x="13" y="12"/>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0" name="Freeform 142"/>
            <p:cNvSpPr>
              <a:spLocks/>
            </p:cNvSpPr>
            <p:nvPr/>
          </p:nvSpPr>
          <p:spPr bwMode="auto">
            <a:xfrm>
              <a:off x="3981" y="2585"/>
              <a:ext cx="2" cy="6"/>
            </a:xfrm>
            <a:custGeom>
              <a:avLst/>
              <a:gdLst/>
              <a:ahLst/>
              <a:cxnLst>
                <a:cxn ang="0">
                  <a:pos x="0" y="0"/>
                </a:cxn>
                <a:cxn ang="0">
                  <a:pos x="0" y="19"/>
                </a:cxn>
                <a:cxn ang="0">
                  <a:pos x="0" y="0"/>
                </a:cxn>
                <a:cxn ang="0">
                  <a:pos x="7" y="0"/>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1" name="Line 143"/>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endParaRPr lang="en-US" dirty="0"/>
            </a:p>
          </p:txBody>
        </p:sp>
        <p:sp>
          <p:nvSpPr>
            <p:cNvPr id="2192" name="Freeform 144"/>
            <p:cNvSpPr>
              <a:spLocks/>
            </p:cNvSpPr>
            <p:nvPr/>
          </p:nvSpPr>
          <p:spPr bwMode="auto">
            <a:xfrm>
              <a:off x="3970" y="2545"/>
              <a:ext cx="2" cy="6"/>
            </a:xfrm>
            <a:custGeom>
              <a:avLst/>
              <a:gdLst/>
              <a:ahLst/>
              <a:cxnLst>
                <a:cxn ang="0">
                  <a:pos x="0" y="18"/>
                </a:cxn>
                <a:cxn ang="0">
                  <a:pos x="8" y="6"/>
                </a:cxn>
                <a:cxn ang="0">
                  <a:pos x="0" y="0"/>
                </a:cxn>
                <a:cxn ang="0">
                  <a:pos x="0" y="18"/>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3" name="Freeform 145"/>
            <p:cNvSpPr>
              <a:spLocks/>
            </p:cNvSpPr>
            <p:nvPr/>
          </p:nvSpPr>
          <p:spPr bwMode="auto">
            <a:xfrm>
              <a:off x="3968" y="2532"/>
              <a:ext cx="2" cy="7"/>
            </a:xfrm>
            <a:custGeom>
              <a:avLst/>
              <a:gdLst/>
              <a:ahLst/>
              <a:cxnLst>
                <a:cxn ang="0">
                  <a:pos x="0" y="0"/>
                </a:cxn>
                <a:cxn ang="0">
                  <a:pos x="0" y="19"/>
                </a:cxn>
                <a:cxn ang="0">
                  <a:pos x="6" y="13"/>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4" name="Freeform 146"/>
            <p:cNvSpPr>
              <a:spLocks/>
            </p:cNvSpPr>
            <p:nvPr/>
          </p:nvSpPr>
          <p:spPr bwMode="auto">
            <a:xfrm>
              <a:off x="3965" y="2513"/>
              <a:ext cx="10" cy="5"/>
            </a:xfrm>
            <a:custGeom>
              <a:avLst/>
              <a:gdLst/>
              <a:ahLst/>
              <a:cxnLst>
                <a:cxn ang="0">
                  <a:pos x="0" y="0"/>
                </a:cxn>
                <a:cxn ang="0">
                  <a:pos x="0" y="19"/>
                </a:cxn>
                <a:cxn ang="0">
                  <a:pos x="28" y="19"/>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5" name="Freeform 147"/>
            <p:cNvSpPr>
              <a:spLocks/>
            </p:cNvSpPr>
            <p:nvPr/>
          </p:nvSpPr>
          <p:spPr bwMode="auto">
            <a:xfrm>
              <a:off x="3970" y="2513"/>
              <a:ext cx="5" cy="5"/>
            </a:xfrm>
            <a:custGeom>
              <a:avLst/>
              <a:gdLst/>
              <a:ahLst/>
              <a:cxnLst>
                <a:cxn ang="0">
                  <a:pos x="15" y="19"/>
                </a:cxn>
                <a:cxn ang="0">
                  <a:pos x="8" y="9"/>
                </a:cxn>
                <a:cxn ang="0">
                  <a:pos x="0" y="0"/>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6" name="Freeform 148"/>
            <p:cNvSpPr>
              <a:spLocks/>
            </p:cNvSpPr>
            <p:nvPr/>
          </p:nvSpPr>
          <p:spPr bwMode="auto">
            <a:xfrm>
              <a:off x="3950" y="2430"/>
              <a:ext cx="7" cy="6"/>
            </a:xfrm>
            <a:custGeom>
              <a:avLst/>
              <a:gdLst/>
              <a:ahLst/>
              <a:cxnLst>
                <a:cxn ang="0">
                  <a:pos x="13" y="18"/>
                </a:cxn>
                <a:cxn ang="0">
                  <a:pos x="20" y="0"/>
                </a:cxn>
                <a:cxn ang="0">
                  <a:pos x="0" y="0"/>
                </a:cxn>
                <a:cxn ang="0">
                  <a:pos x="13" y="18"/>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endParaRPr lang="en-US" dirty="0"/>
            </a:p>
          </p:txBody>
        </p:sp>
      </p:grpSp>
      <p:grpSp>
        <p:nvGrpSpPr>
          <p:cNvPr id="8" name="Group 149"/>
          <p:cNvGrpSpPr>
            <a:grpSpLocks/>
          </p:cNvGrpSpPr>
          <p:nvPr>
            <p:custDataLst>
              <p:tags r:id="rId89"/>
            </p:custDataLst>
          </p:nvPr>
        </p:nvGrpSpPr>
        <p:grpSpPr bwMode="auto">
          <a:xfrm>
            <a:off x="8526727" y="3810000"/>
            <a:ext cx="201216" cy="214313"/>
            <a:chOff x="5486" y="2743"/>
            <a:chExt cx="137" cy="132"/>
          </a:xfrm>
        </p:grpSpPr>
        <p:sp>
          <p:nvSpPr>
            <p:cNvPr id="2198" name="Freeform 150"/>
            <p:cNvSpPr>
              <a:spLocks/>
            </p:cNvSpPr>
            <p:nvPr/>
          </p:nvSpPr>
          <p:spPr bwMode="auto">
            <a:xfrm>
              <a:off x="5595" y="2806"/>
              <a:ext cx="13" cy="28"/>
            </a:xfrm>
            <a:custGeom>
              <a:avLst/>
              <a:gdLst/>
              <a:ahLst/>
              <a:cxnLst>
                <a:cxn ang="0">
                  <a:pos x="0" y="31"/>
                </a:cxn>
                <a:cxn ang="0">
                  <a:pos x="0" y="42"/>
                </a:cxn>
                <a:cxn ang="0">
                  <a:pos x="2" y="51"/>
                </a:cxn>
                <a:cxn ang="0">
                  <a:pos x="5" y="59"/>
                </a:cxn>
                <a:cxn ang="0">
                  <a:pos x="10" y="66"/>
                </a:cxn>
                <a:cxn ang="0">
                  <a:pos x="15" y="72"/>
                </a:cxn>
                <a:cxn ang="0">
                  <a:pos x="22" y="77"/>
                </a:cxn>
                <a:cxn ang="0">
                  <a:pos x="31" y="82"/>
                </a:cxn>
                <a:cxn ang="0">
                  <a:pos x="40" y="87"/>
                </a:cxn>
                <a:cxn ang="0">
                  <a:pos x="35" y="82"/>
                </a:cxn>
                <a:cxn ang="0">
                  <a:pos x="32" y="77"/>
                </a:cxn>
                <a:cxn ang="0">
                  <a:pos x="29" y="71"/>
                </a:cxn>
                <a:cxn ang="0">
                  <a:pos x="26" y="65"/>
                </a:cxn>
                <a:cxn ang="0">
                  <a:pos x="22" y="52"/>
                </a:cxn>
                <a:cxn ang="0">
                  <a:pos x="20" y="39"/>
                </a:cxn>
                <a:cxn ang="0">
                  <a:pos x="18" y="27"/>
                </a:cxn>
                <a:cxn ang="0">
                  <a:pos x="13" y="16"/>
                </a:cxn>
                <a:cxn ang="0">
                  <a:pos x="11" y="11"/>
                </a:cxn>
                <a:cxn ang="0">
                  <a:pos x="8" y="6"/>
                </a:cxn>
                <a:cxn ang="0">
                  <a:pos x="4" y="3"/>
                </a:cxn>
                <a:cxn ang="0">
                  <a:pos x="0" y="0"/>
                </a:cxn>
                <a:cxn ang="0">
                  <a:pos x="0" y="9"/>
                </a:cxn>
                <a:cxn ang="0">
                  <a:pos x="0" y="16"/>
                </a:cxn>
                <a:cxn ang="0">
                  <a:pos x="0" y="23"/>
                </a:cxn>
                <a:cxn ang="0">
                  <a:pos x="0" y="31"/>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9" name="Freeform 151"/>
            <p:cNvSpPr>
              <a:spLocks/>
            </p:cNvSpPr>
            <p:nvPr/>
          </p:nvSpPr>
          <p:spPr bwMode="auto">
            <a:xfrm>
              <a:off x="5603" y="2842"/>
              <a:ext cx="20" cy="12"/>
            </a:xfrm>
            <a:custGeom>
              <a:avLst/>
              <a:gdLst/>
              <a:ahLst/>
              <a:cxnLst>
                <a:cxn ang="0">
                  <a:pos x="0" y="31"/>
                </a:cxn>
                <a:cxn ang="0">
                  <a:pos x="19" y="32"/>
                </a:cxn>
                <a:cxn ang="0">
                  <a:pos x="35" y="34"/>
                </a:cxn>
                <a:cxn ang="0">
                  <a:pos x="49" y="36"/>
                </a:cxn>
                <a:cxn ang="0">
                  <a:pos x="61" y="37"/>
                </a:cxn>
                <a:cxn ang="0">
                  <a:pos x="55" y="29"/>
                </a:cxn>
                <a:cxn ang="0">
                  <a:pos x="49" y="22"/>
                </a:cxn>
                <a:cxn ang="0">
                  <a:pos x="42" y="17"/>
                </a:cxn>
                <a:cxn ang="0">
                  <a:pos x="35" y="12"/>
                </a:cxn>
                <a:cxn ang="0">
                  <a:pos x="28" y="9"/>
                </a:cxn>
                <a:cxn ang="0">
                  <a:pos x="19" y="5"/>
                </a:cxn>
                <a:cxn ang="0">
                  <a:pos x="10" y="2"/>
                </a:cxn>
                <a:cxn ang="0">
                  <a:pos x="0" y="0"/>
                </a:cxn>
                <a:cxn ang="0">
                  <a:pos x="0" y="31"/>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0" name="Freeform 152"/>
            <p:cNvSpPr>
              <a:spLocks/>
            </p:cNvSpPr>
            <p:nvPr/>
          </p:nvSpPr>
          <p:spPr bwMode="auto">
            <a:xfrm>
              <a:off x="5568" y="2865"/>
              <a:ext cx="13" cy="10"/>
            </a:xfrm>
            <a:custGeom>
              <a:avLst/>
              <a:gdLst/>
              <a:ahLst/>
              <a:cxnLst>
                <a:cxn ang="0">
                  <a:pos x="40" y="30"/>
                </a:cxn>
                <a:cxn ang="0">
                  <a:pos x="33" y="28"/>
                </a:cxn>
                <a:cxn ang="0">
                  <a:pos x="26" y="25"/>
                </a:cxn>
                <a:cxn ang="0">
                  <a:pos x="21" y="22"/>
                </a:cxn>
                <a:cxn ang="0">
                  <a:pos x="15" y="19"/>
                </a:cxn>
                <a:cxn ang="0">
                  <a:pos x="11" y="16"/>
                </a:cxn>
                <a:cxn ang="0">
                  <a:pos x="6" y="11"/>
                </a:cxn>
                <a:cxn ang="0">
                  <a:pos x="3" y="6"/>
                </a:cxn>
                <a:cxn ang="0">
                  <a:pos x="0" y="0"/>
                </a:cxn>
                <a:cxn ang="0">
                  <a:pos x="8" y="2"/>
                </a:cxn>
                <a:cxn ang="0">
                  <a:pos x="15" y="6"/>
                </a:cxn>
                <a:cxn ang="0">
                  <a:pos x="22" y="10"/>
                </a:cxn>
                <a:cxn ang="0">
                  <a:pos x="27" y="15"/>
                </a:cxn>
                <a:cxn ang="0">
                  <a:pos x="33" y="19"/>
                </a:cxn>
                <a:cxn ang="0">
                  <a:pos x="36" y="23"/>
                </a:cxn>
                <a:cxn ang="0">
                  <a:pos x="39" y="27"/>
                </a:cxn>
                <a:cxn ang="0">
                  <a:pos x="40" y="30"/>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1" name="Freeform 153"/>
            <p:cNvSpPr>
              <a:spLocks/>
            </p:cNvSpPr>
            <p:nvPr/>
          </p:nvSpPr>
          <p:spPr bwMode="auto">
            <a:xfrm>
              <a:off x="5515" y="2789"/>
              <a:ext cx="24" cy="26"/>
            </a:xfrm>
            <a:custGeom>
              <a:avLst/>
              <a:gdLst/>
              <a:ahLst/>
              <a:cxnLst>
                <a:cxn ang="0">
                  <a:pos x="74" y="80"/>
                </a:cxn>
                <a:cxn ang="0">
                  <a:pos x="72" y="73"/>
                </a:cxn>
                <a:cxn ang="0">
                  <a:pos x="71" y="66"/>
                </a:cxn>
                <a:cxn ang="0">
                  <a:pos x="69" y="60"/>
                </a:cxn>
                <a:cxn ang="0">
                  <a:pos x="66" y="53"/>
                </a:cxn>
                <a:cxn ang="0">
                  <a:pos x="58" y="42"/>
                </a:cxn>
                <a:cxn ang="0">
                  <a:pos x="48" y="33"/>
                </a:cxn>
                <a:cxn ang="0">
                  <a:pos x="38" y="25"/>
                </a:cxn>
                <a:cxn ang="0">
                  <a:pos x="29" y="17"/>
                </a:cxn>
                <a:cxn ang="0">
                  <a:pos x="20" y="9"/>
                </a:cxn>
                <a:cxn ang="0">
                  <a:pos x="13" y="0"/>
                </a:cxn>
                <a:cxn ang="0">
                  <a:pos x="9" y="5"/>
                </a:cxn>
                <a:cxn ang="0">
                  <a:pos x="4" y="10"/>
                </a:cxn>
                <a:cxn ang="0">
                  <a:pos x="1" y="14"/>
                </a:cxn>
                <a:cxn ang="0">
                  <a:pos x="0" y="19"/>
                </a:cxn>
                <a:cxn ang="0">
                  <a:pos x="0" y="25"/>
                </a:cxn>
                <a:cxn ang="0">
                  <a:pos x="2" y="30"/>
                </a:cxn>
                <a:cxn ang="0">
                  <a:pos x="4" y="36"/>
                </a:cxn>
                <a:cxn ang="0">
                  <a:pos x="7" y="41"/>
                </a:cxn>
                <a:cxn ang="0">
                  <a:pos x="10" y="46"/>
                </a:cxn>
                <a:cxn ang="0">
                  <a:pos x="14" y="51"/>
                </a:cxn>
                <a:cxn ang="0">
                  <a:pos x="19" y="56"/>
                </a:cxn>
                <a:cxn ang="0">
                  <a:pos x="24" y="61"/>
                </a:cxn>
                <a:cxn ang="0">
                  <a:pos x="30" y="66"/>
                </a:cxn>
                <a:cxn ang="0">
                  <a:pos x="35" y="69"/>
                </a:cxn>
                <a:cxn ang="0">
                  <a:pos x="42" y="72"/>
                </a:cxn>
                <a:cxn ang="0">
                  <a:pos x="47" y="75"/>
                </a:cxn>
                <a:cxn ang="0">
                  <a:pos x="54" y="77"/>
                </a:cxn>
                <a:cxn ang="0">
                  <a:pos x="60" y="79"/>
                </a:cxn>
                <a:cxn ang="0">
                  <a:pos x="67" y="80"/>
                </a:cxn>
                <a:cxn ang="0">
                  <a:pos x="74" y="80"/>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2" name="Freeform 154"/>
            <p:cNvSpPr>
              <a:spLocks/>
            </p:cNvSpPr>
            <p:nvPr/>
          </p:nvSpPr>
          <p:spPr bwMode="auto">
            <a:xfrm>
              <a:off x="5555" y="2785"/>
              <a:ext cx="26" cy="27"/>
            </a:xfrm>
            <a:custGeom>
              <a:avLst/>
              <a:gdLst/>
              <a:ahLst/>
              <a:cxnLst>
                <a:cxn ang="0">
                  <a:pos x="52" y="80"/>
                </a:cxn>
                <a:cxn ang="0">
                  <a:pos x="86" y="80"/>
                </a:cxn>
                <a:cxn ang="0">
                  <a:pos x="86" y="61"/>
                </a:cxn>
                <a:cxn ang="0">
                  <a:pos x="79" y="59"/>
                </a:cxn>
                <a:cxn ang="0">
                  <a:pos x="72" y="56"/>
                </a:cxn>
                <a:cxn ang="0">
                  <a:pos x="67" y="53"/>
                </a:cxn>
                <a:cxn ang="0">
                  <a:pos x="61" y="49"/>
                </a:cxn>
                <a:cxn ang="0">
                  <a:pos x="51" y="41"/>
                </a:cxn>
                <a:cxn ang="0">
                  <a:pos x="43" y="33"/>
                </a:cxn>
                <a:cxn ang="0">
                  <a:pos x="34" y="25"/>
                </a:cxn>
                <a:cxn ang="0">
                  <a:pos x="24" y="16"/>
                </a:cxn>
                <a:cxn ang="0">
                  <a:pos x="13" y="7"/>
                </a:cxn>
                <a:cxn ang="0">
                  <a:pos x="0" y="0"/>
                </a:cxn>
                <a:cxn ang="0">
                  <a:pos x="1" y="8"/>
                </a:cxn>
                <a:cxn ang="0">
                  <a:pos x="5" y="20"/>
                </a:cxn>
                <a:cxn ang="0">
                  <a:pos x="11" y="32"/>
                </a:cxn>
                <a:cxn ang="0">
                  <a:pos x="18" y="44"/>
                </a:cxn>
                <a:cxn ang="0">
                  <a:pos x="27" y="57"/>
                </a:cxn>
                <a:cxn ang="0">
                  <a:pos x="36" y="67"/>
                </a:cxn>
                <a:cxn ang="0">
                  <a:pos x="40" y="72"/>
                </a:cxn>
                <a:cxn ang="0">
                  <a:pos x="45" y="76"/>
                </a:cxn>
                <a:cxn ang="0">
                  <a:pos x="49" y="79"/>
                </a:cxn>
                <a:cxn ang="0">
                  <a:pos x="52" y="80"/>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3" name="Freeform 155"/>
            <p:cNvSpPr>
              <a:spLocks/>
            </p:cNvSpPr>
            <p:nvPr/>
          </p:nvSpPr>
          <p:spPr bwMode="auto">
            <a:xfrm>
              <a:off x="5570" y="2825"/>
              <a:ext cx="25" cy="11"/>
            </a:xfrm>
            <a:custGeom>
              <a:avLst/>
              <a:gdLst/>
              <a:ahLst/>
              <a:cxnLst>
                <a:cxn ang="0">
                  <a:pos x="0" y="7"/>
                </a:cxn>
                <a:cxn ang="0">
                  <a:pos x="3" y="11"/>
                </a:cxn>
                <a:cxn ang="0">
                  <a:pos x="5" y="15"/>
                </a:cxn>
                <a:cxn ang="0">
                  <a:pos x="9" y="18"/>
                </a:cxn>
                <a:cxn ang="0">
                  <a:pos x="14" y="21"/>
                </a:cxn>
                <a:cxn ang="0">
                  <a:pos x="18" y="24"/>
                </a:cxn>
                <a:cxn ang="0">
                  <a:pos x="23" y="26"/>
                </a:cxn>
                <a:cxn ang="0">
                  <a:pos x="29" y="28"/>
                </a:cxn>
                <a:cxn ang="0">
                  <a:pos x="34" y="29"/>
                </a:cxn>
                <a:cxn ang="0">
                  <a:pos x="47" y="31"/>
                </a:cxn>
                <a:cxn ang="0">
                  <a:pos x="58" y="31"/>
                </a:cxn>
                <a:cxn ang="0">
                  <a:pos x="63" y="30"/>
                </a:cxn>
                <a:cxn ang="0">
                  <a:pos x="67" y="29"/>
                </a:cxn>
                <a:cxn ang="0">
                  <a:pos x="71" y="27"/>
                </a:cxn>
                <a:cxn ang="0">
                  <a:pos x="74" y="25"/>
                </a:cxn>
                <a:cxn ang="0">
                  <a:pos x="64" y="18"/>
                </a:cxn>
                <a:cxn ang="0">
                  <a:pos x="55" y="13"/>
                </a:cxn>
                <a:cxn ang="0">
                  <a:pos x="51" y="10"/>
                </a:cxn>
                <a:cxn ang="0">
                  <a:pos x="47" y="8"/>
                </a:cxn>
                <a:cxn ang="0">
                  <a:pos x="43" y="5"/>
                </a:cxn>
                <a:cxn ang="0">
                  <a:pos x="41" y="0"/>
                </a:cxn>
                <a:cxn ang="0">
                  <a:pos x="33" y="1"/>
                </a:cxn>
                <a:cxn ang="0">
                  <a:pos x="28" y="1"/>
                </a:cxn>
                <a:cxn ang="0">
                  <a:pos x="22" y="1"/>
                </a:cxn>
                <a:cxn ang="0">
                  <a:pos x="18" y="0"/>
                </a:cxn>
                <a:cxn ang="0">
                  <a:pos x="14" y="0"/>
                </a:cxn>
                <a:cxn ang="0">
                  <a:pos x="10" y="0"/>
                </a:cxn>
                <a:cxn ang="0">
                  <a:pos x="6" y="3"/>
                </a:cxn>
                <a:cxn ang="0">
                  <a:pos x="0" y="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4" name="Freeform 156"/>
            <p:cNvSpPr>
              <a:spLocks/>
            </p:cNvSpPr>
            <p:nvPr/>
          </p:nvSpPr>
          <p:spPr bwMode="auto">
            <a:xfrm>
              <a:off x="5562" y="2819"/>
              <a:ext cx="6" cy="1"/>
            </a:xfrm>
            <a:custGeom>
              <a:avLst/>
              <a:gdLst/>
              <a:ahLst/>
              <a:cxnLst>
                <a:cxn ang="0">
                  <a:pos x="20" y="0"/>
                </a:cxn>
                <a:cxn ang="0">
                  <a:pos x="0" y="0"/>
                </a:cxn>
                <a:cxn ang="0">
                  <a:pos x="10" y="0"/>
                </a:cxn>
                <a:cxn ang="0">
                  <a:pos x="20" y="0"/>
                </a:cxn>
              </a:cxnLst>
              <a:rect l="0" t="0" r="r" b="b"/>
              <a:pathLst>
                <a:path w="20">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5" name="Freeform 157"/>
            <p:cNvSpPr>
              <a:spLocks/>
            </p:cNvSpPr>
            <p:nvPr/>
          </p:nvSpPr>
          <p:spPr bwMode="auto">
            <a:xfrm>
              <a:off x="5509" y="2769"/>
              <a:ext cx="32" cy="21"/>
            </a:xfrm>
            <a:custGeom>
              <a:avLst/>
              <a:gdLst/>
              <a:ahLst/>
              <a:cxnLst>
                <a:cxn ang="0">
                  <a:pos x="7" y="25"/>
                </a:cxn>
                <a:cxn ang="0">
                  <a:pos x="35" y="40"/>
                </a:cxn>
                <a:cxn ang="0">
                  <a:pos x="61" y="55"/>
                </a:cxn>
                <a:cxn ang="0">
                  <a:pos x="72" y="60"/>
                </a:cxn>
                <a:cxn ang="0">
                  <a:pos x="83" y="65"/>
                </a:cxn>
                <a:cxn ang="0">
                  <a:pos x="87" y="65"/>
                </a:cxn>
                <a:cxn ang="0">
                  <a:pos x="91" y="65"/>
                </a:cxn>
                <a:cxn ang="0">
                  <a:pos x="96" y="65"/>
                </a:cxn>
                <a:cxn ang="0">
                  <a:pos x="100" y="62"/>
                </a:cxn>
                <a:cxn ang="0">
                  <a:pos x="94" y="60"/>
                </a:cxn>
                <a:cxn ang="0">
                  <a:pos x="88" y="56"/>
                </a:cxn>
                <a:cxn ang="0">
                  <a:pos x="83" y="52"/>
                </a:cxn>
                <a:cxn ang="0">
                  <a:pos x="78" y="46"/>
                </a:cxn>
                <a:cxn ang="0">
                  <a:pos x="67" y="34"/>
                </a:cxn>
                <a:cxn ang="0">
                  <a:pos x="57" y="21"/>
                </a:cxn>
                <a:cxn ang="0">
                  <a:pos x="52" y="15"/>
                </a:cxn>
                <a:cxn ang="0">
                  <a:pos x="46" y="10"/>
                </a:cxn>
                <a:cxn ang="0">
                  <a:pos x="40" y="4"/>
                </a:cxn>
                <a:cxn ang="0">
                  <a:pos x="33" y="1"/>
                </a:cxn>
                <a:cxn ang="0">
                  <a:pos x="27" y="0"/>
                </a:cxn>
                <a:cxn ang="0">
                  <a:pos x="18" y="0"/>
                </a:cxn>
                <a:cxn ang="0">
                  <a:pos x="10" y="2"/>
                </a:cxn>
                <a:cxn ang="0">
                  <a:pos x="0" y="6"/>
                </a:cxn>
                <a:cxn ang="0">
                  <a:pos x="7" y="25"/>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6" name="Freeform 158"/>
            <p:cNvSpPr>
              <a:spLocks/>
            </p:cNvSpPr>
            <p:nvPr/>
          </p:nvSpPr>
          <p:spPr bwMode="auto">
            <a:xfrm>
              <a:off x="5486" y="2743"/>
              <a:ext cx="24" cy="34"/>
            </a:xfrm>
            <a:custGeom>
              <a:avLst/>
              <a:gdLst/>
              <a:ahLst/>
              <a:cxnLst>
                <a:cxn ang="0">
                  <a:pos x="72" y="85"/>
                </a:cxn>
                <a:cxn ang="0">
                  <a:pos x="56" y="61"/>
                </a:cxn>
                <a:cxn ang="0">
                  <a:pos x="43" y="41"/>
                </a:cxn>
                <a:cxn ang="0">
                  <a:pos x="29" y="20"/>
                </a:cxn>
                <a:cxn ang="0">
                  <a:pos x="12" y="0"/>
                </a:cxn>
                <a:cxn ang="0">
                  <a:pos x="6" y="16"/>
                </a:cxn>
                <a:cxn ang="0">
                  <a:pos x="2" y="33"/>
                </a:cxn>
                <a:cxn ang="0">
                  <a:pos x="0" y="40"/>
                </a:cxn>
                <a:cxn ang="0">
                  <a:pos x="0" y="48"/>
                </a:cxn>
                <a:cxn ang="0">
                  <a:pos x="0" y="55"/>
                </a:cxn>
                <a:cxn ang="0">
                  <a:pos x="0" y="62"/>
                </a:cxn>
                <a:cxn ang="0">
                  <a:pos x="1" y="68"/>
                </a:cxn>
                <a:cxn ang="0">
                  <a:pos x="3" y="74"/>
                </a:cxn>
                <a:cxn ang="0">
                  <a:pos x="6" y="79"/>
                </a:cxn>
                <a:cxn ang="0">
                  <a:pos x="10" y="83"/>
                </a:cxn>
                <a:cxn ang="0">
                  <a:pos x="14" y="88"/>
                </a:cxn>
                <a:cxn ang="0">
                  <a:pos x="20" y="90"/>
                </a:cxn>
                <a:cxn ang="0">
                  <a:pos x="25" y="92"/>
                </a:cxn>
                <a:cxn ang="0">
                  <a:pos x="33" y="92"/>
                </a:cxn>
                <a:cxn ang="0">
                  <a:pos x="43" y="93"/>
                </a:cxn>
                <a:cxn ang="0">
                  <a:pos x="54" y="96"/>
                </a:cxn>
                <a:cxn ang="0">
                  <a:pos x="65" y="100"/>
                </a:cxn>
                <a:cxn ang="0">
                  <a:pos x="79" y="104"/>
                </a:cxn>
                <a:cxn ang="0">
                  <a:pos x="72" y="85"/>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207" name="Freeform 159"/>
          <p:cNvSpPr>
            <a:spLocks/>
          </p:cNvSpPr>
          <p:nvPr>
            <p:custDataLst>
              <p:tags r:id="rId90"/>
            </p:custDataLst>
          </p:nvPr>
        </p:nvSpPr>
        <p:spPr bwMode="auto">
          <a:xfrm>
            <a:off x="4567769" y="3548063"/>
            <a:ext cx="12039" cy="55562"/>
          </a:xfrm>
          <a:custGeom>
            <a:avLst/>
            <a:gdLst/>
            <a:ahLst/>
            <a:cxnLst>
              <a:cxn ang="0">
                <a:pos x="27" y="0"/>
              </a:cxn>
              <a:cxn ang="0">
                <a:pos x="27" y="12"/>
              </a:cxn>
              <a:cxn ang="0">
                <a:pos x="27" y="19"/>
              </a:cxn>
              <a:cxn ang="0">
                <a:pos x="9" y="19"/>
              </a:cxn>
              <a:cxn ang="0">
                <a:pos x="0" y="19"/>
              </a:cxn>
              <a:cxn ang="0">
                <a:pos x="9" y="12"/>
              </a:cxn>
              <a:cxn ang="0">
                <a:pos x="27" y="0"/>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8" name="Freeform 160"/>
          <p:cNvSpPr>
            <a:spLocks/>
          </p:cNvSpPr>
          <p:nvPr>
            <p:custDataLst>
              <p:tags r:id="rId91"/>
            </p:custDataLst>
          </p:nvPr>
        </p:nvSpPr>
        <p:spPr bwMode="auto">
          <a:xfrm>
            <a:off x="4485219" y="3687763"/>
            <a:ext cx="15479" cy="57150"/>
          </a:xfrm>
          <a:custGeom>
            <a:avLst/>
            <a:gdLst/>
            <a:ahLst/>
            <a:cxnLst>
              <a:cxn ang="0">
                <a:pos x="0" y="0"/>
              </a:cxn>
              <a:cxn ang="0">
                <a:pos x="39" y="0"/>
              </a:cxn>
              <a:cxn ang="0">
                <a:pos x="36" y="9"/>
              </a:cxn>
              <a:cxn ang="0">
                <a:pos x="33" y="19"/>
              </a:cxn>
              <a:cxn ang="0">
                <a:pos x="27" y="28"/>
              </a:cxn>
              <a:cxn ang="0">
                <a:pos x="22" y="34"/>
              </a:cxn>
              <a:cxn ang="0">
                <a:pos x="19" y="35"/>
              </a:cxn>
              <a:cxn ang="0">
                <a:pos x="16" y="35"/>
              </a:cxn>
              <a:cxn ang="0">
                <a:pos x="13" y="34"/>
              </a:cxn>
              <a:cxn ang="0">
                <a:pos x="11" y="31"/>
              </a:cxn>
              <a:cxn ang="0">
                <a:pos x="7" y="26"/>
              </a:cxn>
              <a:cxn ang="0">
                <a:pos x="5" y="20"/>
              </a:cxn>
              <a:cxn ang="0">
                <a:pos x="2" y="11"/>
              </a:cxn>
              <a:cxn ang="0">
                <a:pos x="0" y="0"/>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9" name="Freeform 161"/>
          <p:cNvSpPr>
            <a:spLocks/>
          </p:cNvSpPr>
          <p:nvPr>
            <p:custDataLst>
              <p:tags r:id="rId92"/>
            </p:custDataLst>
          </p:nvPr>
        </p:nvSpPr>
        <p:spPr bwMode="auto">
          <a:xfrm>
            <a:off x="6433741" y="2014543"/>
            <a:ext cx="789384" cy="331787"/>
          </a:xfrm>
          <a:custGeom>
            <a:avLst/>
            <a:gdLst/>
            <a:ahLst/>
            <a:cxnLst>
              <a:cxn ang="0">
                <a:pos x="32" y="216"/>
              </a:cxn>
              <a:cxn ang="0">
                <a:pos x="86" y="249"/>
              </a:cxn>
              <a:cxn ang="0">
                <a:pos x="155" y="264"/>
              </a:cxn>
              <a:cxn ang="0">
                <a:pos x="191" y="281"/>
              </a:cxn>
              <a:cxn ang="0">
                <a:pos x="238" y="331"/>
              </a:cxn>
              <a:cxn ang="0">
                <a:pos x="253" y="349"/>
              </a:cxn>
              <a:cxn ang="0">
                <a:pos x="254" y="386"/>
              </a:cxn>
              <a:cxn ang="0">
                <a:pos x="273" y="408"/>
              </a:cxn>
              <a:cxn ang="0">
                <a:pos x="341" y="416"/>
              </a:cxn>
              <a:cxn ang="0">
                <a:pos x="463" y="452"/>
              </a:cxn>
              <a:cxn ang="0">
                <a:pos x="546" y="469"/>
              </a:cxn>
              <a:cxn ang="0">
                <a:pos x="575" y="510"/>
              </a:cxn>
              <a:cxn ang="0">
                <a:pos x="622" y="542"/>
              </a:cxn>
              <a:cxn ang="0">
                <a:pos x="670" y="555"/>
              </a:cxn>
              <a:cxn ang="0">
                <a:pos x="917" y="576"/>
              </a:cxn>
              <a:cxn ang="0">
                <a:pos x="1037" y="614"/>
              </a:cxn>
              <a:cxn ang="0">
                <a:pos x="1117" y="630"/>
              </a:cxn>
              <a:cxn ang="0">
                <a:pos x="1157" y="613"/>
              </a:cxn>
              <a:cxn ang="0">
                <a:pos x="1344" y="564"/>
              </a:cxn>
              <a:cxn ang="0">
                <a:pos x="1395" y="510"/>
              </a:cxn>
              <a:cxn ang="0">
                <a:pos x="1403" y="483"/>
              </a:cxn>
              <a:cxn ang="0">
                <a:pos x="1386" y="455"/>
              </a:cxn>
              <a:cxn ang="0">
                <a:pos x="1370" y="415"/>
              </a:cxn>
              <a:cxn ang="0">
                <a:pos x="1499" y="394"/>
              </a:cxn>
              <a:cxn ang="0">
                <a:pos x="1594" y="343"/>
              </a:cxn>
              <a:cxn ang="0">
                <a:pos x="1651" y="325"/>
              </a:cxn>
              <a:cxn ang="0">
                <a:pos x="1688" y="297"/>
              </a:cxn>
              <a:cxn ang="0">
                <a:pos x="1656" y="279"/>
              </a:cxn>
              <a:cxn ang="0">
                <a:pos x="1619" y="252"/>
              </a:cxn>
              <a:cxn ang="0">
                <a:pos x="1583" y="248"/>
              </a:cxn>
              <a:cxn ang="0">
                <a:pos x="1553" y="258"/>
              </a:cxn>
              <a:cxn ang="0">
                <a:pos x="1497" y="256"/>
              </a:cxn>
              <a:cxn ang="0">
                <a:pos x="1457" y="235"/>
              </a:cxn>
              <a:cxn ang="0">
                <a:pos x="1434" y="187"/>
              </a:cxn>
              <a:cxn ang="0">
                <a:pos x="1367" y="124"/>
              </a:cxn>
              <a:cxn ang="0">
                <a:pos x="1286" y="120"/>
              </a:cxn>
              <a:cxn ang="0">
                <a:pos x="1260" y="147"/>
              </a:cxn>
              <a:cxn ang="0">
                <a:pos x="1236" y="165"/>
              </a:cxn>
              <a:cxn ang="0">
                <a:pos x="1168" y="167"/>
              </a:cxn>
              <a:cxn ang="0">
                <a:pos x="1044" y="167"/>
              </a:cxn>
              <a:cxn ang="0">
                <a:pos x="986" y="140"/>
              </a:cxn>
              <a:cxn ang="0">
                <a:pos x="922" y="108"/>
              </a:cxn>
              <a:cxn ang="0">
                <a:pos x="852" y="100"/>
              </a:cxn>
              <a:cxn ang="0">
                <a:pos x="801" y="114"/>
              </a:cxn>
              <a:cxn ang="0">
                <a:pos x="740" y="116"/>
              </a:cxn>
              <a:cxn ang="0">
                <a:pos x="692" y="101"/>
              </a:cxn>
              <a:cxn ang="0">
                <a:pos x="662" y="68"/>
              </a:cxn>
              <a:cxn ang="0">
                <a:pos x="446" y="7"/>
              </a:cxn>
              <a:cxn ang="0">
                <a:pos x="446" y="44"/>
              </a:cxn>
              <a:cxn ang="0">
                <a:pos x="471" y="79"/>
              </a:cxn>
              <a:cxn ang="0">
                <a:pos x="490" y="106"/>
              </a:cxn>
              <a:cxn ang="0">
                <a:pos x="307" y="122"/>
              </a:cxn>
              <a:cxn ang="0">
                <a:pos x="294" y="87"/>
              </a:cxn>
              <a:cxn ang="0">
                <a:pos x="225" y="97"/>
              </a:cxn>
              <a:cxn ang="0">
                <a:pos x="185" y="88"/>
              </a:cxn>
              <a:cxn ang="0">
                <a:pos x="138" y="97"/>
              </a:cxn>
              <a:cxn ang="0">
                <a:pos x="68" y="143"/>
              </a:cxn>
              <a:cxn ang="0">
                <a:pos x="31" y="151"/>
              </a:cxn>
              <a:cxn ang="0">
                <a:pos x="4" y="169"/>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10" name="Freeform 162"/>
          <p:cNvSpPr>
            <a:spLocks/>
          </p:cNvSpPr>
          <p:nvPr>
            <p:custDataLst>
              <p:tags r:id="rId93"/>
            </p:custDataLst>
          </p:nvPr>
        </p:nvSpPr>
        <p:spPr bwMode="auto">
          <a:xfrm>
            <a:off x="2454143" y="3981451"/>
            <a:ext cx="355996" cy="415925"/>
          </a:xfrm>
          <a:custGeom>
            <a:avLst/>
            <a:gdLst/>
            <a:ahLst/>
            <a:cxnLst>
              <a:cxn ang="0">
                <a:pos x="26" y="80"/>
              </a:cxn>
              <a:cxn ang="0">
                <a:pos x="49" y="88"/>
              </a:cxn>
              <a:cxn ang="0">
                <a:pos x="72" y="108"/>
              </a:cxn>
              <a:cxn ang="0">
                <a:pos x="88" y="134"/>
              </a:cxn>
              <a:cxn ang="0">
                <a:pos x="93" y="169"/>
              </a:cxn>
              <a:cxn ang="0">
                <a:pos x="84" y="186"/>
              </a:cxn>
              <a:cxn ang="0">
                <a:pos x="81" y="205"/>
              </a:cxn>
              <a:cxn ang="0">
                <a:pos x="88" y="240"/>
              </a:cxn>
              <a:cxn ang="0">
                <a:pos x="95" y="278"/>
              </a:cxn>
              <a:cxn ang="0">
                <a:pos x="83" y="308"/>
              </a:cxn>
              <a:cxn ang="0">
                <a:pos x="81" y="352"/>
              </a:cxn>
              <a:cxn ang="0">
                <a:pos x="93" y="390"/>
              </a:cxn>
              <a:cxn ang="0">
                <a:pos x="99" y="415"/>
              </a:cxn>
              <a:cxn ang="0">
                <a:pos x="78" y="457"/>
              </a:cxn>
              <a:cxn ang="0">
                <a:pos x="113" y="529"/>
              </a:cxn>
              <a:cxn ang="0">
                <a:pos x="138" y="577"/>
              </a:cxn>
              <a:cxn ang="0">
                <a:pos x="146" y="622"/>
              </a:cxn>
              <a:cxn ang="0">
                <a:pos x="152" y="659"/>
              </a:cxn>
              <a:cxn ang="0">
                <a:pos x="187" y="738"/>
              </a:cxn>
              <a:cxn ang="0">
                <a:pos x="214" y="782"/>
              </a:cxn>
              <a:cxn ang="0">
                <a:pos x="230" y="794"/>
              </a:cxn>
              <a:cxn ang="0">
                <a:pos x="251" y="790"/>
              </a:cxn>
              <a:cxn ang="0">
                <a:pos x="289" y="761"/>
              </a:cxn>
              <a:cxn ang="0">
                <a:pos x="324" y="746"/>
              </a:cxn>
              <a:cxn ang="0">
                <a:pos x="355" y="748"/>
              </a:cxn>
              <a:cxn ang="0">
                <a:pos x="388" y="770"/>
              </a:cxn>
              <a:cxn ang="0">
                <a:pos x="418" y="780"/>
              </a:cxn>
              <a:cxn ang="0">
                <a:pos x="437" y="758"/>
              </a:cxn>
              <a:cxn ang="0">
                <a:pos x="478" y="745"/>
              </a:cxn>
              <a:cxn ang="0">
                <a:pos x="525" y="622"/>
              </a:cxn>
              <a:cxn ang="0">
                <a:pos x="539" y="600"/>
              </a:cxn>
              <a:cxn ang="0">
                <a:pos x="575" y="584"/>
              </a:cxn>
              <a:cxn ang="0">
                <a:pos x="665" y="573"/>
              </a:cxn>
              <a:cxn ang="0">
                <a:pos x="687" y="579"/>
              </a:cxn>
              <a:cxn ang="0">
                <a:pos x="704" y="585"/>
              </a:cxn>
              <a:cxn ang="0">
                <a:pos x="744" y="573"/>
              </a:cxn>
              <a:cxn ang="0">
                <a:pos x="757" y="541"/>
              </a:cxn>
              <a:cxn ang="0">
                <a:pos x="752" y="499"/>
              </a:cxn>
              <a:cxn ang="0">
                <a:pos x="726" y="462"/>
              </a:cxn>
              <a:cxn ang="0">
                <a:pos x="710" y="435"/>
              </a:cxn>
              <a:cxn ang="0">
                <a:pos x="671" y="401"/>
              </a:cxn>
              <a:cxn ang="0">
                <a:pos x="633" y="399"/>
              </a:cxn>
              <a:cxn ang="0">
                <a:pos x="605" y="378"/>
              </a:cxn>
              <a:cxn ang="0">
                <a:pos x="590" y="349"/>
              </a:cxn>
              <a:cxn ang="0">
                <a:pos x="585" y="311"/>
              </a:cxn>
              <a:cxn ang="0">
                <a:pos x="583" y="269"/>
              </a:cxn>
              <a:cxn ang="0">
                <a:pos x="560" y="242"/>
              </a:cxn>
              <a:cxn ang="0">
                <a:pos x="503" y="205"/>
              </a:cxn>
              <a:cxn ang="0">
                <a:pos x="440" y="178"/>
              </a:cxn>
              <a:cxn ang="0">
                <a:pos x="392" y="167"/>
              </a:cxn>
              <a:cxn ang="0">
                <a:pos x="359" y="161"/>
              </a:cxn>
              <a:cxn ang="0">
                <a:pos x="330" y="145"/>
              </a:cxn>
              <a:cxn ang="0">
                <a:pos x="307" y="122"/>
              </a:cxn>
              <a:cxn ang="0">
                <a:pos x="292" y="92"/>
              </a:cxn>
              <a:cxn ang="0">
                <a:pos x="279" y="19"/>
              </a:cxn>
              <a:cxn ang="0">
                <a:pos x="261" y="3"/>
              </a:cxn>
              <a:cxn ang="0">
                <a:pos x="227" y="3"/>
              </a:cxn>
              <a:cxn ang="0">
                <a:pos x="173" y="30"/>
              </a:cxn>
              <a:cxn ang="0">
                <a:pos x="119" y="66"/>
              </a:cxn>
              <a:cxn ang="0">
                <a:pos x="0" y="80"/>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1" name="Freeform 163"/>
          <p:cNvSpPr>
            <a:spLocks/>
          </p:cNvSpPr>
          <p:nvPr>
            <p:custDataLst>
              <p:tags r:id="rId94"/>
            </p:custDataLst>
          </p:nvPr>
        </p:nvSpPr>
        <p:spPr bwMode="auto">
          <a:xfrm>
            <a:off x="2686317" y="3411538"/>
            <a:ext cx="128985" cy="215900"/>
          </a:xfrm>
          <a:custGeom>
            <a:avLst/>
            <a:gdLst/>
            <a:ahLst/>
            <a:cxnLst>
              <a:cxn ang="0">
                <a:pos x="225" y="140"/>
              </a:cxn>
              <a:cxn ang="0">
                <a:pos x="213" y="133"/>
              </a:cxn>
              <a:cxn ang="0">
                <a:pos x="201" y="121"/>
              </a:cxn>
              <a:cxn ang="0">
                <a:pos x="190" y="105"/>
              </a:cxn>
              <a:cxn ang="0">
                <a:pos x="183" y="96"/>
              </a:cxn>
              <a:cxn ang="0">
                <a:pos x="176" y="93"/>
              </a:cxn>
              <a:cxn ang="0">
                <a:pos x="167" y="94"/>
              </a:cxn>
              <a:cxn ang="0">
                <a:pos x="161" y="101"/>
              </a:cxn>
              <a:cxn ang="0">
                <a:pos x="153" y="86"/>
              </a:cxn>
              <a:cxn ang="0">
                <a:pos x="142" y="54"/>
              </a:cxn>
              <a:cxn ang="0">
                <a:pos x="132" y="36"/>
              </a:cxn>
              <a:cxn ang="0">
                <a:pos x="123" y="25"/>
              </a:cxn>
              <a:cxn ang="0">
                <a:pos x="111" y="14"/>
              </a:cxn>
              <a:cxn ang="0">
                <a:pos x="96" y="5"/>
              </a:cxn>
              <a:cxn ang="0">
                <a:pos x="80" y="7"/>
              </a:cxn>
              <a:cxn ang="0">
                <a:pos x="69" y="19"/>
              </a:cxn>
              <a:cxn ang="0">
                <a:pos x="63" y="25"/>
              </a:cxn>
              <a:cxn ang="0">
                <a:pos x="57" y="32"/>
              </a:cxn>
              <a:cxn ang="0">
                <a:pos x="56" y="42"/>
              </a:cxn>
              <a:cxn ang="0">
                <a:pos x="58" y="59"/>
              </a:cxn>
              <a:cxn ang="0">
                <a:pos x="52" y="78"/>
              </a:cxn>
              <a:cxn ang="0">
                <a:pos x="33" y="90"/>
              </a:cxn>
              <a:cxn ang="0">
                <a:pos x="17" y="104"/>
              </a:cxn>
              <a:cxn ang="0">
                <a:pos x="4" y="118"/>
              </a:cxn>
              <a:cxn ang="0">
                <a:pos x="40" y="198"/>
              </a:cxn>
              <a:cxn ang="0">
                <a:pos x="73" y="205"/>
              </a:cxn>
              <a:cxn ang="0">
                <a:pos x="84" y="210"/>
              </a:cxn>
              <a:cxn ang="0">
                <a:pos x="93" y="218"/>
              </a:cxn>
              <a:cxn ang="0">
                <a:pos x="99" y="226"/>
              </a:cxn>
              <a:cxn ang="0">
                <a:pos x="103" y="237"/>
              </a:cxn>
              <a:cxn ang="0">
                <a:pos x="106" y="265"/>
              </a:cxn>
              <a:cxn ang="0">
                <a:pos x="103" y="279"/>
              </a:cxn>
              <a:cxn ang="0">
                <a:pos x="96" y="293"/>
              </a:cxn>
              <a:cxn ang="0">
                <a:pos x="89" y="307"/>
              </a:cxn>
              <a:cxn ang="0">
                <a:pos x="86" y="321"/>
              </a:cxn>
              <a:cxn ang="0">
                <a:pos x="91" y="343"/>
              </a:cxn>
              <a:cxn ang="0">
                <a:pos x="107" y="374"/>
              </a:cxn>
              <a:cxn ang="0">
                <a:pos x="117" y="389"/>
              </a:cxn>
              <a:cxn ang="0">
                <a:pos x="129" y="401"/>
              </a:cxn>
              <a:cxn ang="0">
                <a:pos x="141" y="411"/>
              </a:cxn>
              <a:cxn ang="0">
                <a:pos x="153" y="414"/>
              </a:cxn>
              <a:cxn ang="0">
                <a:pos x="215" y="398"/>
              </a:cxn>
              <a:cxn ang="0">
                <a:pos x="255" y="385"/>
              </a:cxn>
              <a:cxn ang="0">
                <a:pos x="267" y="377"/>
              </a:cxn>
              <a:cxn ang="0">
                <a:pos x="273" y="370"/>
              </a:cxn>
              <a:cxn ang="0">
                <a:pos x="269" y="352"/>
              </a:cxn>
              <a:cxn ang="0">
                <a:pos x="263" y="335"/>
              </a:cxn>
              <a:cxn ang="0">
                <a:pos x="242" y="309"/>
              </a:cxn>
              <a:cxn ang="0">
                <a:pos x="222" y="282"/>
              </a:cxn>
              <a:cxn ang="0">
                <a:pos x="215" y="266"/>
              </a:cxn>
              <a:cxn ang="0">
                <a:pos x="212" y="247"/>
              </a:cxn>
              <a:cxn ang="0">
                <a:pos x="215" y="215"/>
              </a:cxn>
              <a:cxn ang="0">
                <a:pos x="222" y="190"/>
              </a:cxn>
              <a:cxn ang="0">
                <a:pos x="230" y="167"/>
              </a:cxn>
              <a:cxn ang="0">
                <a:pos x="232" y="142"/>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nvGrpSpPr>
          <p:cNvPr id="9" name="Group 164"/>
          <p:cNvGrpSpPr>
            <a:grpSpLocks/>
          </p:cNvGrpSpPr>
          <p:nvPr>
            <p:custDataLst>
              <p:tags r:id="rId95"/>
            </p:custDataLst>
          </p:nvPr>
        </p:nvGrpSpPr>
        <p:grpSpPr bwMode="auto">
          <a:xfrm>
            <a:off x="2376752" y="3246438"/>
            <a:ext cx="350838" cy="401637"/>
            <a:chOff x="1486" y="2412"/>
            <a:chExt cx="244" cy="256"/>
          </a:xfrm>
        </p:grpSpPr>
        <p:sp>
          <p:nvSpPr>
            <p:cNvPr id="2213" name="Freeform 165"/>
            <p:cNvSpPr>
              <a:spLocks/>
            </p:cNvSpPr>
            <p:nvPr/>
          </p:nvSpPr>
          <p:spPr bwMode="auto">
            <a:xfrm>
              <a:off x="1639" y="2457"/>
              <a:ext cx="18" cy="7"/>
            </a:xfrm>
            <a:custGeom>
              <a:avLst/>
              <a:gdLst/>
              <a:ahLst/>
              <a:cxnLst>
                <a:cxn ang="0">
                  <a:pos x="0" y="0"/>
                </a:cxn>
                <a:cxn ang="0">
                  <a:pos x="0" y="18"/>
                </a:cxn>
                <a:cxn ang="0">
                  <a:pos x="6" y="20"/>
                </a:cxn>
                <a:cxn ang="0">
                  <a:pos x="10" y="21"/>
                </a:cxn>
                <a:cxn ang="0">
                  <a:pos x="14" y="22"/>
                </a:cxn>
                <a:cxn ang="0">
                  <a:pos x="20" y="22"/>
                </a:cxn>
                <a:cxn ang="0">
                  <a:pos x="23" y="22"/>
                </a:cxn>
                <a:cxn ang="0">
                  <a:pos x="27" y="21"/>
                </a:cxn>
                <a:cxn ang="0">
                  <a:pos x="31" y="20"/>
                </a:cxn>
                <a:cxn ang="0">
                  <a:pos x="33" y="18"/>
                </a:cxn>
                <a:cxn ang="0">
                  <a:pos x="35" y="16"/>
                </a:cxn>
                <a:cxn ang="0">
                  <a:pos x="41" y="12"/>
                </a:cxn>
                <a:cxn ang="0">
                  <a:pos x="47" y="8"/>
                </a:cxn>
                <a:cxn ang="0">
                  <a:pos x="54" y="6"/>
                </a:cxn>
                <a:cxn ang="0">
                  <a:pos x="36" y="5"/>
                </a:cxn>
                <a:cxn ang="0">
                  <a:pos x="20" y="3"/>
                </a:cxn>
                <a:cxn ang="0">
                  <a:pos x="6" y="1"/>
                </a:cxn>
                <a:cxn ang="0">
                  <a:pos x="0" y="0"/>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4" name="Freeform 166"/>
            <p:cNvSpPr>
              <a:spLocks/>
            </p:cNvSpPr>
            <p:nvPr/>
          </p:nvSpPr>
          <p:spPr bwMode="auto">
            <a:xfrm>
              <a:off x="1526" y="2412"/>
              <a:ext cx="2" cy="8"/>
            </a:xfrm>
            <a:custGeom>
              <a:avLst/>
              <a:gdLst/>
              <a:ahLst/>
              <a:cxnLst>
                <a:cxn ang="0">
                  <a:pos x="6" y="24"/>
                </a:cxn>
                <a:cxn ang="0">
                  <a:pos x="6" y="0"/>
                </a:cxn>
                <a:cxn ang="0">
                  <a:pos x="4" y="1"/>
                </a:cxn>
                <a:cxn ang="0">
                  <a:pos x="1" y="3"/>
                </a:cxn>
                <a:cxn ang="0">
                  <a:pos x="0" y="7"/>
                </a:cxn>
                <a:cxn ang="0">
                  <a:pos x="0" y="12"/>
                </a:cxn>
                <a:cxn ang="0">
                  <a:pos x="0" y="16"/>
                </a:cxn>
                <a:cxn ang="0">
                  <a:pos x="1" y="20"/>
                </a:cxn>
                <a:cxn ang="0">
                  <a:pos x="4" y="23"/>
                </a:cxn>
                <a:cxn ang="0">
                  <a:pos x="6" y="24"/>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5" name="Freeform 167"/>
            <p:cNvSpPr>
              <a:spLocks/>
            </p:cNvSpPr>
            <p:nvPr/>
          </p:nvSpPr>
          <p:spPr bwMode="auto">
            <a:xfrm>
              <a:off x="1557" y="2438"/>
              <a:ext cx="8" cy="4"/>
            </a:xfrm>
            <a:custGeom>
              <a:avLst/>
              <a:gdLst/>
              <a:ahLst/>
              <a:cxnLst>
                <a:cxn ang="0">
                  <a:pos x="0" y="12"/>
                </a:cxn>
                <a:cxn ang="0">
                  <a:pos x="27" y="12"/>
                </a:cxn>
                <a:cxn ang="0">
                  <a:pos x="14" y="0"/>
                </a:cxn>
                <a:cxn ang="0">
                  <a:pos x="0" y="12"/>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6" name="Freeform 168"/>
            <p:cNvSpPr>
              <a:spLocks/>
            </p:cNvSpPr>
            <p:nvPr/>
          </p:nvSpPr>
          <p:spPr bwMode="auto">
            <a:xfrm>
              <a:off x="1486" y="2444"/>
              <a:ext cx="244" cy="224"/>
            </a:xfrm>
            <a:custGeom>
              <a:avLst/>
              <a:gdLst/>
              <a:ahLst/>
              <a:cxnLst>
                <a:cxn ang="0">
                  <a:pos x="9" y="208"/>
                </a:cxn>
                <a:cxn ang="0">
                  <a:pos x="50" y="266"/>
                </a:cxn>
                <a:cxn ang="0">
                  <a:pos x="121" y="294"/>
                </a:cxn>
                <a:cxn ang="0">
                  <a:pos x="166" y="316"/>
                </a:cxn>
                <a:cxn ang="0">
                  <a:pos x="198" y="346"/>
                </a:cxn>
                <a:cxn ang="0">
                  <a:pos x="296" y="379"/>
                </a:cxn>
                <a:cxn ang="0">
                  <a:pos x="286" y="420"/>
                </a:cxn>
                <a:cxn ang="0">
                  <a:pos x="311" y="513"/>
                </a:cxn>
                <a:cxn ang="0">
                  <a:pos x="303" y="535"/>
                </a:cxn>
                <a:cxn ang="0">
                  <a:pos x="302" y="566"/>
                </a:cxn>
                <a:cxn ang="0">
                  <a:pos x="328" y="617"/>
                </a:cxn>
                <a:cxn ang="0">
                  <a:pos x="371" y="659"/>
                </a:cxn>
                <a:cxn ang="0">
                  <a:pos x="415" y="671"/>
                </a:cxn>
                <a:cxn ang="0">
                  <a:pos x="465" y="653"/>
                </a:cxn>
                <a:cxn ang="0">
                  <a:pos x="507" y="619"/>
                </a:cxn>
                <a:cxn ang="0">
                  <a:pos x="524" y="586"/>
                </a:cxn>
                <a:cxn ang="0">
                  <a:pos x="477" y="469"/>
                </a:cxn>
                <a:cxn ang="0">
                  <a:pos x="577" y="500"/>
                </a:cxn>
                <a:cxn ang="0">
                  <a:pos x="600" y="477"/>
                </a:cxn>
                <a:cxn ang="0">
                  <a:pos x="652" y="445"/>
                </a:cxn>
                <a:cxn ang="0">
                  <a:pos x="669" y="441"/>
                </a:cxn>
                <a:cxn ang="0">
                  <a:pos x="685" y="435"/>
                </a:cxn>
                <a:cxn ang="0">
                  <a:pos x="666" y="327"/>
                </a:cxn>
                <a:cxn ang="0">
                  <a:pos x="709" y="294"/>
                </a:cxn>
                <a:cxn ang="0">
                  <a:pos x="714" y="253"/>
                </a:cxn>
                <a:cxn ang="0">
                  <a:pos x="726" y="235"/>
                </a:cxn>
                <a:cxn ang="0">
                  <a:pos x="728" y="213"/>
                </a:cxn>
                <a:cxn ang="0">
                  <a:pos x="700" y="196"/>
                </a:cxn>
                <a:cxn ang="0">
                  <a:pos x="686" y="168"/>
                </a:cxn>
                <a:cxn ang="0">
                  <a:pos x="670" y="145"/>
                </a:cxn>
                <a:cxn ang="0">
                  <a:pos x="639" y="152"/>
                </a:cxn>
                <a:cxn ang="0">
                  <a:pos x="630" y="134"/>
                </a:cxn>
                <a:cxn ang="0">
                  <a:pos x="602" y="115"/>
                </a:cxn>
                <a:cxn ang="0">
                  <a:pos x="584" y="97"/>
                </a:cxn>
                <a:cxn ang="0">
                  <a:pos x="536" y="75"/>
                </a:cxn>
                <a:cxn ang="0">
                  <a:pos x="490" y="87"/>
                </a:cxn>
                <a:cxn ang="0">
                  <a:pos x="472" y="101"/>
                </a:cxn>
                <a:cxn ang="0">
                  <a:pos x="434" y="116"/>
                </a:cxn>
                <a:cxn ang="0">
                  <a:pos x="418" y="104"/>
                </a:cxn>
                <a:cxn ang="0">
                  <a:pos x="393" y="102"/>
                </a:cxn>
                <a:cxn ang="0">
                  <a:pos x="359" y="83"/>
                </a:cxn>
                <a:cxn ang="0">
                  <a:pos x="317" y="85"/>
                </a:cxn>
                <a:cxn ang="0">
                  <a:pos x="291" y="92"/>
                </a:cxn>
                <a:cxn ang="0">
                  <a:pos x="252" y="93"/>
                </a:cxn>
                <a:cxn ang="0">
                  <a:pos x="233" y="52"/>
                </a:cxn>
                <a:cxn ang="0">
                  <a:pos x="179" y="22"/>
                </a:cxn>
                <a:cxn ang="0">
                  <a:pos x="148" y="10"/>
                </a:cxn>
                <a:cxn ang="0">
                  <a:pos x="136" y="46"/>
                </a:cxn>
                <a:cxn ang="0">
                  <a:pos x="119" y="69"/>
                </a:cxn>
                <a:cxn ang="0">
                  <a:pos x="119" y="137"/>
                </a:cxn>
                <a:cxn ang="0">
                  <a:pos x="104" y="194"/>
                </a:cxn>
                <a:cxn ang="0">
                  <a:pos x="87" y="190"/>
                </a:cxn>
                <a:cxn ang="0">
                  <a:pos x="70" y="184"/>
                </a:cxn>
                <a:cxn ang="0">
                  <a:pos x="57" y="169"/>
                </a:cxn>
                <a:cxn ang="0">
                  <a:pos x="52" y="119"/>
                </a:cxn>
                <a:cxn ang="0">
                  <a:pos x="73" y="61"/>
                </a:cxn>
                <a:cxn ang="0">
                  <a:pos x="97" y="15"/>
                </a:cxn>
                <a:cxn ang="0">
                  <a:pos x="52" y="30"/>
                </a:cxn>
                <a:cxn ang="0">
                  <a:pos x="16" y="70"/>
                </a:cxn>
                <a:cxn ang="0">
                  <a:pos x="1" y="120"/>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217" name="Freeform 169"/>
          <p:cNvSpPr>
            <a:spLocks/>
          </p:cNvSpPr>
          <p:nvPr>
            <p:custDataLst>
              <p:tags r:id="rId96"/>
            </p:custDataLst>
          </p:nvPr>
        </p:nvSpPr>
        <p:spPr bwMode="auto">
          <a:xfrm>
            <a:off x="7816454" y="4786313"/>
            <a:ext cx="34396" cy="11112"/>
          </a:xfrm>
          <a:custGeom>
            <a:avLst/>
            <a:gdLst/>
            <a:ahLst/>
            <a:cxnLst>
              <a:cxn ang="0">
                <a:pos x="0" y="23"/>
              </a:cxn>
              <a:cxn ang="0">
                <a:pos x="22" y="13"/>
              </a:cxn>
              <a:cxn ang="0">
                <a:pos x="45" y="4"/>
              </a:cxn>
              <a:cxn ang="0">
                <a:pos x="56" y="1"/>
              </a:cxn>
              <a:cxn ang="0">
                <a:pos x="65" y="0"/>
              </a:cxn>
              <a:cxn ang="0">
                <a:pos x="69" y="0"/>
              </a:cxn>
              <a:cxn ang="0">
                <a:pos x="74" y="1"/>
              </a:cxn>
              <a:cxn ang="0">
                <a:pos x="77" y="2"/>
              </a:cxn>
              <a:cxn ang="0">
                <a:pos x="79" y="4"/>
              </a:cxn>
              <a:cxn ang="0">
                <a:pos x="77" y="8"/>
              </a:cxn>
              <a:cxn ang="0">
                <a:pos x="75" y="13"/>
              </a:cxn>
              <a:cxn ang="0">
                <a:pos x="72" y="16"/>
              </a:cxn>
              <a:cxn ang="0">
                <a:pos x="68" y="19"/>
              </a:cxn>
              <a:cxn ang="0">
                <a:pos x="64" y="21"/>
              </a:cxn>
              <a:cxn ang="0">
                <a:pos x="59" y="22"/>
              </a:cxn>
              <a:cxn ang="0">
                <a:pos x="53" y="23"/>
              </a:cxn>
              <a:cxn ang="0">
                <a:pos x="46" y="23"/>
              </a:cxn>
              <a:cxn ang="0">
                <a:pos x="37" y="23"/>
              </a:cxn>
              <a:cxn ang="0">
                <a:pos x="32" y="21"/>
              </a:cxn>
              <a:cxn ang="0">
                <a:pos x="26" y="20"/>
              </a:cxn>
              <a:cxn ang="0">
                <a:pos x="23" y="19"/>
              </a:cxn>
              <a:cxn ang="0">
                <a:pos x="19" y="18"/>
              </a:cxn>
              <a:cxn ang="0">
                <a:pos x="14" y="18"/>
              </a:cxn>
              <a:cxn ang="0">
                <a:pos x="9" y="20"/>
              </a:cxn>
              <a:cxn ang="0">
                <a:pos x="0" y="23"/>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18" name="Freeform 170"/>
          <p:cNvSpPr>
            <a:spLocks/>
          </p:cNvSpPr>
          <p:nvPr>
            <p:custDataLst>
              <p:tags r:id="rId97"/>
            </p:custDataLst>
          </p:nvPr>
        </p:nvSpPr>
        <p:spPr bwMode="auto">
          <a:xfrm>
            <a:off x="7941998" y="4919663"/>
            <a:ext cx="1720" cy="4762"/>
          </a:xfrm>
          <a:custGeom>
            <a:avLst/>
            <a:gdLst/>
            <a:ahLst/>
            <a:cxnLst>
              <a:cxn ang="0">
                <a:pos x="0" y="0"/>
              </a:cxn>
              <a:cxn ang="0">
                <a:pos x="0" y="6"/>
              </a:cxn>
              <a:cxn ang="0">
                <a:pos x="0" y="0"/>
              </a:cxn>
            </a:cxnLst>
            <a:rect l="0" t="0" r="r" b="b"/>
            <a:pathLst>
              <a:path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19" name="Line 171"/>
          <p:cNvSpPr>
            <a:spLocks noChangeShapeType="1"/>
          </p:cNvSpPr>
          <p:nvPr>
            <p:custDataLst>
              <p:tags r:id="rId98"/>
            </p:custDataLst>
          </p:nvPr>
        </p:nvSpPr>
        <p:spPr bwMode="auto">
          <a:xfrm flipV="1">
            <a:off x="8040029" y="4918075"/>
            <a:ext cx="1719" cy="12700"/>
          </a:xfrm>
          <a:prstGeom prst="line">
            <a:avLst/>
          </a:prstGeom>
          <a:noFill/>
          <a:ln w="9525">
            <a:solidFill>
              <a:srgbClr val="FFFFFF"/>
            </a:solidFill>
            <a:round/>
            <a:headEnd/>
            <a:tailEnd/>
          </a:ln>
        </p:spPr>
        <p:txBody>
          <a:bodyPr/>
          <a:lstStyle/>
          <a:p>
            <a:endParaRPr lang="en-US" dirty="0"/>
          </a:p>
        </p:txBody>
      </p:sp>
      <p:sp>
        <p:nvSpPr>
          <p:cNvPr id="2220" name="Freeform 172"/>
          <p:cNvSpPr>
            <a:spLocks/>
          </p:cNvSpPr>
          <p:nvPr>
            <p:custDataLst>
              <p:tags r:id="rId99"/>
            </p:custDataLst>
          </p:nvPr>
        </p:nvSpPr>
        <p:spPr bwMode="auto">
          <a:xfrm>
            <a:off x="8040029" y="4918080"/>
            <a:ext cx="3440" cy="15875"/>
          </a:xfrm>
          <a:custGeom>
            <a:avLst/>
            <a:gdLst/>
            <a:ahLst/>
            <a:cxnLst>
              <a:cxn ang="0">
                <a:pos x="0" y="0"/>
              </a:cxn>
              <a:cxn ang="0">
                <a:pos x="2" y="1"/>
              </a:cxn>
              <a:cxn ang="0">
                <a:pos x="4" y="4"/>
              </a:cxn>
              <a:cxn ang="0">
                <a:pos x="5" y="8"/>
              </a:cxn>
              <a:cxn ang="0">
                <a:pos x="5" y="13"/>
              </a:cxn>
              <a:cxn ang="0">
                <a:pos x="5" y="18"/>
              </a:cxn>
              <a:cxn ang="0">
                <a:pos x="4" y="23"/>
              </a:cxn>
              <a:cxn ang="0">
                <a:pos x="2" y="27"/>
              </a:cxn>
              <a:cxn ang="0">
                <a:pos x="0" y="30"/>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1" name="Freeform 173"/>
          <p:cNvSpPr>
            <a:spLocks/>
          </p:cNvSpPr>
          <p:nvPr>
            <p:custDataLst>
              <p:tags r:id="rId100"/>
            </p:custDataLst>
          </p:nvPr>
        </p:nvSpPr>
        <p:spPr bwMode="auto">
          <a:xfrm>
            <a:off x="8363350" y="4387855"/>
            <a:ext cx="24077" cy="28575"/>
          </a:xfrm>
          <a:custGeom>
            <a:avLst/>
            <a:gdLst/>
            <a:ahLst/>
            <a:cxnLst>
              <a:cxn ang="0">
                <a:pos x="0" y="12"/>
              </a:cxn>
              <a:cxn ang="0">
                <a:pos x="1" y="17"/>
              </a:cxn>
              <a:cxn ang="0">
                <a:pos x="5" y="22"/>
              </a:cxn>
              <a:cxn ang="0">
                <a:pos x="9" y="27"/>
              </a:cxn>
              <a:cxn ang="0">
                <a:pos x="15" y="33"/>
              </a:cxn>
              <a:cxn ang="0">
                <a:pos x="26" y="44"/>
              </a:cxn>
              <a:cxn ang="0">
                <a:pos x="33" y="55"/>
              </a:cxn>
              <a:cxn ang="0">
                <a:pos x="53" y="55"/>
              </a:cxn>
              <a:cxn ang="0">
                <a:pos x="40" y="41"/>
              </a:cxn>
              <a:cxn ang="0">
                <a:pos x="28" y="29"/>
              </a:cxn>
              <a:cxn ang="0">
                <a:pos x="23" y="23"/>
              </a:cxn>
              <a:cxn ang="0">
                <a:pos x="19" y="16"/>
              </a:cxn>
              <a:cxn ang="0">
                <a:pos x="16" y="8"/>
              </a:cxn>
              <a:cxn ang="0">
                <a:pos x="14" y="0"/>
              </a:cxn>
              <a:cxn ang="0">
                <a:pos x="7" y="6"/>
              </a:cxn>
              <a:cxn ang="0">
                <a:pos x="0" y="12"/>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2" name="Freeform 174"/>
          <p:cNvSpPr>
            <a:spLocks/>
          </p:cNvSpPr>
          <p:nvPr>
            <p:custDataLst>
              <p:tags r:id="rId101"/>
            </p:custDataLst>
          </p:nvPr>
        </p:nvSpPr>
        <p:spPr bwMode="auto">
          <a:xfrm>
            <a:off x="8370227" y="4314825"/>
            <a:ext cx="29236" cy="39688"/>
          </a:xfrm>
          <a:custGeom>
            <a:avLst/>
            <a:gdLst/>
            <a:ahLst/>
            <a:cxnLst>
              <a:cxn ang="0">
                <a:pos x="0" y="32"/>
              </a:cxn>
              <a:cxn ang="0">
                <a:pos x="9" y="43"/>
              </a:cxn>
              <a:cxn ang="0">
                <a:pos x="20" y="55"/>
              </a:cxn>
              <a:cxn ang="0">
                <a:pos x="26" y="61"/>
              </a:cxn>
              <a:cxn ang="0">
                <a:pos x="32" y="67"/>
              </a:cxn>
              <a:cxn ang="0">
                <a:pos x="39" y="71"/>
              </a:cxn>
              <a:cxn ang="0">
                <a:pos x="46" y="75"/>
              </a:cxn>
              <a:cxn ang="0">
                <a:pos x="51" y="61"/>
              </a:cxn>
              <a:cxn ang="0">
                <a:pos x="58" y="48"/>
              </a:cxn>
              <a:cxn ang="0">
                <a:pos x="61" y="42"/>
              </a:cxn>
              <a:cxn ang="0">
                <a:pos x="63" y="36"/>
              </a:cxn>
              <a:cxn ang="0">
                <a:pos x="65" y="31"/>
              </a:cxn>
              <a:cxn ang="0">
                <a:pos x="65" y="26"/>
              </a:cxn>
              <a:cxn ang="0">
                <a:pos x="65" y="21"/>
              </a:cxn>
              <a:cxn ang="0">
                <a:pos x="63" y="18"/>
              </a:cxn>
              <a:cxn ang="0">
                <a:pos x="61" y="13"/>
              </a:cxn>
              <a:cxn ang="0">
                <a:pos x="58" y="10"/>
              </a:cxn>
              <a:cxn ang="0">
                <a:pos x="51" y="5"/>
              </a:cxn>
              <a:cxn ang="0">
                <a:pos x="46" y="0"/>
              </a:cxn>
              <a:cxn ang="0">
                <a:pos x="34" y="0"/>
              </a:cxn>
              <a:cxn ang="0">
                <a:pos x="26" y="0"/>
              </a:cxn>
              <a:cxn ang="0">
                <a:pos x="25" y="2"/>
              </a:cxn>
              <a:cxn ang="0">
                <a:pos x="24" y="7"/>
              </a:cxn>
              <a:cxn ang="0">
                <a:pos x="23" y="9"/>
              </a:cxn>
              <a:cxn ang="0">
                <a:pos x="23" y="11"/>
              </a:cxn>
              <a:cxn ang="0">
                <a:pos x="24" y="12"/>
              </a:cxn>
              <a:cxn ang="0">
                <a:pos x="26" y="1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3" name="Freeform 175"/>
          <p:cNvSpPr>
            <a:spLocks/>
          </p:cNvSpPr>
          <p:nvPr>
            <p:custDataLst>
              <p:tags r:id="rId102"/>
            </p:custDataLst>
          </p:nvPr>
        </p:nvSpPr>
        <p:spPr bwMode="auto">
          <a:xfrm>
            <a:off x="8344432" y="4291013"/>
            <a:ext cx="18918" cy="30162"/>
          </a:xfrm>
          <a:custGeom>
            <a:avLst/>
            <a:gdLst/>
            <a:ahLst/>
            <a:cxnLst>
              <a:cxn ang="0">
                <a:pos x="0" y="62"/>
              </a:cxn>
              <a:cxn ang="0">
                <a:pos x="3" y="52"/>
              </a:cxn>
              <a:cxn ang="0">
                <a:pos x="7" y="43"/>
              </a:cxn>
              <a:cxn ang="0">
                <a:pos x="12" y="33"/>
              </a:cxn>
              <a:cxn ang="0">
                <a:pos x="17" y="25"/>
              </a:cxn>
              <a:cxn ang="0">
                <a:pos x="23" y="17"/>
              </a:cxn>
              <a:cxn ang="0">
                <a:pos x="29" y="9"/>
              </a:cxn>
              <a:cxn ang="0">
                <a:pos x="35" y="3"/>
              </a:cxn>
              <a:cxn ang="0">
                <a:pos x="40" y="0"/>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4" name="Freeform 176"/>
          <p:cNvSpPr>
            <a:spLocks/>
          </p:cNvSpPr>
          <p:nvPr>
            <p:custDataLst>
              <p:tags r:id="rId103"/>
            </p:custDataLst>
          </p:nvPr>
        </p:nvSpPr>
        <p:spPr bwMode="auto">
          <a:xfrm>
            <a:off x="8256720" y="4168780"/>
            <a:ext cx="73951" cy="138113"/>
          </a:xfrm>
          <a:custGeom>
            <a:avLst/>
            <a:gdLst/>
            <a:ahLst/>
            <a:cxnLst>
              <a:cxn ang="0">
                <a:pos x="159" y="259"/>
              </a:cxn>
              <a:cxn ang="0">
                <a:pos x="159" y="251"/>
              </a:cxn>
              <a:cxn ang="0">
                <a:pos x="159" y="244"/>
              </a:cxn>
              <a:cxn ang="0">
                <a:pos x="159" y="236"/>
              </a:cxn>
              <a:cxn ang="0">
                <a:pos x="159" y="228"/>
              </a:cxn>
              <a:cxn ang="0">
                <a:pos x="159" y="224"/>
              </a:cxn>
              <a:cxn ang="0">
                <a:pos x="158" y="219"/>
              </a:cxn>
              <a:cxn ang="0">
                <a:pos x="156" y="215"/>
              </a:cxn>
              <a:cxn ang="0">
                <a:pos x="153" y="210"/>
              </a:cxn>
              <a:cxn ang="0">
                <a:pos x="145" y="202"/>
              </a:cxn>
              <a:cxn ang="0">
                <a:pos x="135" y="195"/>
              </a:cxn>
              <a:cxn ang="0">
                <a:pos x="124" y="189"/>
              </a:cxn>
              <a:cxn ang="0">
                <a:pos x="112" y="184"/>
              </a:cxn>
              <a:cxn ang="0">
                <a:pos x="99" y="180"/>
              </a:cxn>
              <a:cxn ang="0">
                <a:pos x="87" y="179"/>
              </a:cxn>
              <a:cxn ang="0">
                <a:pos x="85" y="178"/>
              </a:cxn>
              <a:cxn ang="0">
                <a:pos x="82" y="177"/>
              </a:cxn>
              <a:cxn ang="0">
                <a:pos x="81" y="175"/>
              </a:cxn>
              <a:cxn ang="0">
                <a:pos x="80" y="173"/>
              </a:cxn>
              <a:cxn ang="0">
                <a:pos x="80" y="167"/>
              </a:cxn>
              <a:cxn ang="0">
                <a:pos x="81" y="161"/>
              </a:cxn>
              <a:cxn ang="0">
                <a:pos x="85" y="148"/>
              </a:cxn>
              <a:cxn ang="0">
                <a:pos x="87" y="142"/>
              </a:cxn>
              <a:cxn ang="0">
                <a:pos x="73" y="141"/>
              </a:cxn>
              <a:cxn ang="0">
                <a:pos x="59" y="139"/>
              </a:cxn>
              <a:cxn ang="0">
                <a:pos x="48" y="135"/>
              </a:cxn>
              <a:cxn ang="0">
                <a:pos x="40" y="129"/>
              </a:cxn>
              <a:cxn ang="0">
                <a:pos x="31" y="121"/>
              </a:cxn>
              <a:cxn ang="0">
                <a:pos x="24" y="113"/>
              </a:cxn>
              <a:cxn ang="0">
                <a:pos x="18" y="104"/>
              </a:cxn>
              <a:cxn ang="0">
                <a:pos x="13" y="94"/>
              </a:cxn>
              <a:cxn ang="0">
                <a:pos x="9" y="84"/>
              </a:cxn>
              <a:cxn ang="0">
                <a:pos x="7" y="73"/>
              </a:cxn>
              <a:cxn ang="0">
                <a:pos x="5" y="60"/>
              </a:cxn>
              <a:cxn ang="0">
                <a:pos x="2" y="48"/>
              </a:cxn>
              <a:cxn ang="0">
                <a:pos x="0" y="25"/>
              </a:cxn>
              <a:cxn ang="0">
                <a:pos x="0" y="0"/>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5" name="Line 177"/>
          <p:cNvSpPr>
            <a:spLocks noChangeShapeType="1"/>
          </p:cNvSpPr>
          <p:nvPr>
            <p:custDataLst>
              <p:tags r:id="rId104"/>
            </p:custDataLst>
          </p:nvPr>
        </p:nvSpPr>
        <p:spPr bwMode="auto">
          <a:xfrm flipH="1" flipV="1">
            <a:off x="8249841" y="4135443"/>
            <a:ext cx="6879" cy="33337"/>
          </a:xfrm>
          <a:prstGeom prst="line">
            <a:avLst/>
          </a:prstGeom>
          <a:noFill/>
          <a:ln w="9525">
            <a:solidFill>
              <a:srgbClr val="FFFFFF"/>
            </a:solidFill>
            <a:round/>
            <a:headEnd/>
            <a:tailEnd/>
          </a:ln>
        </p:spPr>
        <p:txBody>
          <a:bodyPr/>
          <a:lstStyle/>
          <a:p>
            <a:endParaRPr lang="en-US" dirty="0"/>
          </a:p>
        </p:txBody>
      </p:sp>
      <p:sp>
        <p:nvSpPr>
          <p:cNvPr id="2226" name="Freeform 178"/>
          <p:cNvSpPr>
            <a:spLocks/>
          </p:cNvSpPr>
          <p:nvPr>
            <p:custDataLst>
              <p:tags r:id="rId105"/>
            </p:custDataLst>
          </p:nvPr>
        </p:nvSpPr>
        <p:spPr bwMode="auto">
          <a:xfrm>
            <a:off x="8249841" y="4119566"/>
            <a:ext cx="6879" cy="15875"/>
          </a:xfrm>
          <a:custGeom>
            <a:avLst/>
            <a:gdLst/>
            <a:ahLst/>
            <a:cxnLst>
              <a:cxn ang="0">
                <a:pos x="0" y="25"/>
              </a:cxn>
              <a:cxn ang="0">
                <a:pos x="1" y="19"/>
              </a:cxn>
              <a:cxn ang="0">
                <a:pos x="4" y="13"/>
              </a:cxn>
              <a:cxn ang="0">
                <a:pos x="8" y="6"/>
              </a:cxn>
              <a:cxn ang="0">
                <a:pos x="13" y="0"/>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7" name="Line 179"/>
          <p:cNvSpPr>
            <a:spLocks noChangeShapeType="1"/>
          </p:cNvSpPr>
          <p:nvPr>
            <p:custDataLst>
              <p:tags r:id="rId106"/>
            </p:custDataLst>
          </p:nvPr>
        </p:nvSpPr>
        <p:spPr bwMode="auto">
          <a:xfrm flipV="1">
            <a:off x="8256720" y="4106863"/>
            <a:ext cx="0" cy="12700"/>
          </a:xfrm>
          <a:prstGeom prst="line">
            <a:avLst/>
          </a:prstGeom>
          <a:noFill/>
          <a:ln w="9525">
            <a:solidFill>
              <a:srgbClr val="FFFFFF"/>
            </a:solidFill>
            <a:round/>
            <a:headEnd/>
            <a:tailEnd/>
          </a:ln>
        </p:spPr>
        <p:txBody>
          <a:bodyPr/>
          <a:lstStyle/>
          <a:p>
            <a:endParaRPr lang="en-US" dirty="0"/>
          </a:p>
        </p:txBody>
      </p:sp>
      <p:sp>
        <p:nvSpPr>
          <p:cNvPr id="2228" name="Freeform 180"/>
          <p:cNvSpPr>
            <a:spLocks/>
          </p:cNvSpPr>
          <p:nvPr>
            <p:custDataLst>
              <p:tags r:id="rId107"/>
            </p:custDataLst>
          </p:nvPr>
        </p:nvSpPr>
        <p:spPr bwMode="auto">
          <a:xfrm>
            <a:off x="8206848" y="4040188"/>
            <a:ext cx="49875" cy="66675"/>
          </a:xfrm>
          <a:custGeom>
            <a:avLst/>
            <a:gdLst/>
            <a:ahLst/>
            <a:cxnLst>
              <a:cxn ang="0">
                <a:pos x="100" y="123"/>
              </a:cxn>
              <a:cxn ang="0">
                <a:pos x="90" y="122"/>
              </a:cxn>
              <a:cxn ang="0">
                <a:pos x="76" y="119"/>
              </a:cxn>
              <a:cxn ang="0">
                <a:pos x="60" y="114"/>
              </a:cxn>
              <a:cxn ang="0">
                <a:pos x="43" y="107"/>
              </a:cxn>
              <a:cxn ang="0">
                <a:pos x="34" y="103"/>
              </a:cxn>
              <a:cxn ang="0">
                <a:pos x="27" y="99"/>
              </a:cxn>
              <a:cxn ang="0">
                <a:pos x="20" y="94"/>
              </a:cxn>
              <a:cxn ang="0">
                <a:pos x="13" y="89"/>
              </a:cxn>
              <a:cxn ang="0">
                <a:pos x="8" y="84"/>
              </a:cxn>
              <a:cxn ang="0">
                <a:pos x="4" y="79"/>
              </a:cxn>
              <a:cxn ang="0">
                <a:pos x="1" y="73"/>
              </a:cxn>
              <a:cxn ang="0">
                <a:pos x="0" y="68"/>
              </a:cxn>
              <a:cxn ang="0">
                <a:pos x="2" y="55"/>
              </a:cxn>
              <a:cxn ang="0">
                <a:pos x="7" y="36"/>
              </a:cxn>
              <a:cxn ang="0">
                <a:pos x="11" y="17"/>
              </a:cxn>
              <a:cxn ang="0">
                <a:pos x="13" y="0"/>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9" name="Freeform 181"/>
          <p:cNvSpPr>
            <a:spLocks/>
          </p:cNvSpPr>
          <p:nvPr>
            <p:custDataLst>
              <p:tags r:id="rId108"/>
            </p:custDataLst>
          </p:nvPr>
        </p:nvSpPr>
        <p:spPr bwMode="auto">
          <a:xfrm>
            <a:off x="8222327" y="3983038"/>
            <a:ext cx="1719" cy="50800"/>
          </a:xfrm>
          <a:custGeom>
            <a:avLst/>
            <a:gdLst/>
            <a:ahLst/>
            <a:cxnLst>
              <a:cxn ang="0">
                <a:pos x="5" y="0"/>
              </a:cxn>
              <a:cxn ang="0">
                <a:pos x="4" y="34"/>
              </a:cxn>
              <a:cxn ang="0">
                <a:pos x="1" y="59"/>
              </a:cxn>
              <a:cxn ang="0">
                <a:pos x="0" y="69"/>
              </a:cxn>
              <a:cxn ang="0">
                <a:pos x="0" y="78"/>
              </a:cxn>
              <a:cxn ang="0">
                <a:pos x="2" y="87"/>
              </a:cxn>
              <a:cxn ang="0">
                <a:pos x="5" y="99"/>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0" name="Freeform 182"/>
          <p:cNvSpPr>
            <a:spLocks/>
          </p:cNvSpPr>
          <p:nvPr>
            <p:custDataLst>
              <p:tags r:id="rId109"/>
            </p:custDataLst>
          </p:nvPr>
        </p:nvSpPr>
        <p:spPr bwMode="auto">
          <a:xfrm>
            <a:off x="8229204" y="3976688"/>
            <a:ext cx="8598" cy="36512"/>
          </a:xfrm>
          <a:custGeom>
            <a:avLst/>
            <a:gdLst/>
            <a:ahLst/>
            <a:cxnLst>
              <a:cxn ang="0">
                <a:pos x="14" y="0"/>
              </a:cxn>
              <a:cxn ang="0">
                <a:pos x="8" y="16"/>
              </a:cxn>
              <a:cxn ang="0">
                <a:pos x="4" y="33"/>
              </a:cxn>
              <a:cxn ang="0">
                <a:pos x="2" y="52"/>
              </a:cxn>
              <a:cxn ang="0">
                <a:pos x="0" y="68"/>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1" name="Freeform 183"/>
          <p:cNvSpPr>
            <a:spLocks/>
          </p:cNvSpPr>
          <p:nvPr>
            <p:custDataLst>
              <p:tags r:id="rId110"/>
            </p:custDataLst>
          </p:nvPr>
        </p:nvSpPr>
        <p:spPr bwMode="auto">
          <a:xfrm>
            <a:off x="8246404" y="3957642"/>
            <a:ext cx="1719" cy="22225"/>
          </a:xfrm>
          <a:custGeom>
            <a:avLst/>
            <a:gdLst/>
            <a:ahLst/>
            <a:cxnLst>
              <a:cxn ang="0">
                <a:pos x="0" y="0"/>
              </a:cxn>
              <a:cxn ang="0">
                <a:pos x="0" y="13"/>
              </a:cxn>
              <a:cxn ang="0">
                <a:pos x="0" y="26"/>
              </a:cxn>
              <a:cxn ang="0">
                <a:pos x="0" y="37"/>
              </a:cxn>
              <a:cxn ang="0">
                <a:pos x="0" y="43"/>
              </a:cxn>
            </a:cxnLst>
            <a:rect l="0" t="0" r="r" b="b"/>
            <a:pathLst>
              <a:path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2" name="Line 184"/>
          <p:cNvSpPr>
            <a:spLocks noChangeShapeType="1"/>
          </p:cNvSpPr>
          <p:nvPr>
            <p:custDataLst>
              <p:tags r:id="rId111"/>
            </p:custDataLst>
          </p:nvPr>
        </p:nvSpPr>
        <p:spPr bwMode="auto">
          <a:xfrm flipV="1">
            <a:off x="8246404" y="3976692"/>
            <a:ext cx="1719" cy="3175"/>
          </a:xfrm>
          <a:prstGeom prst="line">
            <a:avLst/>
          </a:prstGeom>
          <a:noFill/>
          <a:ln w="9525">
            <a:solidFill>
              <a:srgbClr val="FFFFFF"/>
            </a:solidFill>
            <a:round/>
            <a:headEnd/>
            <a:tailEnd/>
          </a:ln>
        </p:spPr>
        <p:txBody>
          <a:bodyPr/>
          <a:lstStyle/>
          <a:p>
            <a:endParaRPr lang="en-US" dirty="0"/>
          </a:p>
        </p:txBody>
      </p:sp>
      <p:sp>
        <p:nvSpPr>
          <p:cNvPr id="2233" name="Freeform 185"/>
          <p:cNvSpPr>
            <a:spLocks/>
          </p:cNvSpPr>
          <p:nvPr>
            <p:custDataLst>
              <p:tags r:id="rId112"/>
            </p:custDataLst>
          </p:nvPr>
        </p:nvSpPr>
        <p:spPr bwMode="auto">
          <a:xfrm>
            <a:off x="8229207" y="3960817"/>
            <a:ext cx="1719" cy="15875"/>
          </a:xfrm>
          <a:custGeom>
            <a:avLst/>
            <a:gdLst/>
            <a:ahLst/>
            <a:cxnLst>
              <a:cxn ang="0">
                <a:pos x="0" y="31"/>
              </a:cxn>
              <a:cxn ang="0">
                <a:pos x="0" y="22"/>
              </a:cxn>
              <a:cxn ang="0">
                <a:pos x="0" y="15"/>
              </a:cxn>
              <a:cxn ang="0">
                <a:pos x="0" y="8"/>
              </a:cxn>
              <a:cxn ang="0">
                <a:pos x="0" y="0"/>
              </a:cxn>
            </a:cxnLst>
            <a:rect l="0" t="0" r="r" b="b"/>
            <a:pathLst>
              <a:path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4" name="Freeform 186"/>
          <p:cNvSpPr>
            <a:spLocks/>
          </p:cNvSpPr>
          <p:nvPr>
            <p:custDataLst>
              <p:tags r:id="rId113"/>
            </p:custDataLst>
          </p:nvPr>
        </p:nvSpPr>
        <p:spPr bwMode="auto">
          <a:xfrm>
            <a:off x="7926523" y="4949830"/>
            <a:ext cx="104907" cy="87313"/>
          </a:xfrm>
          <a:custGeom>
            <a:avLst/>
            <a:gdLst/>
            <a:ahLst/>
            <a:cxnLst>
              <a:cxn ang="0">
                <a:pos x="19" y="158"/>
              </a:cxn>
              <a:cxn ang="0">
                <a:pos x="7" y="142"/>
              </a:cxn>
              <a:cxn ang="0">
                <a:pos x="0" y="130"/>
              </a:cxn>
              <a:cxn ang="0">
                <a:pos x="1" y="108"/>
              </a:cxn>
              <a:cxn ang="0">
                <a:pos x="11" y="68"/>
              </a:cxn>
              <a:cxn ang="0">
                <a:pos x="24" y="39"/>
              </a:cxn>
              <a:cxn ang="0">
                <a:pos x="34" y="21"/>
              </a:cxn>
              <a:cxn ang="0">
                <a:pos x="44" y="9"/>
              </a:cxn>
              <a:cxn ang="0">
                <a:pos x="54" y="1"/>
              </a:cxn>
              <a:cxn ang="0">
                <a:pos x="65" y="1"/>
              </a:cxn>
              <a:cxn ang="0">
                <a:pos x="76" y="3"/>
              </a:cxn>
              <a:cxn ang="0">
                <a:pos x="88" y="8"/>
              </a:cxn>
              <a:cxn ang="0">
                <a:pos x="100" y="17"/>
              </a:cxn>
              <a:cxn ang="0">
                <a:pos x="112" y="24"/>
              </a:cxn>
              <a:cxn ang="0">
                <a:pos x="128" y="24"/>
              </a:cxn>
              <a:cxn ang="0">
                <a:pos x="145" y="19"/>
              </a:cxn>
              <a:cxn ang="0">
                <a:pos x="165" y="7"/>
              </a:cxn>
              <a:cxn ang="0">
                <a:pos x="225" y="0"/>
              </a:cxn>
              <a:cxn ang="0">
                <a:pos x="215" y="22"/>
              </a:cxn>
              <a:cxn ang="0">
                <a:pos x="201" y="41"/>
              </a:cxn>
              <a:cxn ang="0">
                <a:pos x="168" y="72"/>
              </a:cxn>
              <a:cxn ang="0">
                <a:pos x="138" y="100"/>
              </a:cxn>
              <a:cxn ang="0">
                <a:pos x="129" y="114"/>
              </a:cxn>
              <a:cxn ang="0">
                <a:pos x="126" y="130"/>
              </a:cxn>
              <a:cxn ang="0">
                <a:pos x="123" y="126"/>
              </a:cxn>
              <a:cxn ang="0">
                <a:pos x="120" y="117"/>
              </a:cxn>
              <a:cxn ang="0">
                <a:pos x="106" y="121"/>
              </a:cxn>
              <a:cxn ang="0">
                <a:pos x="97" y="128"/>
              </a:cxn>
              <a:cxn ang="0">
                <a:pos x="80" y="145"/>
              </a:cxn>
              <a:cxn ang="0">
                <a:pos x="71" y="153"/>
              </a:cxn>
              <a:cxn ang="0">
                <a:pos x="60" y="160"/>
              </a:cxn>
              <a:cxn ang="0">
                <a:pos x="46" y="165"/>
              </a:cxn>
              <a:cxn ang="0">
                <a:pos x="26" y="167"/>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5" name="Freeform 187"/>
          <p:cNvSpPr>
            <a:spLocks/>
          </p:cNvSpPr>
          <p:nvPr>
            <p:custDataLst>
              <p:tags r:id="rId114"/>
            </p:custDataLst>
          </p:nvPr>
        </p:nvSpPr>
        <p:spPr bwMode="auto">
          <a:xfrm>
            <a:off x="8076143" y="4168776"/>
            <a:ext cx="3440" cy="17463"/>
          </a:xfrm>
          <a:custGeom>
            <a:avLst/>
            <a:gdLst/>
            <a:ahLst/>
            <a:cxnLst>
              <a:cxn ang="0">
                <a:pos x="0" y="31"/>
              </a:cxn>
              <a:cxn ang="0">
                <a:pos x="5" y="22"/>
              </a:cxn>
              <a:cxn ang="0">
                <a:pos x="6" y="13"/>
              </a:cxn>
              <a:cxn ang="0">
                <a:pos x="7" y="6"/>
              </a:cxn>
              <a:cxn ang="0">
                <a:pos x="7" y="0"/>
              </a:cxn>
              <a:cxn ang="0">
                <a:pos x="6" y="6"/>
              </a:cxn>
              <a:cxn ang="0">
                <a:pos x="4" y="13"/>
              </a:cxn>
              <a:cxn ang="0">
                <a:pos x="1" y="22"/>
              </a:cxn>
              <a:cxn ang="0">
                <a:pos x="0" y="31"/>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6" name="Freeform 188"/>
          <p:cNvSpPr>
            <a:spLocks/>
          </p:cNvSpPr>
          <p:nvPr>
            <p:custDataLst>
              <p:tags r:id="rId115"/>
            </p:custDataLst>
          </p:nvPr>
        </p:nvSpPr>
        <p:spPr bwMode="auto">
          <a:xfrm>
            <a:off x="8003913" y="4090993"/>
            <a:ext cx="17198" cy="15875"/>
          </a:xfrm>
          <a:custGeom>
            <a:avLst/>
            <a:gdLst/>
            <a:ahLst/>
            <a:cxnLst>
              <a:cxn ang="0">
                <a:pos x="33" y="31"/>
              </a:cxn>
              <a:cxn ang="0">
                <a:pos x="33" y="0"/>
              </a:cxn>
              <a:cxn ang="0">
                <a:pos x="27" y="0"/>
              </a:cxn>
              <a:cxn ang="0">
                <a:pos x="22" y="2"/>
              </a:cxn>
              <a:cxn ang="0">
                <a:pos x="16" y="5"/>
              </a:cxn>
              <a:cxn ang="0">
                <a:pos x="11" y="8"/>
              </a:cxn>
              <a:cxn ang="0">
                <a:pos x="6" y="12"/>
              </a:cxn>
              <a:cxn ang="0">
                <a:pos x="3" y="16"/>
              </a:cxn>
              <a:cxn ang="0">
                <a:pos x="1" y="21"/>
              </a:cxn>
              <a:cxn ang="0">
                <a:pos x="0" y="25"/>
              </a:cxn>
              <a:cxn ang="0">
                <a:pos x="1" y="27"/>
              </a:cxn>
              <a:cxn ang="0">
                <a:pos x="3" y="29"/>
              </a:cxn>
              <a:cxn ang="0">
                <a:pos x="6" y="30"/>
              </a:cxn>
              <a:cxn ang="0">
                <a:pos x="11" y="30"/>
              </a:cxn>
              <a:cxn ang="0">
                <a:pos x="22" y="31"/>
              </a:cxn>
              <a:cxn ang="0">
                <a:pos x="33" y="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7" name="Freeform 189"/>
          <p:cNvSpPr>
            <a:spLocks/>
          </p:cNvSpPr>
          <p:nvPr>
            <p:custDataLst>
              <p:tags r:id="rId116"/>
            </p:custDataLst>
          </p:nvPr>
        </p:nvSpPr>
        <p:spPr bwMode="auto">
          <a:xfrm>
            <a:off x="8021111" y="4003675"/>
            <a:ext cx="3440" cy="9525"/>
          </a:xfrm>
          <a:custGeom>
            <a:avLst/>
            <a:gdLst/>
            <a:ahLst/>
            <a:cxnLst>
              <a:cxn ang="0">
                <a:pos x="0" y="19"/>
              </a:cxn>
              <a:cxn ang="0">
                <a:pos x="2" y="18"/>
              </a:cxn>
              <a:cxn ang="0">
                <a:pos x="5" y="17"/>
              </a:cxn>
              <a:cxn ang="0">
                <a:pos x="7" y="15"/>
              </a:cxn>
              <a:cxn ang="0">
                <a:pos x="8" y="12"/>
              </a:cxn>
              <a:cxn ang="0">
                <a:pos x="12" y="6"/>
              </a:cxn>
              <a:cxn ang="0">
                <a:pos x="13" y="0"/>
              </a:cxn>
              <a:cxn ang="0">
                <a:pos x="0" y="19"/>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8" name="Freeform 190"/>
          <p:cNvSpPr>
            <a:spLocks/>
          </p:cNvSpPr>
          <p:nvPr>
            <p:custDataLst>
              <p:tags r:id="rId117"/>
            </p:custDataLst>
          </p:nvPr>
        </p:nvSpPr>
        <p:spPr bwMode="auto">
          <a:xfrm>
            <a:off x="7847412" y="4006850"/>
            <a:ext cx="39555" cy="22225"/>
          </a:xfrm>
          <a:custGeom>
            <a:avLst/>
            <a:gdLst/>
            <a:ahLst/>
            <a:cxnLst>
              <a:cxn ang="0">
                <a:pos x="54" y="42"/>
              </a:cxn>
              <a:cxn ang="0">
                <a:pos x="59" y="42"/>
              </a:cxn>
              <a:cxn ang="0">
                <a:pos x="64" y="41"/>
              </a:cxn>
              <a:cxn ang="0">
                <a:pos x="68" y="40"/>
              </a:cxn>
              <a:cxn ang="0">
                <a:pos x="71" y="38"/>
              </a:cxn>
              <a:cxn ang="0">
                <a:pos x="75" y="34"/>
              </a:cxn>
              <a:cxn ang="0">
                <a:pos x="78" y="28"/>
              </a:cxn>
              <a:cxn ang="0">
                <a:pos x="79" y="22"/>
              </a:cxn>
              <a:cxn ang="0">
                <a:pos x="80" y="16"/>
              </a:cxn>
              <a:cxn ang="0">
                <a:pos x="82" y="11"/>
              </a:cxn>
              <a:cxn ang="0">
                <a:pos x="87" y="6"/>
              </a:cxn>
              <a:cxn ang="0">
                <a:pos x="77" y="2"/>
              </a:cxn>
              <a:cxn ang="0">
                <a:pos x="67" y="0"/>
              </a:cxn>
              <a:cxn ang="0">
                <a:pos x="57" y="0"/>
              </a:cxn>
              <a:cxn ang="0">
                <a:pos x="47" y="0"/>
              </a:cxn>
              <a:cxn ang="0">
                <a:pos x="40" y="0"/>
              </a:cxn>
              <a:cxn ang="0">
                <a:pos x="32" y="2"/>
              </a:cxn>
              <a:cxn ang="0">
                <a:pos x="25" y="4"/>
              </a:cxn>
              <a:cxn ang="0">
                <a:pos x="19" y="6"/>
              </a:cxn>
              <a:cxn ang="0">
                <a:pos x="8" y="12"/>
              </a:cxn>
              <a:cxn ang="0">
                <a:pos x="0" y="18"/>
              </a:cxn>
              <a:cxn ang="0">
                <a:pos x="11" y="24"/>
              </a:cxn>
              <a:cxn ang="0">
                <a:pos x="27" y="32"/>
              </a:cxn>
              <a:cxn ang="0">
                <a:pos x="43" y="39"/>
              </a:cxn>
              <a:cxn ang="0">
                <a:pos x="54" y="42"/>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9" name="Freeform 191"/>
          <p:cNvSpPr>
            <a:spLocks/>
          </p:cNvSpPr>
          <p:nvPr>
            <p:custDataLst>
              <p:tags r:id="rId118"/>
            </p:custDataLst>
          </p:nvPr>
        </p:nvSpPr>
        <p:spPr bwMode="auto">
          <a:xfrm>
            <a:off x="8112261" y="4470400"/>
            <a:ext cx="1719" cy="14288"/>
          </a:xfrm>
          <a:custGeom>
            <a:avLst/>
            <a:gdLst/>
            <a:ahLst/>
            <a:cxnLst>
              <a:cxn ang="0">
                <a:pos x="0" y="0"/>
              </a:cxn>
              <a:cxn ang="0">
                <a:pos x="7" y="0"/>
              </a:cxn>
              <a:cxn ang="0">
                <a:pos x="7" y="18"/>
              </a:cxn>
              <a:cxn ang="0">
                <a:pos x="0" y="31"/>
              </a:cxn>
              <a:cxn ang="0">
                <a:pos x="0" y="0"/>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0" name="Freeform 192"/>
          <p:cNvSpPr>
            <a:spLocks/>
          </p:cNvSpPr>
          <p:nvPr>
            <p:custDataLst>
              <p:tags r:id="rId119"/>
            </p:custDataLst>
          </p:nvPr>
        </p:nvSpPr>
        <p:spPr bwMode="auto">
          <a:xfrm>
            <a:off x="7285038" y="3976688"/>
            <a:ext cx="1104106" cy="908050"/>
          </a:xfrm>
          <a:custGeom>
            <a:avLst/>
            <a:gdLst/>
            <a:ahLst/>
            <a:cxnLst>
              <a:cxn ang="0">
                <a:pos x="214" y="707"/>
              </a:cxn>
              <a:cxn ang="0">
                <a:pos x="325" y="649"/>
              </a:cxn>
              <a:cxn ang="0">
                <a:pos x="435" y="606"/>
              </a:cxn>
              <a:cxn ang="0">
                <a:pos x="605" y="570"/>
              </a:cxn>
              <a:cxn ang="0">
                <a:pos x="677" y="437"/>
              </a:cxn>
              <a:cxn ang="0">
                <a:pos x="758" y="439"/>
              </a:cxn>
              <a:cxn ang="0">
                <a:pos x="784" y="363"/>
              </a:cxn>
              <a:cxn ang="0">
                <a:pos x="866" y="316"/>
              </a:cxn>
              <a:cxn ang="0">
                <a:pos x="939" y="246"/>
              </a:cxn>
              <a:cxn ang="0">
                <a:pos x="1027" y="223"/>
              </a:cxn>
              <a:cxn ang="0">
                <a:pos x="1078" y="284"/>
              </a:cxn>
              <a:cxn ang="0">
                <a:pos x="1135" y="270"/>
              </a:cxn>
              <a:cxn ang="0">
                <a:pos x="1176" y="172"/>
              </a:cxn>
              <a:cxn ang="0">
                <a:pos x="1320" y="117"/>
              </a:cxn>
              <a:cxn ang="0">
                <a:pos x="1336" y="41"/>
              </a:cxn>
              <a:cxn ang="0">
                <a:pos x="1432" y="107"/>
              </a:cxn>
              <a:cxn ang="0">
                <a:pos x="1544" y="117"/>
              </a:cxn>
              <a:cxn ang="0">
                <a:pos x="1465" y="262"/>
              </a:cxn>
              <a:cxn ang="0">
                <a:pos x="1509" y="333"/>
              </a:cxn>
              <a:cxn ang="0">
                <a:pos x="1582" y="354"/>
              </a:cxn>
              <a:cxn ang="0">
                <a:pos x="1668" y="423"/>
              </a:cxn>
              <a:cxn ang="0">
                <a:pos x="1764" y="413"/>
              </a:cxn>
              <a:cxn ang="0">
                <a:pos x="1830" y="205"/>
              </a:cxn>
              <a:cxn ang="0">
                <a:pos x="1904" y="10"/>
              </a:cxn>
              <a:cxn ang="0">
                <a:pos x="1933" y="80"/>
              </a:cxn>
              <a:cxn ang="0">
                <a:pos x="1944" y="176"/>
              </a:cxn>
              <a:cxn ang="0">
                <a:pos x="1986" y="240"/>
              </a:cxn>
              <a:cxn ang="0">
                <a:pos x="2040" y="429"/>
              </a:cxn>
              <a:cxn ang="0">
                <a:pos x="2089" y="540"/>
              </a:cxn>
              <a:cxn ang="0">
                <a:pos x="2163" y="686"/>
              </a:cxn>
              <a:cxn ang="0">
                <a:pos x="2219" y="769"/>
              </a:cxn>
              <a:cxn ang="0">
                <a:pos x="2332" y="892"/>
              </a:cxn>
              <a:cxn ang="0">
                <a:pos x="2276" y="1105"/>
              </a:cxn>
              <a:cxn ang="0">
                <a:pos x="2087" y="1362"/>
              </a:cxn>
              <a:cxn ang="0">
                <a:pos x="2005" y="1432"/>
              </a:cxn>
              <a:cxn ang="0">
                <a:pos x="1838" y="1591"/>
              </a:cxn>
              <a:cxn ang="0">
                <a:pos x="1749" y="1676"/>
              </a:cxn>
              <a:cxn ang="0">
                <a:pos x="1589" y="1726"/>
              </a:cxn>
              <a:cxn ang="0">
                <a:pos x="1517" y="1693"/>
              </a:cxn>
              <a:cxn ang="0">
                <a:pos x="1410" y="1729"/>
              </a:cxn>
              <a:cxn ang="0">
                <a:pos x="1297" y="1693"/>
              </a:cxn>
              <a:cxn ang="0">
                <a:pos x="1279" y="1614"/>
              </a:cxn>
              <a:cxn ang="0">
                <a:pos x="1263" y="1516"/>
              </a:cxn>
              <a:cxn ang="0">
                <a:pos x="1225" y="1500"/>
              </a:cxn>
              <a:cxn ang="0">
                <a:pos x="1280" y="1382"/>
              </a:cxn>
              <a:cxn ang="0">
                <a:pos x="1088" y="1362"/>
              </a:cxn>
              <a:cxn ang="0">
                <a:pos x="961" y="1282"/>
              </a:cxn>
              <a:cxn ang="0">
                <a:pos x="754" y="1323"/>
              </a:cxn>
              <a:cxn ang="0">
                <a:pos x="507" y="1419"/>
              </a:cxn>
              <a:cxn ang="0">
                <a:pos x="214" y="1473"/>
              </a:cxn>
              <a:cxn ang="0">
                <a:pos x="55" y="1490"/>
              </a:cxn>
              <a:cxn ang="0">
                <a:pos x="2" y="1423"/>
              </a:cxn>
              <a:cxn ang="0">
                <a:pos x="97" y="1344"/>
              </a:cxn>
              <a:cxn ang="0">
                <a:pos x="75" y="1241"/>
              </a:cxn>
              <a:cxn ang="0">
                <a:pos x="113" y="1170"/>
              </a:cxn>
              <a:cxn ang="0">
                <a:pos x="58" y="943"/>
              </a:cxn>
              <a:cxn ang="0">
                <a:pos x="113" y="964"/>
              </a:cxn>
              <a:cxn ang="0">
                <a:pos x="106" y="862"/>
              </a:cxn>
              <a:cxn ang="0">
                <a:pos x="147" y="765"/>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1" name="Freeform 193"/>
          <p:cNvSpPr>
            <a:spLocks/>
          </p:cNvSpPr>
          <p:nvPr>
            <p:custDataLst>
              <p:tags r:id="rId120"/>
            </p:custDataLst>
          </p:nvPr>
        </p:nvSpPr>
        <p:spPr bwMode="auto">
          <a:xfrm>
            <a:off x="1312203" y="2643193"/>
            <a:ext cx="724032" cy="581025"/>
          </a:xfrm>
          <a:custGeom>
            <a:avLst/>
            <a:gdLst/>
            <a:ahLst/>
            <a:cxnLst>
              <a:cxn ang="0">
                <a:pos x="1243" y="925"/>
              </a:cxn>
              <a:cxn ang="0">
                <a:pos x="1299" y="982"/>
              </a:cxn>
              <a:cxn ang="0">
                <a:pos x="1220" y="999"/>
              </a:cxn>
              <a:cxn ang="0">
                <a:pos x="1177" y="1095"/>
              </a:cxn>
              <a:cxn ang="0">
                <a:pos x="1065" y="1006"/>
              </a:cxn>
              <a:cxn ang="0">
                <a:pos x="994" y="1012"/>
              </a:cxn>
              <a:cxn ang="0">
                <a:pos x="913" y="1039"/>
              </a:cxn>
              <a:cxn ang="0">
                <a:pos x="786" y="971"/>
              </a:cxn>
              <a:cxn ang="0">
                <a:pos x="648" y="917"/>
              </a:cxn>
              <a:cxn ang="0">
                <a:pos x="588" y="883"/>
              </a:cxn>
              <a:cxn ang="0">
                <a:pos x="537" y="835"/>
              </a:cxn>
              <a:cxn ang="0">
                <a:pos x="485" y="826"/>
              </a:cxn>
              <a:cxn ang="0">
                <a:pos x="439" y="757"/>
              </a:cxn>
              <a:cxn ang="0">
                <a:pos x="467" y="705"/>
              </a:cxn>
              <a:cxn ang="0">
                <a:pos x="450" y="601"/>
              </a:cxn>
              <a:cxn ang="0">
                <a:pos x="352" y="468"/>
              </a:cxn>
              <a:cxn ang="0">
                <a:pos x="304" y="426"/>
              </a:cxn>
              <a:cxn ang="0">
                <a:pos x="293" y="369"/>
              </a:cxn>
              <a:cxn ang="0">
                <a:pos x="217" y="248"/>
              </a:cxn>
              <a:cxn ang="0">
                <a:pos x="167" y="74"/>
              </a:cxn>
              <a:cxn ang="0">
                <a:pos x="84" y="104"/>
              </a:cxn>
              <a:cxn ang="0">
                <a:pos x="113" y="222"/>
              </a:cxn>
              <a:cxn ang="0">
                <a:pos x="150" y="326"/>
              </a:cxn>
              <a:cxn ang="0">
                <a:pos x="196" y="402"/>
              </a:cxn>
              <a:cxn ang="0">
                <a:pos x="200" y="465"/>
              </a:cxn>
              <a:cxn ang="0">
                <a:pos x="213" y="524"/>
              </a:cxn>
              <a:cxn ang="0">
                <a:pos x="259" y="571"/>
              </a:cxn>
              <a:cxn ang="0">
                <a:pos x="214" y="596"/>
              </a:cxn>
              <a:cxn ang="0">
                <a:pos x="193" y="542"/>
              </a:cxn>
              <a:cxn ang="0">
                <a:pos x="120" y="474"/>
              </a:cxn>
              <a:cxn ang="0">
                <a:pos x="146" y="420"/>
              </a:cxn>
              <a:cxn ang="0">
                <a:pos x="89" y="366"/>
              </a:cxn>
              <a:cxn ang="0">
                <a:pos x="27" y="307"/>
              </a:cxn>
              <a:cxn ang="0">
                <a:pos x="65" y="289"/>
              </a:cxn>
              <a:cxn ang="0">
                <a:pos x="64" y="225"/>
              </a:cxn>
              <a:cxn ang="0">
                <a:pos x="6" y="117"/>
              </a:cxn>
              <a:cxn ang="0">
                <a:pos x="38" y="5"/>
              </a:cxn>
              <a:cxn ang="0">
                <a:pos x="211" y="18"/>
              </a:cxn>
              <a:cxn ang="0">
                <a:pos x="361" y="76"/>
              </a:cxn>
              <a:cxn ang="0">
                <a:pos x="498" y="55"/>
              </a:cxn>
              <a:cxn ang="0">
                <a:pos x="593" y="54"/>
              </a:cxn>
              <a:cxn ang="0">
                <a:pos x="633" y="110"/>
              </a:cxn>
              <a:cxn ang="0">
                <a:pos x="700" y="215"/>
              </a:cxn>
              <a:cxn ang="0">
                <a:pos x="750" y="192"/>
              </a:cxn>
              <a:cxn ang="0">
                <a:pos x="822" y="176"/>
              </a:cxn>
              <a:cxn ang="0">
                <a:pos x="879" y="244"/>
              </a:cxn>
              <a:cxn ang="0">
                <a:pos x="905" y="362"/>
              </a:cxn>
              <a:cxn ang="0">
                <a:pos x="964" y="405"/>
              </a:cxn>
              <a:cxn ang="0">
                <a:pos x="977" y="456"/>
              </a:cxn>
              <a:cxn ang="0">
                <a:pos x="931" y="492"/>
              </a:cxn>
              <a:cxn ang="0">
                <a:pos x="917" y="634"/>
              </a:cxn>
              <a:cxn ang="0">
                <a:pos x="956" y="791"/>
              </a:cxn>
              <a:cxn ang="0">
                <a:pos x="1054" y="877"/>
              </a:cxn>
              <a:cxn ang="0">
                <a:pos x="1166" y="849"/>
              </a:cxn>
              <a:cxn ang="0">
                <a:pos x="1249" y="850"/>
              </a:cxn>
              <a:cxn ang="0">
                <a:pos x="1296" y="742"/>
              </a:cxn>
              <a:cxn ang="0">
                <a:pos x="1336" y="693"/>
              </a:cxn>
              <a:cxn ang="0">
                <a:pos x="1506" y="678"/>
              </a:cxn>
              <a:cxn ang="0">
                <a:pos x="1503" y="729"/>
              </a:cxn>
              <a:cxn ang="0">
                <a:pos x="1468" y="821"/>
              </a:cxn>
              <a:cxn ang="0">
                <a:pos x="1369" y="888"/>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42" name="Freeform 194"/>
          <p:cNvSpPr>
            <a:spLocks/>
          </p:cNvSpPr>
          <p:nvPr>
            <p:custDataLst>
              <p:tags r:id="rId121"/>
            </p:custDataLst>
          </p:nvPr>
        </p:nvSpPr>
        <p:spPr bwMode="auto">
          <a:xfrm>
            <a:off x="2693196" y="4283080"/>
            <a:ext cx="228733" cy="265113"/>
          </a:xfrm>
          <a:custGeom>
            <a:avLst/>
            <a:gdLst/>
            <a:ahLst/>
            <a:cxnLst>
              <a:cxn ang="0">
                <a:pos x="14" y="176"/>
              </a:cxn>
              <a:cxn ang="0">
                <a:pos x="31" y="198"/>
              </a:cxn>
              <a:cxn ang="0">
                <a:pos x="51" y="232"/>
              </a:cxn>
              <a:cxn ang="0">
                <a:pos x="82" y="266"/>
              </a:cxn>
              <a:cxn ang="0">
                <a:pos x="126" y="293"/>
              </a:cxn>
              <a:cxn ang="0">
                <a:pos x="170" y="310"/>
              </a:cxn>
              <a:cxn ang="0">
                <a:pos x="246" y="328"/>
              </a:cxn>
              <a:cxn ang="0">
                <a:pos x="295" y="344"/>
              </a:cxn>
              <a:cxn ang="0">
                <a:pos x="299" y="381"/>
              </a:cxn>
              <a:cxn ang="0">
                <a:pos x="277" y="418"/>
              </a:cxn>
              <a:cxn ang="0">
                <a:pos x="267" y="443"/>
              </a:cxn>
              <a:cxn ang="0">
                <a:pos x="266" y="463"/>
              </a:cxn>
              <a:cxn ang="0">
                <a:pos x="278" y="482"/>
              </a:cxn>
              <a:cxn ang="0">
                <a:pos x="299" y="494"/>
              </a:cxn>
              <a:cxn ang="0">
                <a:pos x="344" y="504"/>
              </a:cxn>
              <a:cxn ang="0">
                <a:pos x="387" y="504"/>
              </a:cxn>
              <a:cxn ang="0">
                <a:pos x="415" y="494"/>
              </a:cxn>
              <a:cxn ang="0">
                <a:pos x="446" y="474"/>
              </a:cxn>
              <a:cxn ang="0">
                <a:pos x="473" y="447"/>
              </a:cxn>
              <a:cxn ang="0">
                <a:pos x="485" y="418"/>
              </a:cxn>
              <a:cxn ang="0">
                <a:pos x="484" y="397"/>
              </a:cxn>
              <a:cxn ang="0">
                <a:pos x="478" y="358"/>
              </a:cxn>
              <a:cxn ang="0">
                <a:pos x="471" y="316"/>
              </a:cxn>
              <a:cxn ang="0">
                <a:pos x="465" y="270"/>
              </a:cxn>
              <a:cxn ang="0">
                <a:pos x="456" y="252"/>
              </a:cxn>
              <a:cxn ang="0">
                <a:pos x="439" y="239"/>
              </a:cxn>
              <a:cxn ang="0">
                <a:pos x="413" y="232"/>
              </a:cxn>
              <a:cxn ang="0">
                <a:pos x="392" y="222"/>
              </a:cxn>
              <a:cxn ang="0">
                <a:pos x="370" y="207"/>
              </a:cxn>
              <a:cxn ang="0">
                <a:pos x="330" y="188"/>
              </a:cxn>
              <a:cxn ang="0">
                <a:pos x="290" y="172"/>
              </a:cxn>
              <a:cxn ang="0">
                <a:pos x="273" y="160"/>
              </a:cxn>
              <a:cxn ang="0">
                <a:pos x="264" y="151"/>
              </a:cxn>
              <a:cxn ang="0">
                <a:pos x="261" y="125"/>
              </a:cxn>
              <a:cxn ang="0">
                <a:pos x="261" y="90"/>
              </a:cxn>
              <a:cxn ang="0">
                <a:pos x="255" y="71"/>
              </a:cxn>
              <a:cxn ang="0">
                <a:pos x="241" y="55"/>
              </a:cxn>
              <a:cxn ang="0">
                <a:pos x="234" y="37"/>
              </a:cxn>
              <a:cxn ang="0">
                <a:pos x="199" y="12"/>
              </a:cxn>
              <a:cxn ang="0">
                <a:pos x="186" y="8"/>
              </a:cxn>
              <a:cxn ang="0">
                <a:pos x="173" y="2"/>
              </a:cxn>
              <a:cxn ang="0">
                <a:pos x="139" y="1"/>
              </a:cxn>
              <a:cxn ang="0">
                <a:pos x="70" y="11"/>
              </a:cxn>
              <a:cxn ang="0">
                <a:pos x="42" y="21"/>
              </a:cxn>
              <a:cxn ang="0">
                <a:pos x="24" y="37"/>
              </a:cxn>
              <a:cxn ang="0">
                <a:pos x="20" y="64"/>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43" name="Freeform 195"/>
          <p:cNvSpPr>
            <a:spLocks/>
          </p:cNvSpPr>
          <p:nvPr>
            <p:custDataLst>
              <p:tags r:id="rId122"/>
            </p:custDataLst>
          </p:nvPr>
        </p:nvSpPr>
        <p:spPr bwMode="auto">
          <a:xfrm>
            <a:off x="2877215" y="3487742"/>
            <a:ext cx="79110" cy="109537"/>
          </a:xfrm>
          <a:custGeom>
            <a:avLst/>
            <a:gdLst/>
            <a:ahLst/>
            <a:cxnLst>
              <a:cxn ang="0">
                <a:pos x="7" y="183"/>
              </a:cxn>
              <a:cxn ang="0">
                <a:pos x="79" y="208"/>
              </a:cxn>
              <a:cxn ang="0">
                <a:pos x="85" y="207"/>
              </a:cxn>
              <a:cxn ang="0">
                <a:pos x="90" y="204"/>
              </a:cxn>
              <a:cxn ang="0">
                <a:pos x="97" y="198"/>
              </a:cxn>
              <a:cxn ang="0">
                <a:pos x="104" y="192"/>
              </a:cxn>
              <a:cxn ang="0">
                <a:pos x="117" y="176"/>
              </a:cxn>
              <a:cxn ang="0">
                <a:pos x="130" y="158"/>
              </a:cxn>
              <a:cxn ang="0">
                <a:pos x="154" y="122"/>
              </a:cxn>
              <a:cxn ang="0">
                <a:pos x="166" y="103"/>
              </a:cxn>
              <a:cxn ang="0">
                <a:pos x="144" y="94"/>
              </a:cxn>
              <a:cxn ang="0">
                <a:pos x="126" y="84"/>
              </a:cxn>
              <a:cxn ang="0">
                <a:pos x="108" y="74"/>
              </a:cxn>
              <a:cxn ang="0">
                <a:pos x="93" y="64"/>
              </a:cxn>
              <a:cxn ang="0">
                <a:pos x="86" y="58"/>
              </a:cxn>
              <a:cxn ang="0">
                <a:pos x="81" y="53"/>
              </a:cxn>
              <a:cxn ang="0">
                <a:pos x="75" y="47"/>
              </a:cxn>
              <a:cxn ang="0">
                <a:pos x="71" y="40"/>
              </a:cxn>
              <a:cxn ang="0">
                <a:pos x="67" y="33"/>
              </a:cxn>
              <a:cxn ang="0">
                <a:pos x="64" y="26"/>
              </a:cxn>
              <a:cxn ang="0">
                <a:pos x="62" y="18"/>
              </a:cxn>
              <a:cxn ang="0">
                <a:pos x="60" y="11"/>
              </a:cxn>
              <a:cxn ang="0">
                <a:pos x="50" y="10"/>
              </a:cxn>
              <a:cxn ang="0">
                <a:pos x="43" y="8"/>
              </a:cxn>
              <a:cxn ang="0">
                <a:pos x="40" y="5"/>
              </a:cxn>
              <a:cxn ang="0">
                <a:pos x="39" y="3"/>
              </a:cxn>
              <a:cxn ang="0">
                <a:pos x="38" y="1"/>
              </a:cxn>
              <a:cxn ang="0">
                <a:pos x="36" y="0"/>
              </a:cxn>
              <a:cxn ang="0">
                <a:pos x="32" y="1"/>
              </a:cxn>
              <a:cxn ang="0">
                <a:pos x="27" y="5"/>
              </a:cxn>
              <a:cxn ang="0">
                <a:pos x="20" y="11"/>
              </a:cxn>
              <a:cxn ang="0">
                <a:pos x="11" y="22"/>
              </a:cxn>
              <a:cxn ang="0">
                <a:pos x="7" y="29"/>
              </a:cxn>
              <a:cxn ang="0">
                <a:pos x="4" y="37"/>
              </a:cxn>
              <a:cxn ang="0">
                <a:pos x="2" y="45"/>
              </a:cxn>
              <a:cxn ang="0">
                <a:pos x="0" y="54"/>
              </a:cxn>
              <a:cxn ang="0">
                <a:pos x="0" y="60"/>
              </a:cxn>
              <a:cxn ang="0">
                <a:pos x="2" y="65"/>
              </a:cxn>
              <a:cxn ang="0">
                <a:pos x="3" y="70"/>
              </a:cxn>
              <a:cxn ang="0">
                <a:pos x="5" y="76"/>
              </a:cxn>
              <a:cxn ang="0">
                <a:pos x="10" y="86"/>
              </a:cxn>
              <a:cxn ang="0">
                <a:pos x="17" y="98"/>
              </a:cxn>
              <a:cxn ang="0">
                <a:pos x="22" y="109"/>
              </a:cxn>
              <a:cxn ang="0">
                <a:pos x="28" y="120"/>
              </a:cxn>
              <a:cxn ang="0">
                <a:pos x="30" y="126"/>
              </a:cxn>
              <a:cxn ang="0">
                <a:pos x="32" y="133"/>
              </a:cxn>
              <a:cxn ang="0">
                <a:pos x="33" y="139"/>
              </a:cxn>
              <a:cxn ang="0">
                <a:pos x="33" y="147"/>
              </a:cxn>
              <a:cxn ang="0">
                <a:pos x="32" y="153"/>
              </a:cxn>
              <a:cxn ang="0">
                <a:pos x="31" y="159"/>
              </a:cxn>
              <a:cxn ang="0">
                <a:pos x="28" y="165"/>
              </a:cxn>
              <a:cxn ang="0">
                <a:pos x="25" y="169"/>
              </a:cxn>
              <a:cxn ang="0">
                <a:pos x="21" y="174"/>
              </a:cxn>
              <a:cxn ang="0">
                <a:pos x="17" y="177"/>
              </a:cxn>
              <a:cxn ang="0">
                <a:pos x="11" y="180"/>
              </a:cxn>
              <a:cxn ang="0">
                <a:pos x="7" y="183"/>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44" name="Freeform 196"/>
          <p:cNvSpPr>
            <a:spLocks/>
          </p:cNvSpPr>
          <p:nvPr>
            <p:custDataLst>
              <p:tags r:id="rId123"/>
            </p:custDataLst>
          </p:nvPr>
        </p:nvSpPr>
        <p:spPr bwMode="auto">
          <a:xfrm>
            <a:off x="2350958" y="3046418"/>
            <a:ext cx="75671" cy="58737"/>
          </a:xfrm>
          <a:custGeom>
            <a:avLst/>
            <a:gdLst/>
            <a:ahLst/>
            <a:cxnLst>
              <a:cxn ang="0">
                <a:pos x="153" y="104"/>
              </a:cxn>
              <a:cxn ang="0">
                <a:pos x="134" y="102"/>
              </a:cxn>
              <a:cxn ang="0">
                <a:pos x="110" y="97"/>
              </a:cxn>
              <a:cxn ang="0">
                <a:pos x="96" y="94"/>
              </a:cxn>
              <a:cxn ang="0">
                <a:pos x="80" y="93"/>
              </a:cxn>
              <a:cxn ang="0">
                <a:pos x="73" y="93"/>
              </a:cxn>
              <a:cxn ang="0">
                <a:pos x="64" y="94"/>
              </a:cxn>
              <a:cxn ang="0">
                <a:pos x="55" y="96"/>
              </a:cxn>
              <a:cxn ang="0">
                <a:pos x="47" y="98"/>
              </a:cxn>
              <a:cxn ang="0">
                <a:pos x="41" y="100"/>
              </a:cxn>
              <a:cxn ang="0">
                <a:pos x="34" y="100"/>
              </a:cxn>
              <a:cxn ang="0">
                <a:pos x="27" y="99"/>
              </a:cxn>
              <a:cxn ang="0">
                <a:pos x="19" y="96"/>
              </a:cxn>
              <a:cxn ang="0">
                <a:pos x="11" y="92"/>
              </a:cxn>
              <a:cxn ang="0">
                <a:pos x="6" y="88"/>
              </a:cxn>
              <a:cxn ang="0">
                <a:pos x="3" y="86"/>
              </a:cxn>
              <a:cxn ang="0">
                <a:pos x="1" y="84"/>
              </a:cxn>
              <a:cxn ang="0">
                <a:pos x="0" y="81"/>
              </a:cxn>
              <a:cxn ang="0">
                <a:pos x="0" y="79"/>
              </a:cxn>
              <a:cxn ang="0">
                <a:pos x="0" y="76"/>
              </a:cxn>
              <a:cxn ang="0">
                <a:pos x="1" y="74"/>
              </a:cxn>
              <a:cxn ang="0">
                <a:pos x="3" y="71"/>
              </a:cxn>
              <a:cxn ang="0">
                <a:pos x="6" y="70"/>
              </a:cxn>
              <a:cxn ang="0">
                <a:pos x="12" y="67"/>
              </a:cxn>
              <a:cxn ang="0">
                <a:pos x="20" y="66"/>
              </a:cxn>
              <a:cxn ang="0">
                <a:pos x="40" y="66"/>
              </a:cxn>
              <a:cxn ang="0">
                <a:pos x="61" y="67"/>
              </a:cxn>
              <a:cxn ang="0">
                <a:pos x="70" y="67"/>
              </a:cxn>
              <a:cxn ang="0">
                <a:pos x="79" y="67"/>
              </a:cxn>
              <a:cxn ang="0">
                <a:pos x="87" y="67"/>
              </a:cxn>
              <a:cxn ang="0">
                <a:pos x="94" y="67"/>
              </a:cxn>
              <a:cxn ang="0">
                <a:pos x="94" y="56"/>
              </a:cxn>
              <a:cxn ang="0">
                <a:pos x="94" y="43"/>
              </a:cxn>
              <a:cxn ang="0">
                <a:pos x="94" y="29"/>
              </a:cxn>
              <a:cxn ang="0">
                <a:pos x="94" y="18"/>
              </a:cxn>
              <a:cxn ang="0">
                <a:pos x="79" y="17"/>
              </a:cxn>
              <a:cxn ang="0">
                <a:pos x="67" y="15"/>
              </a:cxn>
              <a:cxn ang="0">
                <a:pos x="62" y="13"/>
              </a:cxn>
              <a:cxn ang="0">
                <a:pos x="57" y="10"/>
              </a:cxn>
              <a:cxn ang="0">
                <a:pos x="52" y="6"/>
              </a:cxn>
              <a:cxn ang="0">
                <a:pos x="47" y="0"/>
              </a:cxn>
              <a:cxn ang="0">
                <a:pos x="146" y="0"/>
              </a:cxn>
              <a:cxn ang="0">
                <a:pos x="147" y="6"/>
              </a:cxn>
              <a:cxn ang="0">
                <a:pos x="148" y="13"/>
              </a:cxn>
              <a:cxn ang="0">
                <a:pos x="150" y="19"/>
              </a:cxn>
              <a:cxn ang="0">
                <a:pos x="152" y="25"/>
              </a:cxn>
              <a:cxn ang="0">
                <a:pos x="156" y="35"/>
              </a:cxn>
              <a:cxn ang="0">
                <a:pos x="159" y="46"/>
              </a:cxn>
              <a:cxn ang="0">
                <a:pos x="163" y="54"/>
              </a:cxn>
              <a:cxn ang="0">
                <a:pos x="164" y="62"/>
              </a:cxn>
              <a:cxn ang="0">
                <a:pos x="163" y="65"/>
              </a:cxn>
              <a:cxn ang="0">
                <a:pos x="160" y="68"/>
              </a:cxn>
              <a:cxn ang="0">
                <a:pos x="157" y="71"/>
              </a:cxn>
              <a:cxn ang="0">
                <a:pos x="153" y="73"/>
              </a:cxn>
              <a:cxn ang="0">
                <a:pos x="153" y="104"/>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5" name="Freeform 197"/>
          <p:cNvSpPr>
            <a:spLocks/>
          </p:cNvSpPr>
          <p:nvPr>
            <p:custDataLst>
              <p:tags r:id="rId124"/>
            </p:custDataLst>
          </p:nvPr>
        </p:nvSpPr>
        <p:spPr bwMode="auto">
          <a:xfrm>
            <a:off x="2748230" y="5400675"/>
            <a:ext cx="25797" cy="57150"/>
          </a:xfrm>
          <a:custGeom>
            <a:avLst/>
            <a:gdLst/>
            <a:ahLst/>
            <a:cxnLst>
              <a:cxn ang="0">
                <a:pos x="0" y="8"/>
              </a:cxn>
              <a:cxn ang="0">
                <a:pos x="7" y="13"/>
              </a:cxn>
              <a:cxn ang="0">
                <a:pos x="14" y="17"/>
              </a:cxn>
              <a:cxn ang="0">
                <a:pos x="22" y="19"/>
              </a:cxn>
              <a:cxn ang="0">
                <a:pos x="29" y="19"/>
              </a:cxn>
              <a:cxn ang="0">
                <a:pos x="35" y="18"/>
              </a:cxn>
              <a:cxn ang="0">
                <a:pos x="42" y="15"/>
              </a:cxn>
              <a:cxn ang="0">
                <a:pos x="47" y="12"/>
              </a:cxn>
              <a:cxn ang="0">
                <a:pos x="53" y="8"/>
              </a:cxn>
              <a:cxn ang="0">
                <a:pos x="47" y="5"/>
              </a:cxn>
              <a:cxn ang="0">
                <a:pos x="42" y="2"/>
              </a:cxn>
              <a:cxn ang="0">
                <a:pos x="35" y="1"/>
              </a:cxn>
              <a:cxn ang="0">
                <a:pos x="29" y="0"/>
              </a:cxn>
              <a:cxn ang="0">
                <a:pos x="22" y="0"/>
              </a:cxn>
              <a:cxn ang="0">
                <a:pos x="14" y="1"/>
              </a:cxn>
              <a:cxn ang="0">
                <a:pos x="7" y="3"/>
              </a:cxn>
              <a:cxn ang="0">
                <a:pos x="0" y="8"/>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6" name="Freeform 198"/>
          <p:cNvSpPr>
            <a:spLocks/>
          </p:cNvSpPr>
          <p:nvPr>
            <p:custDataLst>
              <p:tags r:id="rId125"/>
            </p:custDataLst>
          </p:nvPr>
        </p:nvSpPr>
        <p:spPr bwMode="auto">
          <a:xfrm>
            <a:off x="2710395" y="5380043"/>
            <a:ext cx="37835" cy="58737"/>
          </a:xfrm>
          <a:custGeom>
            <a:avLst/>
            <a:gdLst/>
            <a:ahLst/>
            <a:cxnLst>
              <a:cxn ang="0">
                <a:pos x="0" y="0"/>
              </a:cxn>
              <a:cxn ang="0">
                <a:pos x="1" y="6"/>
              </a:cxn>
              <a:cxn ang="0">
                <a:pos x="5" y="12"/>
              </a:cxn>
              <a:cxn ang="0">
                <a:pos x="8" y="14"/>
              </a:cxn>
              <a:cxn ang="0">
                <a:pos x="11" y="16"/>
              </a:cxn>
              <a:cxn ang="0">
                <a:pos x="15" y="18"/>
              </a:cxn>
              <a:cxn ang="0">
                <a:pos x="20" y="18"/>
              </a:cxn>
              <a:cxn ang="0">
                <a:pos x="22" y="15"/>
              </a:cxn>
              <a:cxn ang="0">
                <a:pos x="24" y="13"/>
              </a:cxn>
              <a:cxn ang="0">
                <a:pos x="26" y="11"/>
              </a:cxn>
              <a:cxn ang="0">
                <a:pos x="31" y="10"/>
              </a:cxn>
              <a:cxn ang="0">
                <a:pos x="38" y="8"/>
              </a:cxn>
              <a:cxn ang="0">
                <a:pos x="47" y="7"/>
              </a:cxn>
              <a:cxn ang="0">
                <a:pos x="57" y="7"/>
              </a:cxn>
              <a:cxn ang="0">
                <a:pos x="66" y="6"/>
              </a:cxn>
              <a:cxn ang="0">
                <a:pos x="70" y="5"/>
              </a:cxn>
              <a:cxn ang="0">
                <a:pos x="74" y="4"/>
              </a:cxn>
              <a:cxn ang="0">
                <a:pos x="77" y="2"/>
              </a:cxn>
              <a:cxn ang="0">
                <a:pos x="80" y="0"/>
              </a:cxn>
              <a:cxn ang="0">
                <a:pos x="0" y="0"/>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7" name="Freeform 199"/>
          <p:cNvSpPr>
            <a:spLocks/>
          </p:cNvSpPr>
          <p:nvPr>
            <p:custDataLst>
              <p:tags r:id="rId126"/>
            </p:custDataLst>
          </p:nvPr>
        </p:nvSpPr>
        <p:spPr bwMode="auto">
          <a:xfrm>
            <a:off x="2710394" y="5359405"/>
            <a:ext cx="24077" cy="60325"/>
          </a:xfrm>
          <a:custGeom>
            <a:avLst/>
            <a:gdLst/>
            <a:ahLst/>
            <a:cxnLst>
              <a:cxn ang="0">
                <a:pos x="20" y="0"/>
              </a:cxn>
              <a:cxn ang="0">
                <a:pos x="0" y="18"/>
              </a:cxn>
              <a:cxn ang="0">
                <a:pos x="9" y="22"/>
              </a:cxn>
              <a:cxn ang="0">
                <a:pos x="16" y="25"/>
              </a:cxn>
              <a:cxn ang="0">
                <a:pos x="23" y="27"/>
              </a:cxn>
              <a:cxn ang="0">
                <a:pos x="29" y="27"/>
              </a:cxn>
              <a:cxn ang="0">
                <a:pos x="33" y="27"/>
              </a:cxn>
              <a:cxn ang="0">
                <a:pos x="37" y="25"/>
              </a:cxn>
              <a:cxn ang="0">
                <a:pos x="42" y="22"/>
              </a:cxn>
              <a:cxn ang="0">
                <a:pos x="46" y="18"/>
              </a:cxn>
              <a:cxn ang="0">
                <a:pos x="41" y="16"/>
              </a:cxn>
              <a:cxn ang="0">
                <a:pos x="33" y="11"/>
              </a:cxn>
              <a:cxn ang="0">
                <a:pos x="26" y="5"/>
              </a:cxn>
              <a:cxn ang="0">
                <a:pos x="20" y="0"/>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8" name="Freeform 200"/>
          <p:cNvSpPr>
            <a:spLocks/>
          </p:cNvSpPr>
          <p:nvPr>
            <p:custDataLst>
              <p:tags r:id="rId127"/>
            </p:custDataLst>
          </p:nvPr>
        </p:nvSpPr>
        <p:spPr bwMode="auto">
          <a:xfrm>
            <a:off x="2677716" y="5353055"/>
            <a:ext cx="27517" cy="60325"/>
          </a:xfrm>
          <a:custGeom>
            <a:avLst/>
            <a:gdLst/>
            <a:ahLst/>
            <a:cxnLst>
              <a:cxn ang="0">
                <a:pos x="34" y="0"/>
              </a:cxn>
              <a:cxn ang="0">
                <a:pos x="20" y="4"/>
              </a:cxn>
              <a:cxn ang="0">
                <a:pos x="10" y="10"/>
              </a:cxn>
              <a:cxn ang="0">
                <a:pos x="6" y="13"/>
              </a:cxn>
              <a:cxn ang="0">
                <a:pos x="4" y="16"/>
              </a:cxn>
              <a:cxn ang="0">
                <a:pos x="2" y="20"/>
              </a:cxn>
              <a:cxn ang="0">
                <a:pos x="0" y="24"/>
              </a:cxn>
              <a:cxn ang="0">
                <a:pos x="2" y="28"/>
              </a:cxn>
              <a:cxn ang="0">
                <a:pos x="3" y="32"/>
              </a:cxn>
              <a:cxn ang="0">
                <a:pos x="5" y="35"/>
              </a:cxn>
              <a:cxn ang="0">
                <a:pos x="8" y="37"/>
              </a:cxn>
              <a:cxn ang="0">
                <a:pos x="11" y="38"/>
              </a:cxn>
              <a:cxn ang="0">
                <a:pos x="16" y="39"/>
              </a:cxn>
              <a:cxn ang="0">
                <a:pos x="20" y="39"/>
              </a:cxn>
              <a:cxn ang="0">
                <a:pos x="25" y="39"/>
              </a:cxn>
              <a:cxn ang="0">
                <a:pos x="30" y="38"/>
              </a:cxn>
              <a:cxn ang="0">
                <a:pos x="34" y="37"/>
              </a:cxn>
              <a:cxn ang="0">
                <a:pos x="39" y="35"/>
              </a:cxn>
              <a:cxn ang="0">
                <a:pos x="43" y="33"/>
              </a:cxn>
              <a:cxn ang="0">
                <a:pos x="47" y="30"/>
              </a:cxn>
              <a:cxn ang="0">
                <a:pos x="50" y="26"/>
              </a:cxn>
              <a:cxn ang="0">
                <a:pos x="52" y="22"/>
              </a:cxn>
              <a:cxn ang="0">
                <a:pos x="54" y="18"/>
              </a:cxn>
              <a:cxn ang="0">
                <a:pos x="51" y="17"/>
              </a:cxn>
              <a:cxn ang="0">
                <a:pos x="48" y="16"/>
              </a:cxn>
              <a:cxn ang="0">
                <a:pos x="44" y="14"/>
              </a:cxn>
              <a:cxn ang="0">
                <a:pos x="42" y="11"/>
              </a:cxn>
              <a:cxn ang="0">
                <a:pos x="39" y="8"/>
              </a:cxn>
              <a:cxn ang="0">
                <a:pos x="37" y="5"/>
              </a:cxn>
              <a:cxn ang="0">
                <a:pos x="34" y="2"/>
              </a:cxn>
              <a:cxn ang="0">
                <a:pos x="34" y="0"/>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9" name="Freeform 201"/>
          <p:cNvSpPr>
            <a:spLocks/>
          </p:cNvSpPr>
          <p:nvPr>
            <p:custDataLst>
              <p:tags r:id="rId128"/>
            </p:custDataLst>
          </p:nvPr>
        </p:nvSpPr>
        <p:spPr bwMode="auto">
          <a:xfrm>
            <a:off x="2650200" y="5343525"/>
            <a:ext cx="30956" cy="58738"/>
          </a:xfrm>
          <a:custGeom>
            <a:avLst/>
            <a:gdLst/>
            <a:ahLst/>
            <a:cxnLst>
              <a:cxn ang="0">
                <a:pos x="0" y="11"/>
              </a:cxn>
              <a:cxn ang="0">
                <a:pos x="10" y="13"/>
              </a:cxn>
              <a:cxn ang="0">
                <a:pos x="18" y="14"/>
              </a:cxn>
              <a:cxn ang="0">
                <a:pos x="27" y="15"/>
              </a:cxn>
              <a:cxn ang="0">
                <a:pos x="35" y="15"/>
              </a:cxn>
              <a:cxn ang="0">
                <a:pos x="41" y="14"/>
              </a:cxn>
              <a:cxn ang="0">
                <a:pos x="48" y="12"/>
              </a:cxn>
              <a:cxn ang="0">
                <a:pos x="55" y="9"/>
              </a:cxn>
              <a:cxn ang="0">
                <a:pos x="60" y="5"/>
              </a:cxn>
              <a:cxn ang="0">
                <a:pos x="57" y="3"/>
              </a:cxn>
              <a:cxn ang="0">
                <a:pos x="54" y="0"/>
              </a:cxn>
              <a:cxn ang="0">
                <a:pos x="51" y="0"/>
              </a:cxn>
              <a:cxn ang="0">
                <a:pos x="47" y="0"/>
              </a:cxn>
              <a:cxn ang="0">
                <a:pos x="40" y="0"/>
              </a:cxn>
              <a:cxn ang="0">
                <a:pos x="33" y="3"/>
              </a:cxn>
              <a:cxn ang="0">
                <a:pos x="24" y="6"/>
              </a:cxn>
              <a:cxn ang="0">
                <a:pos x="16" y="8"/>
              </a:cxn>
              <a:cxn ang="0">
                <a:pos x="7" y="10"/>
              </a:cxn>
              <a:cxn ang="0">
                <a:pos x="0" y="11"/>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0" name="Freeform 202"/>
          <p:cNvSpPr>
            <a:spLocks/>
          </p:cNvSpPr>
          <p:nvPr>
            <p:custDataLst>
              <p:tags r:id="rId129"/>
            </p:custDataLst>
          </p:nvPr>
        </p:nvSpPr>
        <p:spPr bwMode="auto">
          <a:xfrm>
            <a:off x="2624402" y="5330825"/>
            <a:ext cx="36116" cy="57150"/>
          </a:xfrm>
          <a:custGeom>
            <a:avLst/>
            <a:gdLst/>
            <a:ahLst/>
            <a:cxnLst>
              <a:cxn ang="0">
                <a:pos x="40" y="0"/>
              </a:cxn>
              <a:cxn ang="0">
                <a:pos x="34" y="1"/>
              </a:cxn>
              <a:cxn ang="0">
                <a:pos x="30" y="2"/>
              </a:cxn>
              <a:cxn ang="0">
                <a:pos x="25" y="4"/>
              </a:cxn>
              <a:cxn ang="0">
                <a:pos x="20" y="6"/>
              </a:cxn>
              <a:cxn ang="0">
                <a:pos x="15" y="9"/>
              </a:cxn>
              <a:cxn ang="0">
                <a:pos x="10" y="11"/>
              </a:cxn>
              <a:cxn ang="0">
                <a:pos x="5" y="12"/>
              </a:cxn>
              <a:cxn ang="0">
                <a:pos x="0" y="13"/>
              </a:cxn>
              <a:cxn ang="0">
                <a:pos x="5" y="21"/>
              </a:cxn>
              <a:cxn ang="0">
                <a:pos x="10" y="26"/>
              </a:cxn>
              <a:cxn ang="0">
                <a:pos x="12" y="29"/>
              </a:cxn>
              <a:cxn ang="0">
                <a:pos x="15" y="31"/>
              </a:cxn>
              <a:cxn ang="0">
                <a:pos x="18" y="31"/>
              </a:cxn>
              <a:cxn ang="0">
                <a:pos x="20" y="32"/>
              </a:cxn>
              <a:cxn ang="0">
                <a:pos x="27" y="31"/>
              </a:cxn>
              <a:cxn ang="0">
                <a:pos x="34" y="30"/>
              </a:cxn>
              <a:cxn ang="0">
                <a:pos x="41" y="27"/>
              </a:cxn>
              <a:cxn ang="0">
                <a:pos x="48" y="24"/>
              </a:cxn>
              <a:cxn ang="0">
                <a:pos x="62" y="18"/>
              </a:cxn>
              <a:cxn ang="0">
                <a:pos x="79" y="13"/>
              </a:cxn>
              <a:cxn ang="0">
                <a:pos x="67" y="6"/>
              </a:cxn>
              <a:cxn ang="0">
                <a:pos x="58" y="2"/>
              </a:cxn>
              <a:cxn ang="0">
                <a:pos x="49" y="1"/>
              </a:cxn>
              <a:cxn ang="0">
                <a:pos x="40" y="0"/>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1" name="Freeform 203"/>
          <p:cNvSpPr>
            <a:spLocks/>
          </p:cNvSpPr>
          <p:nvPr>
            <p:custDataLst>
              <p:tags r:id="rId130"/>
            </p:custDataLst>
          </p:nvPr>
        </p:nvSpPr>
        <p:spPr bwMode="auto">
          <a:xfrm>
            <a:off x="2617525" y="5311775"/>
            <a:ext cx="32677" cy="57150"/>
          </a:xfrm>
          <a:custGeom>
            <a:avLst/>
            <a:gdLst/>
            <a:ahLst/>
            <a:cxnLst>
              <a:cxn ang="0">
                <a:pos x="33" y="0"/>
              </a:cxn>
              <a:cxn ang="0">
                <a:pos x="25" y="1"/>
              </a:cxn>
              <a:cxn ang="0">
                <a:pos x="19" y="2"/>
              </a:cxn>
              <a:cxn ang="0">
                <a:pos x="13" y="4"/>
              </a:cxn>
              <a:cxn ang="0">
                <a:pos x="9" y="7"/>
              </a:cxn>
              <a:cxn ang="0">
                <a:pos x="5" y="11"/>
              </a:cxn>
              <a:cxn ang="0">
                <a:pos x="2" y="14"/>
              </a:cxn>
              <a:cxn ang="0">
                <a:pos x="0" y="17"/>
              </a:cxn>
              <a:cxn ang="0">
                <a:pos x="0" y="19"/>
              </a:cxn>
              <a:cxn ang="0">
                <a:pos x="19" y="19"/>
              </a:cxn>
              <a:cxn ang="0">
                <a:pos x="38" y="19"/>
              </a:cxn>
              <a:cxn ang="0">
                <a:pos x="46" y="18"/>
              </a:cxn>
              <a:cxn ang="0">
                <a:pos x="54" y="17"/>
              </a:cxn>
              <a:cxn ang="0">
                <a:pos x="61" y="15"/>
              </a:cxn>
              <a:cxn ang="0">
                <a:pos x="66" y="13"/>
              </a:cxn>
              <a:cxn ang="0">
                <a:pos x="57" y="8"/>
              </a:cxn>
              <a:cxn ang="0">
                <a:pos x="50" y="4"/>
              </a:cxn>
              <a:cxn ang="0">
                <a:pos x="42" y="1"/>
              </a:cxn>
              <a:cxn ang="0">
                <a:pos x="33" y="0"/>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2" name="Freeform 204"/>
          <p:cNvSpPr>
            <a:spLocks/>
          </p:cNvSpPr>
          <p:nvPr>
            <p:custDataLst>
              <p:tags r:id="rId131"/>
            </p:custDataLst>
          </p:nvPr>
        </p:nvSpPr>
        <p:spPr bwMode="auto">
          <a:xfrm>
            <a:off x="2509176" y="5002218"/>
            <a:ext cx="27517" cy="60325"/>
          </a:xfrm>
          <a:custGeom>
            <a:avLst/>
            <a:gdLst/>
            <a:ahLst/>
            <a:cxnLst>
              <a:cxn ang="0">
                <a:pos x="13" y="0"/>
              </a:cxn>
              <a:cxn ang="0">
                <a:pos x="8" y="5"/>
              </a:cxn>
              <a:cxn ang="0">
                <a:pos x="4" y="10"/>
              </a:cxn>
              <a:cxn ang="0">
                <a:pos x="2" y="13"/>
              </a:cxn>
              <a:cxn ang="0">
                <a:pos x="1" y="16"/>
              </a:cxn>
              <a:cxn ang="0">
                <a:pos x="0" y="20"/>
              </a:cxn>
              <a:cxn ang="0">
                <a:pos x="0" y="25"/>
              </a:cxn>
              <a:cxn ang="0">
                <a:pos x="0" y="30"/>
              </a:cxn>
              <a:cxn ang="0">
                <a:pos x="2" y="39"/>
              </a:cxn>
              <a:cxn ang="0">
                <a:pos x="6" y="48"/>
              </a:cxn>
              <a:cxn ang="0">
                <a:pos x="9" y="57"/>
              </a:cxn>
              <a:cxn ang="0">
                <a:pos x="13" y="66"/>
              </a:cxn>
              <a:cxn ang="0">
                <a:pos x="20" y="73"/>
              </a:cxn>
              <a:cxn ang="0">
                <a:pos x="22" y="76"/>
              </a:cxn>
              <a:cxn ang="0">
                <a:pos x="26" y="78"/>
              </a:cxn>
              <a:cxn ang="0">
                <a:pos x="30" y="80"/>
              </a:cxn>
              <a:cxn ang="0">
                <a:pos x="33" y="80"/>
              </a:cxn>
              <a:cxn ang="0">
                <a:pos x="36" y="79"/>
              </a:cxn>
              <a:cxn ang="0">
                <a:pos x="38" y="78"/>
              </a:cxn>
              <a:cxn ang="0">
                <a:pos x="42" y="76"/>
              </a:cxn>
              <a:cxn ang="0">
                <a:pos x="45" y="73"/>
              </a:cxn>
              <a:cxn ang="0">
                <a:pos x="48" y="70"/>
              </a:cxn>
              <a:cxn ang="0">
                <a:pos x="51" y="67"/>
              </a:cxn>
              <a:cxn ang="0">
                <a:pos x="53" y="64"/>
              </a:cxn>
              <a:cxn ang="0">
                <a:pos x="53" y="62"/>
              </a:cxn>
              <a:cxn ang="0">
                <a:pos x="52" y="54"/>
              </a:cxn>
              <a:cxn ang="0">
                <a:pos x="49" y="47"/>
              </a:cxn>
              <a:cxn ang="0">
                <a:pos x="46" y="42"/>
              </a:cxn>
              <a:cxn ang="0">
                <a:pos x="43" y="37"/>
              </a:cxn>
              <a:cxn ang="0">
                <a:pos x="40" y="32"/>
              </a:cxn>
              <a:cxn ang="0">
                <a:pos x="36" y="27"/>
              </a:cxn>
              <a:cxn ang="0">
                <a:pos x="34" y="20"/>
              </a:cxn>
              <a:cxn ang="0">
                <a:pos x="33" y="12"/>
              </a:cxn>
              <a:cxn ang="0">
                <a:pos x="33" y="10"/>
              </a:cxn>
              <a:cxn ang="0">
                <a:pos x="31" y="8"/>
              </a:cxn>
              <a:cxn ang="0">
                <a:pos x="29" y="6"/>
              </a:cxn>
              <a:cxn ang="0">
                <a:pos x="25" y="4"/>
              </a:cxn>
              <a:cxn ang="0">
                <a:pos x="19" y="1"/>
              </a:cxn>
              <a:cxn ang="0">
                <a:pos x="13" y="0"/>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3" name="Freeform 205"/>
          <p:cNvSpPr>
            <a:spLocks/>
          </p:cNvSpPr>
          <p:nvPr>
            <p:custDataLst>
              <p:tags r:id="rId132"/>
            </p:custDataLst>
          </p:nvPr>
        </p:nvSpPr>
        <p:spPr bwMode="auto">
          <a:xfrm>
            <a:off x="2541855" y="5097468"/>
            <a:ext cx="18918" cy="53975"/>
          </a:xfrm>
          <a:custGeom>
            <a:avLst/>
            <a:gdLst/>
            <a:ahLst/>
            <a:cxnLst>
              <a:cxn ang="0">
                <a:pos x="0" y="43"/>
              </a:cxn>
              <a:cxn ang="0">
                <a:pos x="27" y="43"/>
              </a:cxn>
              <a:cxn ang="0">
                <a:pos x="41" y="24"/>
              </a:cxn>
              <a:cxn ang="0">
                <a:pos x="38" y="12"/>
              </a:cxn>
              <a:cxn ang="0">
                <a:pos x="34" y="0"/>
              </a:cxn>
              <a:cxn ang="0">
                <a:pos x="27" y="4"/>
              </a:cxn>
              <a:cxn ang="0">
                <a:pos x="20" y="9"/>
              </a:cxn>
              <a:cxn ang="0">
                <a:pos x="15" y="14"/>
              </a:cxn>
              <a:cxn ang="0">
                <a:pos x="10" y="19"/>
              </a:cxn>
              <a:cxn ang="0">
                <a:pos x="6" y="24"/>
              </a:cxn>
              <a:cxn ang="0">
                <a:pos x="3" y="30"/>
              </a:cxn>
              <a:cxn ang="0">
                <a:pos x="1" y="37"/>
              </a:cxn>
              <a:cxn ang="0">
                <a:pos x="0" y="43"/>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4" name="Freeform 206"/>
          <p:cNvSpPr>
            <a:spLocks/>
          </p:cNvSpPr>
          <p:nvPr>
            <p:custDataLst>
              <p:tags r:id="rId133"/>
            </p:custDataLst>
          </p:nvPr>
        </p:nvSpPr>
        <p:spPr bwMode="auto">
          <a:xfrm>
            <a:off x="2547015" y="5119693"/>
            <a:ext cx="8598" cy="58737"/>
          </a:xfrm>
          <a:custGeom>
            <a:avLst/>
            <a:gdLst/>
            <a:ahLst/>
            <a:cxnLst>
              <a:cxn ang="0">
                <a:pos x="20" y="0"/>
              </a:cxn>
              <a:cxn ang="0">
                <a:pos x="0" y="0"/>
              </a:cxn>
              <a:cxn ang="0">
                <a:pos x="1" y="5"/>
              </a:cxn>
              <a:cxn ang="0">
                <a:pos x="2" y="9"/>
              </a:cxn>
              <a:cxn ang="0">
                <a:pos x="4" y="13"/>
              </a:cxn>
              <a:cxn ang="0">
                <a:pos x="7" y="17"/>
              </a:cxn>
              <a:cxn ang="0">
                <a:pos x="10" y="20"/>
              </a:cxn>
              <a:cxn ang="0">
                <a:pos x="14" y="22"/>
              </a:cxn>
              <a:cxn ang="0">
                <a:pos x="17" y="24"/>
              </a:cxn>
              <a:cxn ang="0">
                <a:pos x="20" y="24"/>
              </a:cxn>
              <a:cxn ang="0">
                <a:pos x="20" y="0"/>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5" name="Freeform 207"/>
          <p:cNvSpPr>
            <a:spLocks/>
          </p:cNvSpPr>
          <p:nvPr>
            <p:custDataLst>
              <p:tags r:id="rId134"/>
            </p:custDataLst>
          </p:nvPr>
        </p:nvSpPr>
        <p:spPr bwMode="auto">
          <a:xfrm>
            <a:off x="2562490" y="5181605"/>
            <a:ext cx="18918" cy="60325"/>
          </a:xfrm>
          <a:custGeom>
            <a:avLst/>
            <a:gdLst/>
            <a:ahLst/>
            <a:cxnLst>
              <a:cxn ang="0">
                <a:pos x="0" y="12"/>
              </a:cxn>
              <a:cxn ang="0">
                <a:pos x="2" y="17"/>
              </a:cxn>
              <a:cxn ang="0">
                <a:pos x="6" y="22"/>
              </a:cxn>
              <a:cxn ang="0">
                <a:pos x="12" y="27"/>
              </a:cxn>
              <a:cxn ang="0">
                <a:pos x="16" y="32"/>
              </a:cxn>
              <a:cxn ang="0">
                <a:pos x="23" y="37"/>
              </a:cxn>
              <a:cxn ang="0">
                <a:pos x="28" y="40"/>
              </a:cxn>
              <a:cxn ang="0">
                <a:pos x="34" y="43"/>
              </a:cxn>
              <a:cxn ang="0">
                <a:pos x="39" y="43"/>
              </a:cxn>
              <a:cxn ang="0">
                <a:pos x="38" y="32"/>
              </a:cxn>
              <a:cxn ang="0">
                <a:pos x="36" y="19"/>
              </a:cxn>
              <a:cxn ang="0">
                <a:pos x="34" y="8"/>
              </a:cxn>
              <a:cxn ang="0">
                <a:pos x="32" y="0"/>
              </a:cxn>
              <a:cxn ang="0">
                <a:pos x="19" y="3"/>
              </a:cxn>
              <a:cxn ang="0">
                <a:pos x="6" y="6"/>
              </a:cxn>
              <a:cxn ang="0">
                <a:pos x="0" y="12"/>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6" name="Freeform 208"/>
          <p:cNvSpPr>
            <a:spLocks/>
          </p:cNvSpPr>
          <p:nvPr>
            <p:custDataLst>
              <p:tags r:id="rId135"/>
            </p:custDataLst>
          </p:nvPr>
        </p:nvSpPr>
        <p:spPr bwMode="auto">
          <a:xfrm>
            <a:off x="2548731" y="5194300"/>
            <a:ext cx="29237" cy="58738"/>
          </a:xfrm>
          <a:custGeom>
            <a:avLst/>
            <a:gdLst/>
            <a:ahLst/>
            <a:cxnLst>
              <a:cxn ang="0">
                <a:pos x="29" y="26"/>
              </a:cxn>
              <a:cxn ang="0">
                <a:pos x="8" y="0"/>
              </a:cxn>
              <a:cxn ang="0">
                <a:pos x="4" y="5"/>
              </a:cxn>
              <a:cxn ang="0">
                <a:pos x="1" y="11"/>
              </a:cxn>
              <a:cxn ang="0">
                <a:pos x="0" y="16"/>
              </a:cxn>
              <a:cxn ang="0">
                <a:pos x="0" y="21"/>
              </a:cxn>
              <a:cxn ang="0">
                <a:pos x="2" y="26"/>
              </a:cxn>
              <a:cxn ang="0">
                <a:pos x="4" y="31"/>
              </a:cxn>
              <a:cxn ang="0">
                <a:pos x="8" y="36"/>
              </a:cxn>
              <a:cxn ang="0">
                <a:pos x="11" y="41"/>
              </a:cxn>
              <a:cxn ang="0">
                <a:pos x="16" y="45"/>
              </a:cxn>
              <a:cxn ang="0">
                <a:pos x="21" y="49"/>
              </a:cxn>
              <a:cxn ang="0">
                <a:pos x="26" y="53"/>
              </a:cxn>
              <a:cxn ang="0">
                <a:pos x="33" y="56"/>
              </a:cxn>
              <a:cxn ang="0">
                <a:pos x="38" y="58"/>
              </a:cxn>
              <a:cxn ang="0">
                <a:pos x="44" y="60"/>
              </a:cxn>
              <a:cxn ang="0">
                <a:pos x="49" y="61"/>
              </a:cxn>
              <a:cxn ang="0">
                <a:pos x="55" y="62"/>
              </a:cxn>
              <a:cxn ang="0">
                <a:pos x="54" y="53"/>
              </a:cxn>
              <a:cxn ang="0">
                <a:pos x="53" y="46"/>
              </a:cxn>
              <a:cxn ang="0">
                <a:pos x="49" y="40"/>
              </a:cxn>
              <a:cxn ang="0">
                <a:pos x="46" y="35"/>
              </a:cxn>
              <a:cxn ang="0">
                <a:pos x="43" y="31"/>
              </a:cxn>
              <a:cxn ang="0">
                <a:pos x="38" y="28"/>
              </a:cxn>
              <a:cxn ang="0">
                <a:pos x="33" y="26"/>
              </a:cxn>
              <a:cxn ang="0">
                <a:pos x="29" y="26"/>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7" name="Freeform 209"/>
          <p:cNvSpPr>
            <a:spLocks/>
          </p:cNvSpPr>
          <p:nvPr>
            <p:custDataLst>
              <p:tags r:id="rId136"/>
            </p:custDataLst>
          </p:nvPr>
        </p:nvSpPr>
        <p:spPr bwMode="auto">
          <a:xfrm>
            <a:off x="2581408" y="5227643"/>
            <a:ext cx="12038" cy="58737"/>
          </a:xfrm>
          <a:custGeom>
            <a:avLst/>
            <a:gdLst/>
            <a:ahLst/>
            <a:cxnLst>
              <a:cxn ang="0">
                <a:pos x="33" y="13"/>
              </a:cxn>
              <a:cxn ang="0">
                <a:pos x="7" y="0"/>
              </a:cxn>
              <a:cxn ang="0">
                <a:pos x="4" y="8"/>
              </a:cxn>
              <a:cxn ang="0">
                <a:pos x="0" y="19"/>
              </a:cxn>
              <a:cxn ang="0">
                <a:pos x="2" y="28"/>
              </a:cxn>
              <a:cxn ang="0">
                <a:pos x="5" y="36"/>
              </a:cxn>
              <a:cxn ang="0">
                <a:pos x="6" y="39"/>
              </a:cxn>
              <a:cxn ang="0">
                <a:pos x="8" y="41"/>
              </a:cxn>
              <a:cxn ang="0">
                <a:pos x="11" y="43"/>
              </a:cxn>
              <a:cxn ang="0">
                <a:pos x="14" y="43"/>
              </a:cxn>
              <a:cxn ang="0">
                <a:pos x="18" y="43"/>
              </a:cxn>
              <a:cxn ang="0">
                <a:pos x="22" y="42"/>
              </a:cxn>
              <a:cxn ang="0">
                <a:pos x="26" y="41"/>
              </a:cxn>
              <a:cxn ang="0">
                <a:pos x="28" y="39"/>
              </a:cxn>
              <a:cxn ang="0">
                <a:pos x="31" y="35"/>
              </a:cxn>
              <a:cxn ang="0">
                <a:pos x="33" y="30"/>
              </a:cxn>
              <a:cxn ang="0">
                <a:pos x="35" y="20"/>
              </a:cxn>
              <a:cxn ang="0">
                <a:pos x="33" y="13"/>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8" name="Freeform 210"/>
          <p:cNvSpPr>
            <a:spLocks/>
          </p:cNvSpPr>
          <p:nvPr>
            <p:custDataLst>
              <p:tags r:id="rId137"/>
            </p:custDataLst>
          </p:nvPr>
        </p:nvSpPr>
        <p:spPr bwMode="auto">
          <a:xfrm>
            <a:off x="2577971" y="5260980"/>
            <a:ext cx="22357" cy="55563"/>
          </a:xfrm>
          <a:custGeom>
            <a:avLst/>
            <a:gdLst/>
            <a:ahLst/>
            <a:cxnLst>
              <a:cxn ang="0">
                <a:pos x="53" y="0"/>
              </a:cxn>
              <a:cxn ang="0">
                <a:pos x="41" y="1"/>
              </a:cxn>
              <a:cxn ang="0">
                <a:pos x="32" y="2"/>
              </a:cxn>
              <a:cxn ang="0">
                <a:pos x="25" y="5"/>
              </a:cxn>
              <a:cxn ang="0">
                <a:pos x="21" y="7"/>
              </a:cxn>
              <a:cxn ang="0">
                <a:pos x="17" y="10"/>
              </a:cxn>
              <a:cxn ang="0">
                <a:pos x="13" y="13"/>
              </a:cxn>
              <a:cxn ang="0">
                <a:pos x="8" y="16"/>
              </a:cxn>
              <a:cxn ang="0">
                <a:pos x="0" y="18"/>
              </a:cxn>
              <a:cxn ang="0">
                <a:pos x="5" y="20"/>
              </a:cxn>
              <a:cxn ang="0">
                <a:pos x="11" y="21"/>
              </a:cxn>
              <a:cxn ang="0">
                <a:pos x="17" y="21"/>
              </a:cxn>
              <a:cxn ang="0">
                <a:pos x="24" y="21"/>
              </a:cxn>
              <a:cxn ang="0">
                <a:pos x="38" y="19"/>
              </a:cxn>
              <a:cxn ang="0">
                <a:pos x="53" y="18"/>
              </a:cxn>
              <a:cxn ang="0">
                <a:pos x="53" y="0"/>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9" name="Freeform 211"/>
          <p:cNvSpPr>
            <a:spLocks/>
          </p:cNvSpPr>
          <p:nvPr>
            <p:custDataLst>
              <p:tags r:id="rId138"/>
            </p:custDataLst>
          </p:nvPr>
        </p:nvSpPr>
        <p:spPr bwMode="auto">
          <a:xfrm>
            <a:off x="2603765" y="5275263"/>
            <a:ext cx="18918" cy="57150"/>
          </a:xfrm>
          <a:custGeom>
            <a:avLst/>
            <a:gdLst/>
            <a:ahLst/>
            <a:cxnLst>
              <a:cxn ang="0">
                <a:pos x="22" y="0"/>
              </a:cxn>
              <a:cxn ang="0">
                <a:pos x="12" y="0"/>
              </a:cxn>
              <a:cxn ang="0">
                <a:pos x="2" y="0"/>
              </a:cxn>
              <a:cxn ang="0">
                <a:pos x="1" y="0"/>
              </a:cxn>
              <a:cxn ang="0">
                <a:pos x="0" y="1"/>
              </a:cxn>
              <a:cxn ang="0">
                <a:pos x="0" y="3"/>
              </a:cxn>
              <a:cxn ang="0">
                <a:pos x="0" y="6"/>
              </a:cxn>
              <a:cxn ang="0">
                <a:pos x="1" y="10"/>
              </a:cxn>
              <a:cxn ang="0">
                <a:pos x="2" y="12"/>
              </a:cxn>
              <a:cxn ang="0">
                <a:pos x="3" y="18"/>
              </a:cxn>
              <a:cxn ang="0">
                <a:pos x="5" y="25"/>
              </a:cxn>
              <a:cxn ang="0">
                <a:pos x="10" y="30"/>
              </a:cxn>
              <a:cxn ang="0">
                <a:pos x="15" y="34"/>
              </a:cxn>
              <a:cxn ang="0">
                <a:pos x="21" y="37"/>
              </a:cxn>
              <a:cxn ang="0">
                <a:pos x="27" y="38"/>
              </a:cxn>
              <a:cxn ang="0">
                <a:pos x="35" y="38"/>
              </a:cxn>
              <a:cxn ang="0">
                <a:pos x="43" y="37"/>
              </a:cxn>
              <a:cxn ang="0">
                <a:pos x="40" y="29"/>
              </a:cxn>
              <a:cxn ang="0">
                <a:pos x="36" y="23"/>
              </a:cxn>
              <a:cxn ang="0">
                <a:pos x="33" y="17"/>
              </a:cxn>
              <a:cxn ang="0">
                <a:pos x="30" y="13"/>
              </a:cxn>
              <a:cxn ang="0">
                <a:pos x="27" y="10"/>
              </a:cxn>
              <a:cxn ang="0">
                <a:pos x="24" y="7"/>
              </a:cxn>
              <a:cxn ang="0">
                <a:pos x="23" y="4"/>
              </a:cxn>
              <a:cxn ang="0">
                <a:pos x="22" y="0"/>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0" name="Freeform 212"/>
          <p:cNvSpPr>
            <a:spLocks/>
          </p:cNvSpPr>
          <p:nvPr>
            <p:custDataLst>
              <p:tags r:id="rId139"/>
            </p:custDataLst>
          </p:nvPr>
        </p:nvSpPr>
        <p:spPr bwMode="auto">
          <a:xfrm>
            <a:off x="2605485" y="5303838"/>
            <a:ext cx="6879" cy="57150"/>
          </a:xfrm>
          <a:custGeom>
            <a:avLst/>
            <a:gdLst/>
            <a:ahLst/>
            <a:cxnLst>
              <a:cxn ang="0">
                <a:pos x="0" y="0"/>
              </a:cxn>
              <a:cxn ang="0">
                <a:pos x="1" y="2"/>
              </a:cxn>
              <a:cxn ang="0">
                <a:pos x="2" y="3"/>
              </a:cxn>
              <a:cxn ang="0">
                <a:pos x="4" y="4"/>
              </a:cxn>
              <a:cxn ang="0">
                <a:pos x="7" y="5"/>
              </a:cxn>
              <a:cxn ang="0">
                <a:pos x="11" y="4"/>
              </a:cxn>
              <a:cxn ang="0">
                <a:pos x="14" y="3"/>
              </a:cxn>
              <a:cxn ang="0">
                <a:pos x="17" y="2"/>
              </a:cxn>
              <a:cxn ang="0">
                <a:pos x="20" y="0"/>
              </a:cxn>
              <a:cxn ang="0">
                <a:pos x="0" y="0"/>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1" name="Freeform 213"/>
          <p:cNvSpPr>
            <a:spLocks/>
          </p:cNvSpPr>
          <p:nvPr>
            <p:custDataLst>
              <p:tags r:id="rId140"/>
            </p:custDataLst>
          </p:nvPr>
        </p:nvSpPr>
        <p:spPr bwMode="auto">
          <a:xfrm>
            <a:off x="2686318" y="5373688"/>
            <a:ext cx="37835" cy="57150"/>
          </a:xfrm>
          <a:custGeom>
            <a:avLst/>
            <a:gdLst/>
            <a:ahLst/>
            <a:cxnLst>
              <a:cxn ang="0">
                <a:pos x="40" y="0"/>
              </a:cxn>
              <a:cxn ang="0">
                <a:pos x="32" y="1"/>
              </a:cxn>
              <a:cxn ang="0">
                <a:pos x="26" y="2"/>
              </a:cxn>
              <a:cxn ang="0">
                <a:pos x="20" y="5"/>
              </a:cxn>
              <a:cxn ang="0">
                <a:pos x="15" y="8"/>
              </a:cxn>
              <a:cxn ang="0">
                <a:pos x="6" y="14"/>
              </a:cxn>
              <a:cxn ang="0">
                <a:pos x="0" y="19"/>
              </a:cxn>
              <a:cxn ang="0">
                <a:pos x="20" y="20"/>
              </a:cxn>
              <a:cxn ang="0">
                <a:pos x="39" y="22"/>
              </a:cxn>
              <a:cxn ang="0">
                <a:pos x="49" y="22"/>
              </a:cxn>
              <a:cxn ang="0">
                <a:pos x="57" y="22"/>
              </a:cxn>
              <a:cxn ang="0">
                <a:pos x="65" y="21"/>
              </a:cxn>
              <a:cxn ang="0">
                <a:pos x="73" y="19"/>
              </a:cxn>
              <a:cxn ang="0">
                <a:pos x="64" y="14"/>
              </a:cxn>
              <a:cxn ang="0">
                <a:pos x="56" y="8"/>
              </a:cxn>
              <a:cxn ang="0">
                <a:pos x="53" y="5"/>
              </a:cxn>
              <a:cxn ang="0">
                <a:pos x="49" y="2"/>
              </a:cxn>
              <a:cxn ang="0">
                <a:pos x="44" y="1"/>
              </a:cxn>
              <a:cxn ang="0">
                <a:pos x="40" y="0"/>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2" name="Freeform 214"/>
          <p:cNvSpPr>
            <a:spLocks/>
          </p:cNvSpPr>
          <p:nvPr>
            <p:custDataLst>
              <p:tags r:id="rId141"/>
            </p:custDataLst>
          </p:nvPr>
        </p:nvSpPr>
        <p:spPr bwMode="auto">
          <a:xfrm>
            <a:off x="2727591" y="5314955"/>
            <a:ext cx="134144" cy="100013"/>
          </a:xfrm>
          <a:custGeom>
            <a:avLst/>
            <a:gdLst/>
            <a:ahLst/>
            <a:cxnLst>
              <a:cxn ang="0">
                <a:pos x="235" y="168"/>
              </a:cxn>
              <a:cxn ang="0">
                <a:pos x="188" y="171"/>
              </a:cxn>
              <a:cxn ang="0">
                <a:pos x="168" y="168"/>
              </a:cxn>
              <a:cxn ang="0">
                <a:pos x="155" y="164"/>
              </a:cxn>
              <a:cxn ang="0">
                <a:pos x="130" y="135"/>
              </a:cxn>
              <a:cxn ang="0">
                <a:pos x="104" y="94"/>
              </a:cxn>
              <a:cxn ang="0">
                <a:pos x="94" y="74"/>
              </a:cxn>
              <a:cxn ang="0">
                <a:pos x="87" y="51"/>
              </a:cxn>
              <a:cxn ang="0">
                <a:pos x="83" y="27"/>
              </a:cxn>
              <a:cxn ang="0">
                <a:pos x="43" y="0"/>
              </a:cxn>
              <a:cxn ang="0">
                <a:pos x="28" y="52"/>
              </a:cxn>
              <a:cxn ang="0">
                <a:pos x="18" y="61"/>
              </a:cxn>
              <a:cxn ang="0">
                <a:pos x="6" y="69"/>
              </a:cxn>
              <a:cxn ang="0">
                <a:pos x="0" y="73"/>
              </a:cxn>
              <a:cxn ang="0">
                <a:pos x="1" y="75"/>
              </a:cxn>
              <a:cxn ang="0">
                <a:pos x="9" y="81"/>
              </a:cxn>
              <a:cxn ang="0">
                <a:pos x="37" y="111"/>
              </a:cxn>
              <a:cxn ang="0">
                <a:pos x="45" y="122"/>
              </a:cxn>
              <a:cxn ang="0">
                <a:pos x="53" y="129"/>
              </a:cxn>
              <a:cxn ang="0">
                <a:pos x="62" y="134"/>
              </a:cxn>
              <a:cxn ang="0">
                <a:pos x="71" y="136"/>
              </a:cxn>
              <a:cxn ang="0">
                <a:pos x="76" y="141"/>
              </a:cxn>
              <a:cxn ang="0">
                <a:pos x="79" y="148"/>
              </a:cxn>
              <a:cxn ang="0">
                <a:pos x="86" y="153"/>
              </a:cxn>
              <a:cxn ang="0">
                <a:pos x="99" y="154"/>
              </a:cxn>
              <a:cxn ang="0">
                <a:pos x="106" y="157"/>
              </a:cxn>
              <a:cxn ang="0">
                <a:pos x="109" y="163"/>
              </a:cxn>
              <a:cxn ang="0">
                <a:pos x="109" y="179"/>
              </a:cxn>
              <a:cxn ang="0">
                <a:pos x="111" y="189"/>
              </a:cxn>
              <a:cxn ang="0">
                <a:pos x="115" y="193"/>
              </a:cxn>
              <a:cxn ang="0">
                <a:pos x="129" y="193"/>
              </a:cxn>
              <a:cxn ang="0">
                <a:pos x="164" y="191"/>
              </a:cxn>
              <a:cxn ang="0">
                <a:pos x="180" y="189"/>
              </a:cxn>
              <a:cxn ang="0">
                <a:pos x="192" y="186"/>
              </a:cxn>
              <a:cxn ang="0">
                <a:pos x="212" y="188"/>
              </a:cxn>
              <a:cxn ang="0">
                <a:pos x="281" y="167"/>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3" name="Freeform 215"/>
          <p:cNvSpPr>
            <a:spLocks/>
          </p:cNvSpPr>
          <p:nvPr>
            <p:custDataLst>
              <p:tags r:id="rId142"/>
            </p:custDataLst>
          </p:nvPr>
        </p:nvSpPr>
        <p:spPr bwMode="auto">
          <a:xfrm>
            <a:off x="2242608" y="3081343"/>
            <a:ext cx="56754" cy="58737"/>
          </a:xfrm>
          <a:custGeom>
            <a:avLst/>
            <a:gdLst/>
            <a:ahLst/>
            <a:cxnLst>
              <a:cxn ang="0">
                <a:pos x="0" y="18"/>
              </a:cxn>
              <a:cxn ang="0">
                <a:pos x="4" y="26"/>
              </a:cxn>
              <a:cxn ang="0">
                <a:pos x="10" y="33"/>
              </a:cxn>
              <a:cxn ang="0">
                <a:pos x="15" y="37"/>
              </a:cxn>
              <a:cxn ang="0">
                <a:pos x="21" y="41"/>
              </a:cxn>
              <a:cxn ang="0">
                <a:pos x="27" y="44"/>
              </a:cxn>
              <a:cxn ang="0">
                <a:pos x="35" y="46"/>
              </a:cxn>
              <a:cxn ang="0">
                <a:pos x="43" y="48"/>
              </a:cxn>
              <a:cxn ang="0">
                <a:pos x="51" y="49"/>
              </a:cxn>
              <a:cxn ang="0">
                <a:pos x="67" y="50"/>
              </a:cxn>
              <a:cxn ang="0">
                <a:pos x="85" y="51"/>
              </a:cxn>
              <a:cxn ang="0">
                <a:pos x="102" y="52"/>
              </a:cxn>
              <a:cxn ang="0">
                <a:pos x="120" y="56"/>
              </a:cxn>
              <a:cxn ang="0">
                <a:pos x="120" y="37"/>
              </a:cxn>
              <a:cxn ang="0">
                <a:pos x="111" y="34"/>
              </a:cxn>
              <a:cxn ang="0">
                <a:pos x="102" y="30"/>
              </a:cxn>
              <a:cxn ang="0">
                <a:pos x="94" y="24"/>
              </a:cxn>
              <a:cxn ang="0">
                <a:pos x="88" y="18"/>
              </a:cxn>
              <a:cxn ang="0">
                <a:pos x="81" y="13"/>
              </a:cxn>
              <a:cxn ang="0">
                <a:pos x="75" y="7"/>
              </a:cxn>
              <a:cxn ang="0">
                <a:pos x="67" y="3"/>
              </a:cxn>
              <a:cxn ang="0">
                <a:pos x="60" y="0"/>
              </a:cxn>
              <a:cxn ang="0">
                <a:pos x="55" y="1"/>
              </a:cxn>
              <a:cxn ang="0">
                <a:pos x="48" y="3"/>
              </a:cxn>
              <a:cxn ang="0">
                <a:pos x="41" y="6"/>
              </a:cxn>
              <a:cxn ang="0">
                <a:pos x="33" y="9"/>
              </a:cxn>
              <a:cxn ang="0">
                <a:pos x="24" y="13"/>
              </a:cxn>
              <a:cxn ang="0">
                <a:pos x="16" y="15"/>
              </a:cxn>
              <a:cxn ang="0">
                <a:pos x="8" y="18"/>
              </a:cxn>
              <a:cxn ang="0">
                <a:pos x="0" y="18"/>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4" name="Freeform 216"/>
          <p:cNvSpPr>
            <a:spLocks/>
          </p:cNvSpPr>
          <p:nvPr>
            <p:custDataLst>
              <p:tags r:id="rId143"/>
            </p:custDataLst>
          </p:nvPr>
        </p:nvSpPr>
        <p:spPr bwMode="auto">
          <a:xfrm>
            <a:off x="2087830" y="2943225"/>
            <a:ext cx="271727" cy="109538"/>
          </a:xfrm>
          <a:custGeom>
            <a:avLst/>
            <a:gdLst/>
            <a:ahLst/>
            <a:cxnLst>
              <a:cxn ang="0">
                <a:pos x="127" y="1"/>
              </a:cxn>
              <a:cxn ang="0">
                <a:pos x="95" y="6"/>
              </a:cxn>
              <a:cxn ang="0">
                <a:pos x="66" y="16"/>
              </a:cxn>
              <a:cxn ang="0">
                <a:pos x="43" y="26"/>
              </a:cxn>
              <a:cxn ang="0">
                <a:pos x="30" y="35"/>
              </a:cxn>
              <a:cxn ang="0">
                <a:pos x="16" y="51"/>
              </a:cxn>
              <a:cxn ang="0">
                <a:pos x="4" y="71"/>
              </a:cxn>
              <a:cxn ang="0">
                <a:pos x="0" y="82"/>
              </a:cxn>
              <a:cxn ang="0">
                <a:pos x="1" y="86"/>
              </a:cxn>
              <a:cxn ang="0">
                <a:pos x="13" y="86"/>
              </a:cxn>
              <a:cxn ang="0">
                <a:pos x="29" y="83"/>
              </a:cxn>
              <a:cxn ang="0">
                <a:pos x="52" y="75"/>
              </a:cxn>
              <a:cxn ang="0">
                <a:pos x="80" y="58"/>
              </a:cxn>
              <a:cxn ang="0">
                <a:pos x="102" y="46"/>
              </a:cxn>
              <a:cxn ang="0">
                <a:pos x="119" y="40"/>
              </a:cxn>
              <a:cxn ang="0">
                <a:pos x="175" y="37"/>
              </a:cxn>
              <a:cxn ang="0">
                <a:pos x="176" y="48"/>
              </a:cxn>
              <a:cxn ang="0">
                <a:pos x="180" y="55"/>
              </a:cxn>
              <a:cxn ang="0">
                <a:pos x="184" y="59"/>
              </a:cxn>
              <a:cxn ang="0">
                <a:pos x="190" y="61"/>
              </a:cxn>
              <a:cxn ang="0">
                <a:pos x="229" y="61"/>
              </a:cxn>
              <a:cxn ang="0">
                <a:pos x="269" y="78"/>
              </a:cxn>
              <a:cxn ang="0">
                <a:pos x="302" y="95"/>
              </a:cxn>
              <a:cxn ang="0">
                <a:pos x="336" y="111"/>
              </a:cxn>
              <a:cxn ang="0">
                <a:pos x="375" y="123"/>
              </a:cxn>
              <a:cxn ang="0">
                <a:pos x="376" y="134"/>
              </a:cxn>
              <a:cxn ang="0">
                <a:pos x="382" y="142"/>
              </a:cxn>
              <a:cxn ang="0">
                <a:pos x="396" y="152"/>
              </a:cxn>
              <a:cxn ang="0">
                <a:pos x="428" y="166"/>
              </a:cxn>
              <a:cxn ang="0">
                <a:pos x="402" y="191"/>
              </a:cxn>
              <a:cxn ang="0">
                <a:pos x="407" y="197"/>
              </a:cxn>
              <a:cxn ang="0">
                <a:pos x="414" y="201"/>
              </a:cxn>
              <a:cxn ang="0">
                <a:pos x="429" y="204"/>
              </a:cxn>
              <a:cxn ang="0">
                <a:pos x="461" y="204"/>
              </a:cxn>
              <a:cxn ang="0">
                <a:pos x="555" y="189"/>
              </a:cxn>
              <a:cxn ang="0">
                <a:pos x="559" y="183"/>
              </a:cxn>
              <a:cxn ang="0">
                <a:pos x="565" y="177"/>
              </a:cxn>
              <a:cxn ang="0">
                <a:pos x="572" y="173"/>
              </a:cxn>
              <a:cxn ang="0">
                <a:pos x="574" y="161"/>
              </a:cxn>
              <a:cxn ang="0">
                <a:pos x="561" y="153"/>
              </a:cxn>
              <a:cxn ang="0">
                <a:pos x="532" y="148"/>
              </a:cxn>
              <a:cxn ang="0">
                <a:pos x="504" y="138"/>
              </a:cxn>
              <a:cxn ang="0">
                <a:pos x="475" y="124"/>
              </a:cxn>
              <a:cxn ang="0">
                <a:pos x="433" y="100"/>
              </a:cxn>
              <a:cxn ang="0">
                <a:pos x="383" y="68"/>
              </a:cxn>
              <a:cxn ang="0">
                <a:pos x="358" y="54"/>
              </a:cxn>
              <a:cxn ang="0">
                <a:pos x="348" y="52"/>
              </a:cxn>
              <a:cxn ang="0">
                <a:pos x="330" y="52"/>
              </a:cxn>
              <a:cxn ang="0">
                <a:pos x="312" y="51"/>
              </a:cxn>
              <a:cxn ang="0">
                <a:pos x="302" y="49"/>
              </a:cxn>
              <a:cxn ang="0">
                <a:pos x="294" y="43"/>
              </a:cxn>
              <a:cxn ang="0">
                <a:pos x="290" y="32"/>
              </a:cxn>
              <a:cxn ang="0">
                <a:pos x="142" y="0"/>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5" name="Freeform 217"/>
          <p:cNvSpPr>
            <a:spLocks/>
          </p:cNvSpPr>
          <p:nvPr>
            <p:custDataLst>
              <p:tags r:id="rId144"/>
            </p:custDataLst>
          </p:nvPr>
        </p:nvSpPr>
        <p:spPr bwMode="auto">
          <a:xfrm>
            <a:off x="2418027" y="3046413"/>
            <a:ext cx="96308" cy="69850"/>
          </a:xfrm>
          <a:custGeom>
            <a:avLst/>
            <a:gdLst/>
            <a:ahLst/>
            <a:cxnLst>
              <a:cxn ang="0">
                <a:pos x="41" y="129"/>
              </a:cxn>
              <a:cxn ang="0">
                <a:pos x="50" y="121"/>
              </a:cxn>
              <a:cxn ang="0">
                <a:pos x="60" y="115"/>
              </a:cxn>
              <a:cxn ang="0">
                <a:pos x="70" y="110"/>
              </a:cxn>
              <a:cxn ang="0">
                <a:pos x="81" y="105"/>
              </a:cxn>
              <a:cxn ang="0">
                <a:pos x="105" y="99"/>
              </a:cxn>
              <a:cxn ang="0">
                <a:pos x="129" y="92"/>
              </a:cxn>
              <a:cxn ang="0">
                <a:pos x="152" y="87"/>
              </a:cxn>
              <a:cxn ang="0">
                <a:pos x="173" y="81"/>
              </a:cxn>
              <a:cxn ang="0">
                <a:pos x="182" y="77"/>
              </a:cxn>
              <a:cxn ang="0">
                <a:pos x="191" y="73"/>
              </a:cxn>
              <a:cxn ang="0">
                <a:pos x="200" y="67"/>
              </a:cxn>
              <a:cxn ang="0">
                <a:pos x="207" y="61"/>
              </a:cxn>
              <a:cxn ang="0">
                <a:pos x="198" y="54"/>
              </a:cxn>
              <a:cxn ang="0">
                <a:pos x="188" y="47"/>
              </a:cxn>
              <a:cxn ang="0">
                <a:pos x="179" y="42"/>
              </a:cxn>
              <a:cxn ang="0">
                <a:pos x="169" y="36"/>
              </a:cxn>
              <a:cxn ang="0">
                <a:pos x="150" y="29"/>
              </a:cxn>
              <a:cxn ang="0">
                <a:pos x="129" y="23"/>
              </a:cxn>
              <a:cxn ang="0">
                <a:pos x="107" y="18"/>
              </a:cxn>
              <a:cxn ang="0">
                <a:pos x="85" y="13"/>
              </a:cxn>
              <a:cxn ang="0">
                <a:pos x="63" y="7"/>
              </a:cxn>
              <a:cxn ang="0">
                <a:pos x="41" y="0"/>
              </a:cxn>
              <a:cxn ang="0">
                <a:pos x="0" y="0"/>
              </a:cxn>
              <a:cxn ang="0">
                <a:pos x="1" y="6"/>
              </a:cxn>
              <a:cxn ang="0">
                <a:pos x="2" y="13"/>
              </a:cxn>
              <a:cxn ang="0">
                <a:pos x="4" y="19"/>
              </a:cxn>
              <a:cxn ang="0">
                <a:pos x="6" y="25"/>
              </a:cxn>
              <a:cxn ang="0">
                <a:pos x="10" y="35"/>
              </a:cxn>
              <a:cxn ang="0">
                <a:pos x="13" y="46"/>
              </a:cxn>
              <a:cxn ang="0">
                <a:pos x="17" y="54"/>
              </a:cxn>
              <a:cxn ang="0">
                <a:pos x="18" y="62"/>
              </a:cxn>
              <a:cxn ang="0">
                <a:pos x="17" y="65"/>
              </a:cxn>
              <a:cxn ang="0">
                <a:pos x="14" y="68"/>
              </a:cxn>
              <a:cxn ang="0">
                <a:pos x="11" y="71"/>
              </a:cxn>
              <a:cxn ang="0">
                <a:pos x="7" y="73"/>
              </a:cxn>
              <a:cxn ang="0">
                <a:pos x="0" y="104"/>
              </a:cxn>
              <a:cxn ang="0">
                <a:pos x="4" y="106"/>
              </a:cxn>
              <a:cxn ang="0">
                <a:pos x="13" y="110"/>
              </a:cxn>
              <a:cxn ang="0">
                <a:pos x="19" y="113"/>
              </a:cxn>
              <a:cxn ang="0">
                <a:pos x="25" y="117"/>
              </a:cxn>
              <a:cxn ang="0">
                <a:pos x="33" y="122"/>
              </a:cxn>
              <a:cxn ang="0">
                <a:pos x="41" y="129"/>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6" name="Freeform 218"/>
          <p:cNvSpPr>
            <a:spLocks/>
          </p:cNvSpPr>
          <p:nvPr>
            <p:custDataLst>
              <p:tags r:id="rId145"/>
            </p:custDataLst>
          </p:nvPr>
        </p:nvSpPr>
        <p:spPr bwMode="auto">
          <a:xfrm>
            <a:off x="1950244" y="3106743"/>
            <a:ext cx="36116" cy="84137"/>
          </a:xfrm>
          <a:custGeom>
            <a:avLst/>
            <a:gdLst/>
            <a:ahLst/>
            <a:cxnLst>
              <a:cxn ang="0">
                <a:pos x="72" y="0"/>
              </a:cxn>
              <a:cxn ang="0">
                <a:pos x="69" y="4"/>
              </a:cxn>
              <a:cxn ang="0">
                <a:pos x="67" y="9"/>
              </a:cxn>
              <a:cxn ang="0">
                <a:pos x="66" y="13"/>
              </a:cxn>
              <a:cxn ang="0">
                <a:pos x="66" y="18"/>
              </a:cxn>
              <a:cxn ang="0">
                <a:pos x="66" y="27"/>
              </a:cxn>
              <a:cxn ang="0">
                <a:pos x="66" y="37"/>
              </a:cxn>
              <a:cxn ang="0">
                <a:pos x="69" y="43"/>
              </a:cxn>
              <a:cxn ang="0">
                <a:pos x="71" y="50"/>
              </a:cxn>
              <a:cxn ang="0">
                <a:pos x="71" y="57"/>
              </a:cxn>
              <a:cxn ang="0">
                <a:pos x="71" y="65"/>
              </a:cxn>
              <a:cxn ang="0">
                <a:pos x="69" y="73"/>
              </a:cxn>
              <a:cxn ang="0">
                <a:pos x="67" y="82"/>
              </a:cxn>
              <a:cxn ang="0">
                <a:pos x="65" y="91"/>
              </a:cxn>
              <a:cxn ang="0">
                <a:pos x="61" y="100"/>
              </a:cxn>
              <a:cxn ang="0">
                <a:pos x="53" y="116"/>
              </a:cxn>
              <a:cxn ang="0">
                <a:pos x="44" y="131"/>
              </a:cxn>
              <a:cxn ang="0">
                <a:pos x="34" y="144"/>
              </a:cxn>
              <a:cxn ang="0">
                <a:pos x="26" y="154"/>
              </a:cxn>
              <a:cxn ang="0">
                <a:pos x="26" y="141"/>
              </a:cxn>
              <a:cxn ang="0">
                <a:pos x="15" y="144"/>
              </a:cxn>
              <a:cxn ang="0">
                <a:pos x="0" y="148"/>
              </a:cxn>
              <a:cxn ang="0">
                <a:pos x="3" y="129"/>
              </a:cxn>
              <a:cxn ang="0">
                <a:pos x="8" y="105"/>
              </a:cxn>
              <a:cxn ang="0">
                <a:pos x="9" y="92"/>
              </a:cxn>
              <a:cxn ang="0">
                <a:pos x="12" y="77"/>
              </a:cxn>
              <a:cxn ang="0">
                <a:pos x="15" y="63"/>
              </a:cxn>
              <a:cxn ang="0">
                <a:pos x="20" y="49"/>
              </a:cxn>
              <a:cxn ang="0">
                <a:pos x="20" y="0"/>
              </a:cxn>
              <a:cxn ang="0">
                <a:pos x="25" y="0"/>
              </a:cxn>
              <a:cxn ang="0">
                <a:pos x="38" y="0"/>
              </a:cxn>
              <a:cxn ang="0">
                <a:pos x="56" y="0"/>
              </a:cxn>
              <a:cxn ang="0">
                <a:pos x="72" y="0"/>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67" name="Freeform 219"/>
          <p:cNvSpPr>
            <a:spLocks/>
          </p:cNvSpPr>
          <p:nvPr>
            <p:custDataLst>
              <p:tags r:id="rId146"/>
            </p:custDataLst>
          </p:nvPr>
        </p:nvSpPr>
        <p:spPr bwMode="auto">
          <a:xfrm>
            <a:off x="1864257" y="3106738"/>
            <a:ext cx="101468" cy="146050"/>
          </a:xfrm>
          <a:custGeom>
            <a:avLst/>
            <a:gdLst/>
            <a:ahLst/>
            <a:cxnLst>
              <a:cxn ang="0">
                <a:pos x="8" y="207"/>
              </a:cxn>
              <a:cxn ang="0">
                <a:pos x="12" y="181"/>
              </a:cxn>
              <a:cxn ang="0">
                <a:pos x="24" y="148"/>
              </a:cxn>
              <a:cxn ang="0">
                <a:pos x="35" y="118"/>
              </a:cxn>
              <a:cxn ang="0">
                <a:pos x="44" y="112"/>
              </a:cxn>
              <a:cxn ang="0">
                <a:pos x="65" y="111"/>
              </a:cxn>
              <a:cxn ang="0">
                <a:pos x="89" y="111"/>
              </a:cxn>
              <a:cxn ang="0">
                <a:pos x="106" y="110"/>
              </a:cxn>
              <a:cxn ang="0">
                <a:pos x="120" y="105"/>
              </a:cxn>
              <a:cxn ang="0">
                <a:pos x="130" y="94"/>
              </a:cxn>
              <a:cxn ang="0">
                <a:pos x="113" y="73"/>
              </a:cxn>
              <a:cxn ang="0">
                <a:pos x="86" y="58"/>
              </a:cxn>
              <a:cxn ang="0">
                <a:pos x="77" y="49"/>
              </a:cxn>
              <a:cxn ang="0">
                <a:pos x="74" y="41"/>
              </a:cxn>
              <a:cxn ang="0">
                <a:pos x="75" y="34"/>
              </a:cxn>
              <a:cxn ang="0">
                <a:pos x="82" y="28"/>
              </a:cxn>
              <a:cxn ang="0">
                <a:pos x="101" y="19"/>
              </a:cxn>
              <a:cxn ang="0">
                <a:pos x="150" y="3"/>
              </a:cxn>
              <a:cxn ang="0">
                <a:pos x="180" y="0"/>
              </a:cxn>
              <a:cxn ang="0">
                <a:pos x="198" y="0"/>
              </a:cxn>
              <a:cxn ang="0">
                <a:pos x="207" y="49"/>
              </a:cxn>
              <a:cxn ang="0">
                <a:pos x="199" y="77"/>
              </a:cxn>
              <a:cxn ang="0">
                <a:pos x="195" y="105"/>
              </a:cxn>
              <a:cxn ang="0">
                <a:pos x="187" y="148"/>
              </a:cxn>
              <a:cxn ang="0">
                <a:pos x="213" y="154"/>
              </a:cxn>
              <a:cxn ang="0">
                <a:pos x="214" y="166"/>
              </a:cxn>
              <a:cxn ang="0">
                <a:pos x="210" y="174"/>
              </a:cxn>
              <a:cxn ang="0">
                <a:pos x="207" y="177"/>
              </a:cxn>
              <a:cxn ang="0">
                <a:pos x="200" y="178"/>
              </a:cxn>
              <a:cxn ang="0">
                <a:pos x="192" y="196"/>
              </a:cxn>
              <a:cxn ang="0">
                <a:pos x="181" y="214"/>
              </a:cxn>
              <a:cxn ang="0">
                <a:pos x="155" y="243"/>
              </a:cxn>
              <a:cxn ang="0">
                <a:pos x="120" y="271"/>
              </a:cxn>
              <a:cxn ang="0">
                <a:pos x="87" y="261"/>
              </a:cxn>
              <a:cxn ang="0">
                <a:pos x="55" y="248"/>
              </a:cxn>
              <a:cxn ang="0">
                <a:pos x="0" y="22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68" name="Freeform 220"/>
          <p:cNvSpPr>
            <a:spLocks/>
          </p:cNvSpPr>
          <p:nvPr>
            <p:custDataLst>
              <p:tags r:id="rId147"/>
            </p:custDataLst>
          </p:nvPr>
        </p:nvSpPr>
        <p:spPr bwMode="auto">
          <a:xfrm>
            <a:off x="1915848" y="3217863"/>
            <a:ext cx="77391" cy="57150"/>
          </a:xfrm>
          <a:custGeom>
            <a:avLst/>
            <a:gdLst/>
            <a:ahLst/>
            <a:cxnLst>
              <a:cxn ang="0">
                <a:pos x="60" y="0"/>
              </a:cxn>
              <a:cxn ang="0">
                <a:pos x="83" y="14"/>
              </a:cxn>
              <a:cxn ang="0">
                <a:pos x="104" y="24"/>
              </a:cxn>
              <a:cxn ang="0">
                <a:pos x="115" y="28"/>
              </a:cxn>
              <a:cxn ang="0">
                <a:pos x="126" y="31"/>
              </a:cxn>
              <a:cxn ang="0">
                <a:pos x="133" y="32"/>
              </a:cxn>
              <a:cxn ang="0">
                <a:pos x="139" y="32"/>
              </a:cxn>
              <a:cxn ang="0">
                <a:pos x="146" y="31"/>
              </a:cxn>
              <a:cxn ang="0">
                <a:pos x="153" y="30"/>
              </a:cxn>
              <a:cxn ang="0">
                <a:pos x="153" y="56"/>
              </a:cxn>
              <a:cxn ang="0">
                <a:pos x="149" y="60"/>
              </a:cxn>
              <a:cxn ang="0">
                <a:pos x="145" y="65"/>
              </a:cxn>
              <a:cxn ang="0">
                <a:pos x="138" y="69"/>
              </a:cxn>
              <a:cxn ang="0">
                <a:pos x="132" y="72"/>
              </a:cxn>
              <a:cxn ang="0">
                <a:pos x="125" y="75"/>
              </a:cxn>
              <a:cxn ang="0">
                <a:pos x="119" y="78"/>
              </a:cxn>
              <a:cxn ang="0">
                <a:pos x="112" y="79"/>
              </a:cxn>
              <a:cxn ang="0">
                <a:pos x="106" y="80"/>
              </a:cxn>
              <a:cxn ang="0">
                <a:pos x="90" y="74"/>
              </a:cxn>
              <a:cxn ang="0">
                <a:pos x="76" y="71"/>
              </a:cxn>
              <a:cxn ang="0">
                <a:pos x="63" y="69"/>
              </a:cxn>
              <a:cxn ang="0">
                <a:pos x="50" y="69"/>
              </a:cxn>
              <a:cxn ang="0">
                <a:pos x="39" y="68"/>
              </a:cxn>
              <a:cxn ang="0">
                <a:pos x="27" y="67"/>
              </a:cxn>
              <a:cxn ang="0">
                <a:pos x="14" y="65"/>
              </a:cxn>
              <a:cxn ang="0">
                <a:pos x="0" y="62"/>
              </a:cxn>
              <a:cxn ang="0">
                <a:pos x="7" y="58"/>
              </a:cxn>
              <a:cxn ang="0">
                <a:pos x="23" y="45"/>
              </a:cxn>
              <a:cxn ang="0">
                <a:pos x="34" y="37"/>
              </a:cxn>
              <a:cxn ang="0">
                <a:pos x="45" y="28"/>
              </a:cxn>
              <a:cxn ang="0">
                <a:pos x="56" y="17"/>
              </a:cxn>
              <a:cxn ang="0">
                <a:pos x="67" y="6"/>
              </a:cxn>
              <a:cxn ang="0">
                <a:pos x="60" y="0"/>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69" name="Freeform 221"/>
          <p:cNvSpPr>
            <a:spLocks/>
          </p:cNvSpPr>
          <p:nvPr>
            <p:custDataLst>
              <p:tags r:id="rId148"/>
            </p:custDataLst>
          </p:nvPr>
        </p:nvSpPr>
        <p:spPr bwMode="auto">
          <a:xfrm>
            <a:off x="1950247" y="3179763"/>
            <a:ext cx="154781" cy="87312"/>
          </a:xfrm>
          <a:custGeom>
            <a:avLst/>
            <a:gdLst/>
            <a:ahLst/>
            <a:cxnLst>
              <a:cxn ang="0">
                <a:pos x="0" y="77"/>
              </a:cxn>
              <a:cxn ang="0">
                <a:pos x="44" y="101"/>
              </a:cxn>
              <a:cxn ang="0">
                <a:pos x="66" y="108"/>
              </a:cxn>
              <a:cxn ang="0">
                <a:pos x="79" y="109"/>
              </a:cxn>
              <a:cxn ang="0">
                <a:pos x="93" y="107"/>
              </a:cxn>
              <a:cxn ang="0">
                <a:pos x="90" y="144"/>
              </a:cxn>
              <a:cxn ang="0">
                <a:pos x="95" y="154"/>
              </a:cxn>
              <a:cxn ang="0">
                <a:pos x="99" y="163"/>
              </a:cxn>
              <a:cxn ang="0">
                <a:pos x="107" y="168"/>
              </a:cxn>
              <a:cxn ang="0">
                <a:pos x="117" y="169"/>
              </a:cxn>
              <a:cxn ang="0">
                <a:pos x="123" y="166"/>
              </a:cxn>
              <a:cxn ang="0">
                <a:pos x="132" y="157"/>
              </a:cxn>
              <a:cxn ang="0">
                <a:pos x="146" y="136"/>
              </a:cxn>
              <a:cxn ang="0">
                <a:pos x="174" y="115"/>
              </a:cxn>
              <a:cxn ang="0">
                <a:pos x="214" y="96"/>
              </a:cxn>
              <a:cxn ang="0">
                <a:pos x="256" y="80"/>
              </a:cxn>
              <a:cxn ang="0">
                <a:pos x="304" y="65"/>
              </a:cxn>
              <a:cxn ang="0">
                <a:pos x="332" y="46"/>
              </a:cxn>
              <a:cxn ang="0">
                <a:pos x="332" y="22"/>
              </a:cxn>
              <a:cxn ang="0">
                <a:pos x="320" y="2"/>
              </a:cxn>
              <a:cxn ang="0">
                <a:pos x="283" y="1"/>
              </a:cxn>
              <a:cxn ang="0">
                <a:pos x="234" y="0"/>
              </a:cxn>
              <a:cxn ang="0">
                <a:pos x="180" y="1"/>
              </a:cxn>
              <a:cxn ang="0">
                <a:pos x="131" y="4"/>
              </a:cxn>
              <a:cxn ang="0">
                <a:pos x="90" y="10"/>
              </a:cxn>
              <a:cxn ang="0">
                <a:pos x="59" y="19"/>
              </a:cxn>
              <a:cxn ang="0">
                <a:pos x="42" y="22"/>
              </a:cxn>
              <a:cxn ang="0">
                <a:pos x="35" y="23"/>
              </a:cxn>
              <a:cxn ang="0">
                <a:pos x="34" y="26"/>
              </a:cxn>
              <a:cxn ang="0">
                <a:pos x="33" y="38"/>
              </a:cxn>
              <a:cxn ang="0">
                <a:pos x="29" y="44"/>
              </a:cxn>
              <a:cxn ang="0">
                <a:pos x="23" y="46"/>
              </a:cxn>
              <a:cxn ang="0">
                <a:pos x="19" y="55"/>
              </a:cxn>
              <a:cxn ang="0">
                <a:pos x="11" y="72"/>
              </a:cxn>
              <a:cxn ang="0">
                <a:pos x="7" y="83"/>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0" name="Freeform 222"/>
          <p:cNvSpPr>
            <a:spLocks/>
          </p:cNvSpPr>
          <p:nvPr>
            <p:custDataLst>
              <p:tags r:id="rId149"/>
            </p:custDataLst>
          </p:nvPr>
        </p:nvSpPr>
        <p:spPr bwMode="auto">
          <a:xfrm>
            <a:off x="1969162" y="3209925"/>
            <a:ext cx="135863" cy="122238"/>
          </a:xfrm>
          <a:custGeom>
            <a:avLst/>
            <a:gdLst/>
            <a:ahLst/>
            <a:cxnLst>
              <a:cxn ang="0">
                <a:pos x="44" y="86"/>
              </a:cxn>
              <a:cxn ang="0">
                <a:pos x="49" y="96"/>
              </a:cxn>
              <a:cxn ang="0">
                <a:pos x="53" y="105"/>
              </a:cxn>
              <a:cxn ang="0">
                <a:pos x="61" y="110"/>
              </a:cxn>
              <a:cxn ang="0">
                <a:pos x="71" y="111"/>
              </a:cxn>
              <a:cxn ang="0">
                <a:pos x="77" y="108"/>
              </a:cxn>
              <a:cxn ang="0">
                <a:pos x="86" y="99"/>
              </a:cxn>
              <a:cxn ang="0">
                <a:pos x="100" y="78"/>
              </a:cxn>
              <a:cxn ang="0">
                <a:pos x="128" y="57"/>
              </a:cxn>
              <a:cxn ang="0">
                <a:pos x="168" y="38"/>
              </a:cxn>
              <a:cxn ang="0">
                <a:pos x="210" y="22"/>
              </a:cxn>
              <a:cxn ang="0">
                <a:pos x="258" y="7"/>
              </a:cxn>
              <a:cxn ang="0">
                <a:pos x="286" y="11"/>
              </a:cxn>
              <a:cxn ang="0">
                <a:pos x="282" y="32"/>
              </a:cxn>
              <a:cxn ang="0">
                <a:pos x="272" y="70"/>
              </a:cxn>
              <a:cxn ang="0">
                <a:pos x="254" y="128"/>
              </a:cxn>
              <a:cxn ang="0">
                <a:pos x="244" y="174"/>
              </a:cxn>
              <a:cxn ang="0">
                <a:pos x="240" y="206"/>
              </a:cxn>
              <a:cxn ang="0">
                <a:pos x="146" y="216"/>
              </a:cxn>
              <a:cxn ang="0">
                <a:pos x="138" y="218"/>
              </a:cxn>
              <a:cxn ang="0">
                <a:pos x="132" y="223"/>
              </a:cxn>
              <a:cxn ang="0">
                <a:pos x="127" y="235"/>
              </a:cxn>
              <a:cxn ang="0">
                <a:pos x="109" y="217"/>
              </a:cxn>
              <a:cxn ang="0">
                <a:pos x="94" y="199"/>
              </a:cxn>
              <a:cxn ang="0">
                <a:pos x="69" y="160"/>
              </a:cxn>
              <a:cxn ang="0">
                <a:pos x="55" y="142"/>
              </a:cxn>
              <a:cxn ang="0">
                <a:pos x="41" y="125"/>
              </a:cxn>
              <a:cxn ang="0">
                <a:pos x="22" y="110"/>
              </a:cxn>
              <a:cxn ang="0">
                <a:pos x="0" y="99"/>
              </a:cxn>
              <a:cxn ang="0">
                <a:pos x="13" y="97"/>
              </a:cxn>
              <a:cxn ang="0">
                <a:pos x="26" y="91"/>
              </a:cxn>
              <a:cxn ang="0">
                <a:pos x="39" y="84"/>
              </a:cxn>
              <a:cxn ang="0">
                <a:pos x="47" y="7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1" name="Freeform 223"/>
          <p:cNvSpPr>
            <a:spLocks/>
          </p:cNvSpPr>
          <p:nvPr>
            <p:custDataLst>
              <p:tags r:id="rId150"/>
            </p:custDataLst>
          </p:nvPr>
        </p:nvSpPr>
        <p:spPr bwMode="auto">
          <a:xfrm>
            <a:off x="2024196" y="3322638"/>
            <a:ext cx="91148" cy="100012"/>
          </a:xfrm>
          <a:custGeom>
            <a:avLst/>
            <a:gdLst/>
            <a:ahLst/>
            <a:cxnLst>
              <a:cxn ang="0">
                <a:pos x="188" y="185"/>
              </a:cxn>
              <a:cxn ang="0">
                <a:pos x="175" y="185"/>
              </a:cxn>
              <a:cxn ang="0">
                <a:pos x="158" y="185"/>
              </a:cxn>
              <a:cxn ang="0">
                <a:pos x="144" y="180"/>
              </a:cxn>
              <a:cxn ang="0">
                <a:pos x="136" y="173"/>
              </a:cxn>
              <a:cxn ang="0">
                <a:pos x="129" y="163"/>
              </a:cxn>
              <a:cxn ang="0">
                <a:pos x="120" y="147"/>
              </a:cxn>
              <a:cxn ang="0">
                <a:pos x="110" y="131"/>
              </a:cxn>
              <a:cxn ang="0">
                <a:pos x="99" y="121"/>
              </a:cxn>
              <a:cxn ang="0">
                <a:pos x="93" y="126"/>
              </a:cxn>
              <a:cxn ang="0">
                <a:pos x="90" y="135"/>
              </a:cxn>
              <a:cxn ang="0">
                <a:pos x="84" y="130"/>
              </a:cxn>
              <a:cxn ang="0">
                <a:pos x="72" y="113"/>
              </a:cxn>
              <a:cxn ang="0">
                <a:pos x="56" y="87"/>
              </a:cxn>
              <a:cxn ang="0">
                <a:pos x="41" y="67"/>
              </a:cxn>
              <a:cxn ang="0">
                <a:pos x="31" y="58"/>
              </a:cxn>
              <a:cxn ang="0">
                <a:pos x="26" y="60"/>
              </a:cxn>
              <a:cxn ang="0">
                <a:pos x="29" y="69"/>
              </a:cxn>
              <a:cxn ang="0">
                <a:pos x="34" y="78"/>
              </a:cxn>
              <a:cxn ang="0">
                <a:pos x="41" y="84"/>
              </a:cxn>
              <a:cxn ang="0">
                <a:pos x="46" y="105"/>
              </a:cxn>
              <a:cxn ang="0">
                <a:pos x="13" y="98"/>
              </a:cxn>
              <a:cxn ang="0">
                <a:pos x="4" y="84"/>
              </a:cxn>
              <a:cxn ang="0">
                <a:pos x="0" y="60"/>
              </a:cxn>
              <a:cxn ang="0">
                <a:pos x="0" y="38"/>
              </a:cxn>
              <a:cxn ang="0">
                <a:pos x="3" y="28"/>
              </a:cxn>
              <a:cxn ang="0">
                <a:pos x="8" y="22"/>
              </a:cxn>
              <a:cxn ang="0">
                <a:pos x="14" y="13"/>
              </a:cxn>
              <a:cxn ang="0">
                <a:pos x="20" y="4"/>
              </a:cxn>
              <a:cxn ang="0">
                <a:pos x="28" y="0"/>
              </a:cxn>
              <a:cxn ang="0">
                <a:pos x="126" y="6"/>
              </a:cxn>
              <a:cxn ang="0">
                <a:pos x="127" y="21"/>
              </a:cxn>
              <a:cxn ang="0">
                <a:pos x="130" y="37"/>
              </a:cxn>
              <a:cxn ang="0">
                <a:pos x="143" y="70"/>
              </a:cxn>
              <a:cxn ang="0">
                <a:pos x="165" y="102"/>
              </a:cxn>
              <a:cxn ang="0">
                <a:pos x="177" y="117"/>
              </a:cxn>
              <a:cxn ang="0">
                <a:pos x="192" y="130"/>
              </a:cxn>
              <a:cxn ang="0">
                <a:pos x="189" y="143"/>
              </a:cxn>
              <a:cxn ang="0">
                <a:pos x="189" y="156"/>
              </a:cxn>
              <a:cxn ang="0">
                <a:pos x="192" y="191"/>
              </a:cxn>
              <a:cxn ang="0">
                <a:pos x="205" y="185"/>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2" name="Freeform 224"/>
          <p:cNvSpPr>
            <a:spLocks/>
          </p:cNvSpPr>
          <p:nvPr>
            <p:custDataLst>
              <p:tags r:id="rId151"/>
            </p:custDataLst>
          </p:nvPr>
        </p:nvSpPr>
        <p:spPr bwMode="auto">
          <a:xfrm>
            <a:off x="2111907" y="3376618"/>
            <a:ext cx="154781" cy="79375"/>
          </a:xfrm>
          <a:custGeom>
            <a:avLst/>
            <a:gdLst/>
            <a:ahLst/>
            <a:cxnLst>
              <a:cxn ang="0">
                <a:pos x="3" y="58"/>
              </a:cxn>
              <a:cxn ang="0">
                <a:pos x="0" y="42"/>
              </a:cxn>
              <a:cxn ang="0">
                <a:pos x="2" y="31"/>
              </a:cxn>
              <a:cxn ang="0">
                <a:pos x="17" y="33"/>
              </a:cxn>
              <a:cxn ang="0">
                <a:pos x="36" y="41"/>
              </a:cxn>
              <a:cxn ang="0">
                <a:pos x="49" y="43"/>
              </a:cxn>
              <a:cxn ang="0">
                <a:pos x="67" y="43"/>
              </a:cxn>
              <a:cxn ang="0">
                <a:pos x="86" y="39"/>
              </a:cxn>
              <a:cxn ang="0">
                <a:pos x="110" y="30"/>
              </a:cxn>
              <a:cxn ang="0">
                <a:pos x="140" y="13"/>
              </a:cxn>
              <a:cxn ang="0">
                <a:pos x="162" y="4"/>
              </a:cxn>
              <a:cxn ang="0">
                <a:pos x="179" y="0"/>
              </a:cxn>
              <a:cxn ang="0">
                <a:pos x="203" y="0"/>
              </a:cxn>
              <a:cxn ang="0">
                <a:pos x="224" y="6"/>
              </a:cxn>
              <a:cxn ang="0">
                <a:pos x="243" y="15"/>
              </a:cxn>
              <a:cxn ang="0">
                <a:pos x="259" y="28"/>
              </a:cxn>
              <a:cxn ang="0">
                <a:pos x="280" y="46"/>
              </a:cxn>
              <a:cxn ang="0">
                <a:pos x="302" y="61"/>
              </a:cxn>
              <a:cxn ang="0">
                <a:pos x="319" y="67"/>
              </a:cxn>
              <a:cxn ang="0">
                <a:pos x="313" y="82"/>
              </a:cxn>
              <a:cxn ang="0">
                <a:pos x="293" y="106"/>
              </a:cxn>
              <a:cxn ang="0">
                <a:pos x="277" y="138"/>
              </a:cxn>
              <a:cxn ang="0">
                <a:pos x="265" y="153"/>
              </a:cxn>
              <a:cxn ang="0">
                <a:pos x="253" y="146"/>
              </a:cxn>
              <a:cxn ang="0">
                <a:pos x="240" y="136"/>
              </a:cxn>
              <a:cxn ang="0">
                <a:pos x="230" y="126"/>
              </a:cxn>
              <a:cxn ang="0">
                <a:pos x="230" y="114"/>
              </a:cxn>
              <a:cxn ang="0">
                <a:pos x="235" y="100"/>
              </a:cxn>
              <a:cxn ang="0">
                <a:pos x="249" y="86"/>
              </a:cxn>
              <a:cxn ang="0">
                <a:pos x="233" y="68"/>
              </a:cxn>
              <a:cxn ang="0">
                <a:pos x="207" y="55"/>
              </a:cxn>
              <a:cxn ang="0">
                <a:pos x="195" y="41"/>
              </a:cxn>
              <a:cxn ang="0">
                <a:pos x="179" y="34"/>
              </a:cxn>
              <a:cxn ang="0">
                <a:pos x="163" y="41"/>
              </a:cxn>
              <a:cxn ang="0">
                <a:pos x="150" y="50"/>
              </a:cxn>
              <a:cxn ang="0">
                <a:pos x="140" y="61"/>
              </a:cxn>
              <a:cxn ang="0">
                <a:pos x="132" y="74"/>
              </a:cxn>
              <a:cxn ang="0">
                <a:pos x="128" y="88"/>
              </a:cxn>
              <a:cxn ang="0">
                <a:pos x="123" y="109"/>
              </a:cxn>
              <a:cxn ang="0">
                <a:pos x="122" y="125"/>
              </a:cxn>
              <a:cxn ang="0">
                <a:pos x="118" y="129"/>
              </a:cxn>
              <a:cxn ang="0">
                <a:pos x="108" y="135"/>
              </a:cxn>
              <a:cxn ang="0">
                <a:pos x="96" y="135"/>
              </a:cxn>
              <a:cxn ang="0">
                <a:pos x="83" y="129"/>
              </a:cxn>
              <a:cxn ang="0">
                <a:pos x="66" y="116"/>
              </a:cxn>
              <a:cxn ang="0">
                <a:pos x="48" y="94"/>
              </a:cxn>
              <a:cxn ang="0">
                <a:pos x="33" y="80"/>
              </a:cxn>
              <a:cxn ang="0">
                <a:pos x="22" y="74"/>
              </a:cxn>
              <a:cxn ang="0">
                <a:pos x="3" y="73"/>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3" name="Freeform 225"/>
          <p:cNvSpPr>
            <a:spLocks/>
          </p:cNvSpPr>
          <p:nvPr>
            <p:custDataLst>
              <p:tags r:id="rId152"/>
            </p:custDataLst>
          </p:nvPr>
        </p:nvSpPr>
        <p:spPr bwMode="auto">
          <a:xfrm>
            <a:off x="2849695" y="4630743"/>
            <a:ext cx="144463" cy="155575"/>
          </a:xfrm>
          <a:custGeom>
            <a:avLst/>
            <a:gdLst/>
            <a:ahLst/>
            <a:cxnLst>
              <a:cxn ang="0">
                <a:pos x="297" y="181"/>
              </a:cxn>
              <a:cxn ang="0">
                <a:pos x="296" y="185"/>
              </a:cxn>
              <a:cxn ang="0">
                <a:pos x="291" y="194"/>
              </a:cxn>
              <a:cxn ang="0">
                <a:pos x="282" y="199"/>
              </a:cxn>
              <a:cxn ang="0">
                <a:pos x="272" y="201"/>
              </a:cxn>
              <a:cxn ang="0">
                <a:pos x="263" y="207"/>
              </a:cxn>
              <a:cxn ang="0">
                <a:pos x="253" y="229"/>
              </a:cxn>
              <a:cxn ang="0">
                <a:pos x="242" y="254"/>
              </a:cxn>
              <a:cxn ang="0">
                <a:pos x="231" y="267"/>
              </a:cxn>
              <a:cxn ang="0">
                <a:pos x="221" y="273"/>
              </a:cxn>
              <a:cxn ang="0">
                <a:pos x="200" y="281"/>
              </a:cxn>
              <a:cxn ang="0">
                <a:pos x="164" y="290"/>
              </a:cxn>
              <a:cxn ang="0">
                <a:pos x="139" y="293"/>
              </a:cxn>
              <a:cxn ang="0">
                <a:pos x="123" y="293"/>
              </a:cxn>
              <a:cxn ang="0">
                <a:pos x="106" y="290"/>
              </a:cxn>
              <a:cxn ang="0">
                <a:pos x="92" y="286"/>
              </a:cxn>
              <a:cxn ang="0">
                <a:pos x="80" y="278"/>
              </a:cxn>
              <a:cxn ang="0">
                <a:pos x="71" y="268"/>
              </a:cxn>
              <a:cxn ang="0">
                <a:pos x="1" y="236"/>
              </a:cxn>
              <a:cxn ang="0">
                <a:pos x="0" y="88"/>
              </a:cxn>
              <a:cxn ang="0">
                <a:pos x="1" y="49"/>
              </a:cxn>
              <a:cxn ang="0">
                <a:pos x="4" y="35"/>
              </a:cxn>
              <a:cxn ang="0">
                <a:pos x="11" y="21"/>
              </a:cxn>
              <a:cxn ang="0">
                <a:pos x="20" y="8"/>
              </a:cxn>
              <a:cxn ang="0">
                <a:pos x="41" y="2"/>
              </a:cxn>
              <a:cxn ang="0">
                <a:pos x="53" y="0"/>
              </a:cxn>
              <a:cxn ang="0">
                <a:pos x="72" y="6"/>
              </a:cxn>
              <a:cxn ang="0">
                <a:pos x="80" y="7"/>
              </a:cxn>
              <a:cxn ang="0">
                <a:pos x="84" y="4"/>
              </a:cxn>
              <a:cxn ang="0">
                <a:pos x="87" y="5"/>
              </a:cxn>
              <a:cxn ang="0">
                <a:pos x="90" y="11"/>
              </a:cxn>
              <a:cxn ang="0">
                <a:pos x="99" y="19"/>
              </a:cxn>
              <a:cxn ang="0">
                <a:pos x="121" y="31"/>
              </a:cxn>
              <a:cxn ang="0">
                <a:pos x="148" y="41"/>
              </a:cxn>
              <a:cxn ang="0">
                <a:pos x="182" y="59"/>
              </a:cxn>
              <a:cxn ang="0">
                <a:pos x="210" y="79"/>
              </a:cxn>
              <a:cxn ang="0">
                <a:pos x="241" y="102"/>
              </a:cxn>
              <a:cxn ang="0">
                <a:pos x="261" y="117"/>
              </a:cxn>
              <a:cxn ang="0">
                <a:pos x="266" y="124"/>
              </a:cxn>
              <a:cxn ang="0">
                <a:pos x="280" y="135"/>
              </a:cxn>
              <a:cxn ang="0">
                <a:pos x="299" y="151"/>
              </a:cxn>
              <a:cxn ang="0">
                <a:pos x="306" y="161"/>
              </a:cxn>
              <a:cxn ang="0">
                <a:pos x="304" y="166"/>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4" name="Freeform 226"/>
          <p:cNvSpPr>
            <a:spLocks/>
          </p:cNvSpPr>
          <p:nvPr>
            <p:custDataLst>
              <p:tags r:id="rId153"/>
            </p:custDataLst>
          </p:nvPr>
        </p:nvSpPr>
        <p:spPr bwMode="auto">
          <a:xfrm>
            <a:off x="4524773" y="1247780"/>
            <a:ext cx="256248" cy="92075"/>
          </a:xfrm>
          <a:custGeom>
            <a:avLst/>
            <a:gdLst/>
            <a:ahLst/>
            <a:cxnLst>
              <a:cxn ang="0">
                <a:pos x="74" y="19"/>
              </a:cxn>
              <a:cxn ang="0">
                <a:pos x="94" y="34"/>
              </a:cxn>
              <a:cxn ang="0">
                <a:pos x="110" y="27"/>
              </a:cxn>
              <a:cxn ang="0">
                <a:pos x="132" y="27"/>
              </a:cxn>
              <a:cxn ang="0">
                <a:pos x="161" y="44"/>
              </a:cxn>
              <a:cxn ang="0">
                <a:pos x="209" y="19"/>
              </a:cxn>
              <a:cxn ang="0">
                <a:pos x="243" y="19"/>
              </a:cxn>
              <a:cxn ang="0">
                <a:pos x="260" y="16"/>
              </a:cxn>
              <a:cxn ang="0">
                <a:pos x="269" y="14"/>
              </a:cxn>
              <a:cxn ang="0">
                <a:pos x="279" y="11"/>
              </a:cxn>
              <a:cxn ang="0">
                <a:pos x="286" y="3"/>
              </a:cxn>
              <a:cxn ang="0">
                <a:pos x="321" y="5"/>
              </a:cxn>
              <a:cxn ang="0">
                <a:pos x="333" y="12"/>
              </a:cxn>
              <a:cxn ang="0">
                <a:pos x="348" y="7"/>
              </a:cxn>
              <a:cxn ang="0">
                <a:pos x="353" y="0"/>
              </a:cxn>
              <a:cxn ang="0">
                <a:pos x="367" y="7"/>
              </a:cxn>
              <a:cxn ang="0">
                <a:pos x="389" y="7"/>
              </a:cxn>
              <a:cxn ang="0">
                <a:pos x="436" y="1"/>
              </a:cxn>
              <a:cxn ang="0">
                <a:pos x="482" y="6"/>
              </a:cxn>
              <a:cxn ang="0">
                <a:pos x="528" y="12"/>
              </a:cxn>
              <a:cxn ang="0">
                <a:pos x="545" y="49"/>
              </a:cxn>
              <a:cxn ang="0">
                <a:pos x="537" y="60"/>
              </a:cxn>
              <a:cxn ang="0">
                <a:pos x="513" y="62"/>
              </a:cxn>
              <a:cxn ang="0">
                <a:pos x="483" y="54"/>
              </a:cxn>
              <a:cxn ang="0">
                <a:pos x="413" y="44"/>
              </a:cxn>
              <a:cxn ang="0">
                <a:pos x="438" y="81"/>
              </a:cxn>
              <a:cxn ang="0">
                <a:pos x="471" y="102"/>
              </a:cxn>
              <a:cxn ang="0">
                <a:pos x="493" y="119"/>
              </a:cxn>
              <a:cxn ang="0">
                <a:pos x="475" y="136"/>
              </a:cxn>
              <a:cxn ang="0">
                <a:pos x="449" y="142"/>
              </a:cxn>
              <a:cxn ang="0">
                <a:pos x="426" y="141"/>
              </a:cxn>
              <a:cxn ang="0">
                <a:pos x="412" y="134"/>
              </a:cxn>
              <a:cxn ang="0">
                <a:pos x="399" y="130"/>
              </a:cxn>
              <a:cxn ang="0">
                <a:pos x="385" y="121"/>
              </a:cxn>
              <a:cxn ang="0">
                <a:pos x="375" y="104"/>
              </a:cxn>
              <a:cxn ang="0">
                <a:pos x="365" y="92"/>
              </a:cxn>
              <a:cxn ang="0">
                <a:pos x="344" y="84"/>
              </a:cxn>
              <a:cxn ang="0">
                <a:pos x="325" y="76"/>
              </a:cxn>
              <a:cxn ang="0">
                <a:pos x="303" y="87"/>
              </a:cxn>
              <a:cxn ang="0">
                <a:pos x="258" y="134"/>
              </a:cxn>
              <a:cxn ang="0">
                <a:pos x="236" y="163"/>
              </a:cxn>
              <a:cxn ang="0">
                <a:pos x="220" y="172"/>
              </a:cxn>
              <a:cxn ang="0">
                <a:pos x="188" y="167"/>
              </a:cxn>
              <a:cxn ang="0">
                <a:pos x="165" y="155"/>
              </a:cxn>
              <a:cxn ang="0">
                <a:pos x="113" y="105"/>
              </a:cxn>
              <a:cxn ang="0">
                <a:pos x="95" y="91"/>
              </a:cxn>
              <a:cxn ang="0">
                <a:pos x="60" y="76"/>
              </a:cxn>
              <a:cxn ang="0">
                <a:pos x="16" y="58"/>
              </a:cxn>
              <a:cxn ang="0">
                <a:pos x="11" y="34"/>
              </a:cxn>
              <a:cxn ang="0">
                <a:pos x="28" y="19"/>
              </a:cxn>
              <a:cxn ang="0">
                <a:pos x="47" y="12"/>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5" name="Freeform 227"/>
          <p:cNvSpPr>
            <a:spLocks/>
          </p:cNvSpPr>
          <p:nvPr>
            <p:custDataLst>
              <p:tags r:id="rId154"/>
            </p:custDataLst>
          </p:nvPr>
        </p:nvSpPr>
        <p:spPr bwMode="auto">
          <a:xfrm>
            <a:off x="4445664" y="1477963"/>
            <a:ext cx="486701" cy="361950"/>
          </a:xfrm>
          <a:custGeom>
            <a:avLst/>
            <a:gdLst/>
            <a:ahLst/>
            <a:cxnLst>
              <a:cxn ang="0">
                <a:pos x="240" y="622"/>
              </a:cxn>
              <a:cxn ang="0">
                <a:pos x="155" y="683"/>
              </a:cxn>
              <a:cxn ang="0">
                <a:pos x="32" y="654"/>
              </a:cxn>
              <a:cxn ang="0">
                <a:pos x="67" y="634"/>
              </a:cxn>
              <a:cxn ang="0">
                <a:pos x="18" y="596"/>
              </a:cxn>
              <a:cxn ang="0">
                <a:pos x="44" y="595"/>
              </a:cxn>
              <a:cxn ang="0">
                <a:pos x="67" y="567"/>
              </a:cxn>
              <a:cxn ang="0">
                <a:pos x="8" y="546"/>
              </a:cxn>
              <a:cxn ang="0">
                <a:pos x="74" y="523"/>
              </a:cxn>
              <a:cxn ang="0">
                <a:pos x="0" y="499"/>
              </a:cxn>
              <a:cxn ang="0">
                <a:pos x="20" y="456"/>
              </a:cxn>
              <a:cxn ang="0">
                <a:pos x="37" y="461"/>
              </a:cxn>
              <a:cxn ang="0">
                <a:pos x="77" y="449"/>
              </a:cxn>
              <a:cxn ang="0">
                <a:pos x="92" y="424"/>
              </a:cxn>
              <a:cxn ang="0">
                <a:pos x="130" y="409"/>
              </a:cxn>
              <a:cxn ang="0">
                <a:pos x="220" y="382"/>
              </a:cxn>
              <a:cxn ang="0">
                <a:pos x="227" y="339"/>
              </a:cxn>
              <a:cxn ang="0">
                <a:pos x="283" y="325"/>
              </a:cxn>
              <a:cxn ang="0">
                <a:pos x="282" y="310"/>
              </a:cxn>
              <a:cxn ang="0">
                <a:pos x="298" y="285"/>
              </a:cxn>
              <a:cxn ang="0">
                <a:pos x="335" y="243"/>
              </a:cxn>
              <a:cxn ang="0">
                <a:pos x="343" y="226"/>
              </a:cxn>
              <a:cxn ang="0">
                <a:pos x="390" y="200"/>
              </a:cxn>
              <a:cxn ang="0">
                <a:pos x="387" y="157"/>
              </a:cxn>
              <a:cxn ang="0">
                <a:pos x="373" y="142"/>
              </a:cxn>
              <a:cxn ang="0">
                <a:pos x="334" y="154"/>
              </a:cxn>
              <a:cxn ang="0">
                <a:pos x="390" y="103"/>
              </a:cxn>
              <a:cxn ang="0">
                <a:pos x="411" y="96"/>
              </a:cxn>
              <a:cxn ang="0">
                <a:pos x="463" y="114"/>
              </a:cxn>
              <a:cxn ang="0">
                <a:pos x="466" y="91"/>
              </a:cxn>
              <a:cxn ang="0">
                <a:pos x="558" y="61"/>
              </a:cxn>
              <a:cxn ang="0">
                <a:pos x="591" y="63"/>
              </a:cxn>
              <a:cxn ang="0">
                <a:pos x="645" y="55"/>
              </a:cxn>
              <a:cxn ang="0">
                <a:pos x="645" y="33"/>
              </a:cxn>
              <a:cxn ang="0">
                <a:pos x="699" y="13"/>
              </a:cxn>
              <a:cxn ang="0">
                <a:pos x="705" y="29"/>
              </a:cxn>
              <a:cxn ang="0">
                <a:pos x="712" y="40"/>
              </a:cxn>
              <a:cxn ang="0">
                <a:pos x="758" y="12"/>
              </a:cxn>
              <a:cxn ang="0">
                <a:pos x="817" y="6"/>
              </a:cxn>
              <a:cxn ang="0">
                <a:pos x="844" y="8"/>
              </a:cxn>
              <a:cxn ang="0">
                <a:pos x="862" y="11"/>
              </a:cxn>
              <a:cxn ang="0">
                <a:pos x="924" y="6"/>
              </a:cxn>
              <a:cxn ang="0">
                <a:pos x="1037" y="43"/>
              </a:cxn>
              <a:cxn ang="0">
                <a:pos x="1005" y="79"/>
              </a:cxn>
              <a:cxn ang="0">
                <a:pos x="930" y="55"/>
              </a:cxn>
              <a:cxn ang="0">
                <a:pos x="873" y="74"/>
              </a:cxn>
              <a:cxn ang="0">
                <a:pos x="848" y="116"/>
              </a:cxn>
              <a:cxn ang="0">
                <a:pos x="811" y="111"/>
              </a:cxn>
              <a:cxn ang="0">
                <a:pos x="745" y="128"/>
              </a:cxn>
              <a:cxn ang="0">
                <a:pos x="694" y="92"/>
              </a:cxn>
              <a:cxn ang="0">
                <a:pos x="620" y="112"/>
              </a:cxn>
              <a:cxn ang="0">
                <a:pos x="534" y="134"/>
              </a:cxn>
              <a:cxn ang="0">
                <a:pos x="486" y="210"/>
              </a:cxn>
              <a:cxn ang="0">
                <a:pos x="430" y="279"/>
              </a:cxn>
              <a:cxn ang="0">
                <a:pos x="399" y="364"/>
              </a:cxn>
              <a:cxn ang="0">
                <a:pos x="333" y="425"/>
              </a:cxn>
              <a:cxn ang="0">
                <a:pos x="355" y="497"/>
              </a:cxn>
              <a:cxn ang="0">
                <a:pos x="354" y="558"/>
              </a:cxn>
              <a:cxn ang="0">
                <a:pos x="331" y="615"/>
              </a:cxn>
              <a:cxn ang="0">
                <a:pos x="295" y="645"/>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6" name="Freeform 228"/>
          <p:cNvSpPr>
            <a:spLocks/>
          </p:cNvSpPr>
          <p:nvPr>
            <p:custDataLst>
              <p:tags r:id="rId155"/>
            </p:custDataLst>
          </p:nvPr>
        </p:nvSpPr>
        <p:spPr bwMode="auto">
          <a:xfrm>
            <a:off x="4813697" y="2319343"/>
            <a:ext cx="53313" cy="90487"/>
          </a:xfrm>
          <a:custGeom>
            <a:avLst/>
            <a:gdLst/>
            <a:ahLst/>
            <a:cxnLst>
              <a:cxn ang="0">
                <a:pos x="120" y="99"/>
              </a:cxn>
              <a:cxn ang="0">
                <a:pos x="92" y="60"/>
              </a:cxn>
              <a:cxn ang="0">
                <a:pos x="70" y="28"/>
              </a:cxn>
              <a:cxn ang="0">
                <a:pos x="60" y="16"/>
              </a:cxn>
              <a:cxn ang="0">
                <a:pos x="53" y="8"/>
              </a:cxn>
              <a:cxn ang="0">
                <a:pos x="48" y="4"/>
              </a:cxn>
              <a:cxn ang="0">
                <a:pos x="45" y="2"/>
              </a:cxn>
              <a:cxn ang="0">
                <a:pos x="43" y="1"/>
              </a:cxn>
              <a:cxn ang="0">
                <a:pos x="39" y="0"/>
              </a:cxn>
              <a:cxn ang="0">
                <a:pos x="33" y="0"/>
              </a:cxn>
              <a:cxn ang="0">
                <a:pos x="27" y="1"/>
              </a:cxn>
              <a:cxn ang="0">
                <a:pos x="24" y="3"/>
              </a:cxn>
              <a:cxn ang="0">
                <a:pos x="21" y="5"/>
              </a:cxn>
              <a:cxn ang="0">
                <a:pos x="19" y="8"/>
              </a:cxn>
              <a:cxn ang="0">
                <a:pos x="16" y="12"/>
              </a:cxn>
              <a:cxn ang="0">
                <a:pos x="15" y="15"/>
              </a:cxn>
              <a:cxn ang="0">
                <a:pos x="15" y="20"/>
              </a:cxn>
              <a:cxn ang="0">
                <a:pos x="14" y="30"/>
              </a:cxn>
              <a:cxn ang="0">
                <a:pos x="12" y="42"/>
              </a:cxn>
              <a:cxn ang="0">
                <a:pos x="10" y="48"/>
              </a:cxn>
              <a:cxn ang="0">
                <a:pos x="8" y="54"/>
              </a:cxn>
              <a:cxn ang="0">
                <a:pos x="4" y="61"/>
              </a:cxn>
              <a:cxn ang="0">
                <a:pos x="0" y="68"/>
              </a:cxn>
              <a:cxn ang="0">
                <a:pos x="5" y="82"/>
              </a:cxn>
              <a:cxn ang="0">
                <a:pos x="10" y="99"/>
              </a:cxn>
              <a:cxn ang="0">
                <a:pos x="15" y="115"/>
              </a:cxn>
              <a:cxn ang="0">
                <a:pos x="20" y="129"/>
              </a:cxn>
              <a:cxn ang="0">
                <a:pos x="24" y="134"/>
              </a:cxn>
              <a:cxn ang="0">
                <a:pos x="30" y="139"/>
              </a:cxn>
              <a:cxn ang="0">
                <a:pos x="37" y="145"/>
              </a:cxn>
              <a:cxn ang="0">
                <a:pos x="46" y="151"/>
              </a:cxn>
              <a:cxn ang="0">
                <a:pos x="54" y="157"/>
              </a:cxn>
              <a:cxn ang="0">
                <a:pos x="60" y="163"/>
              </a:cxn>
              <a:cxn ang="0">
                <a:pos x="62" y="165"/>
              </a:cxn>
              <a:cxn ang="0">
                <a:pos x="65" y="168"/>
              </a:cxn>
              <a:cxn ang="0">
                <a:pos x="66" y="170"/>
              </a:cxn>
              <a:cxn ang="0">
                <a:pos x="67" y="173"/>
              </a:cxn>
              <a:cxn ang="0">
                <a:pos x="76" y="167"/>
              </a:cxn>
              <a:cxn ang="0">
                <a:pos x="86" y="160"/>
              </a:cxn>
              <a:cxn ang="0">
                <a:pos x="93" y="152"/>
              </a:cxn>
              <a:cxn ang="0">
                <a:pos x="101" y="142"/>
              </a:cxn>
              <a:cxn ang="0">
                <a:pos x="106" y="132"/>
              </a:cxn>
              <a:cxn ang="0">
                <a:pos x="112" y="121"/>
              </a:cxn>
              <a:cxn ang="0">
                <a:pos x="116" y="110"/>
              </a:cxn>
              <a:cxn ang="0">
                <a:pos x="120" y="9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00B0F0"/>
          </a:solidFill>
          <a:ln w="9525" cmpd="sng">
            <a:solidFill>
              <a:srgbClr val="FFFFFF"/>
            </a:solidFill>
            <a:prstDash val="solid"/>
            <a:round/>
            <a:headEnd/>
            <a:tailEnd/>
          </a:ln>
        </p:spPr>
        <p:txBody>
          <a:bodyPr/>
          <a:lstStyle/>
          <a:p>
            <a:endParaRPr lang="en-US" dirty="0"/>
          </a:p>
        </p:txBody>
      </p:sp>
      <p:sp>
        <p:nvSpPr>
          <p:cNvPr id="2277" name="Freeform 229"/>
          <p:cNvSpPr>
            <a:spLocks/>
          </p:cNvSpPr>
          <p:nvPr>
            <p:custDataLst>
              <p:tags r:id="rId156"/>
            </p:custDataLst>
          </p:nvPr>
        </p:nvSpPr>
        <p:spPr bwMode="auto">
          <a:xfrm>
            <a:off x="4497259" y="2159000"/>
            <a:ext cx="91148" cy="58738"/>
          </a:xfrm>
          <a:custGeom>
            <a:avLst/>
            <a:gdLst/>
            <a:ahLst/>
            <a:cxnLst>
              <a:cxn ang="0">
                <a:pos x="200" y="55"/>
              </a:cxn>
              <a:cxn ang="0">
                <a:pos x="195" y="56"/>
              </a:cxn>
              <a:cxn ang="0">
                <a:pos x="186" y="60"/>
              </a:cxn>
              <a:cxn ang="0">
                <a:pos x="177" y="65"/>
              </a:cxn>
              <a:cxn ang="0">
                <a:pos x="166" y="73"/>
              </a:cxn>
              <a:cxn ang="0">
                <a:pos x="155" y="80"/>
              </a:cxn>
              <a:cxn ang="0">
                <a:pos x="145" y="87"/>
              </a:cxn>
              <a:cxn ang="0">
                <a:pos x="137" y="93"/>
              </a:cxn>
              <a:cxn ang="0">
                <a:pos x="133" y="98"/>
              </a:cxn>
              <a:cxn ang="0">
                <a:pos x="127" y="98"/>
              </a:cxn>
              <a:cxn ang="0">
                <a:pos x="122" y="98"/>
              </a:cxn>
              <a:cxn ang="0">
                <a:pos x="116" y="97"/>
              </a:cxn>
              <a:cxn ang="0">
                <a:pos x="111" y="95"/>
              </a:cxn>
              <a:cxn ang="0">
                <a:pos x="106" y="93"/>
              </a:cxn>
              <a:cxn ang="0">
                <a:pos x="103" y="88"/>
              </a:cxn>
              <a:cxn ang="0">
                <a:pos x="101" y="82"/>
              </a:cxn>
              <a:cxn ang="0">
                <a:pos x="100" y="74"/>
              </a:cxn>
              <a:cxn ang="0">
                <a:pos x="91" y="80"/>
              </a:cxn>
              <a:cxn ang="0">
                <a:pos x="82" y="86"/>
              </a:cxn>
              <a:cxn ang="0">
                <a:pos x="78" y="90"/>
              </a:cxn>
              <a:cxn ang="0">
                <a:pos x="72" y="93"/>
              </a:cxn>
              <a:cxn ang="0">
                <a:pos x="67" y="96"/>
              </a:cxn>
              <a:cxn ang="0">
                <a:pos x="60" y="98"/>
              </a:cxn>
              <a:cxn ang="0">
                <a:pos x="39" y="98"/>
              </a:cxn>
              <a:cxn ang="0">
                <a:pos x="34" y="98"/>
              </a:cxn>
              <a:cxn ang="0">
                <a:pos x="28" y="95"/>
              </a:cxn>
              <a:cxn ang="0">
                <a:pos x="22" y="92"/>
              </a:cxn>
              <a:cxn ang="0">
                <a:pos x="15" y="89"/>
              </a:cxn>
              <a:cxn ang="0">
                <a:pos x="9" y="85"/>
              </a:cxn>
              <a:cxn ang="0">
                <a:pos x="4" y="81"/>
              </a:cxn>
              <a:cxn ang="0">
                <a:pos x="1" y="77"/>
              </a:cxn>
              <a:cxn ang="0">
                <a:pos x="0" y="74"/>
              </a:cxn>
              <a:cxn ang="0">
                <a:pos x="5" y="71"/>
              </a:cxn>
              <a:cxn ang="0">
                <a:pos x="10" y="67"/>
              </a:cxn>
              <a:cxn ang="0">
                <a:pos x="14" y="60"/>
              </a:cxn>
              <a:cxn ang="0">
                <a:pos x="20" y="53"/>
              </a:cxn>
              <a:cxn ang="0">
                <a:pos x="23" y="45"/>
              </a:cxn>
              <a:cxn ang="0">
                <a:pos x="27" y="37"/>
              </a:cxn>
              <a:cxn ang="0">
                <a:pos x="30" y="28"/>
              </a:cxn>
              <a:cxn ang="0">
                <a:pos x="33" y="19"/>
              </a:cxn>
              <a:cxn ang="0">
                <a:pos x="66" y="14"/>
              </a:cxn>
              <a:cxn ang="0">
                <a:pos x="103" y="9"/>
              </a:cxn>
              <a:cxn ang="0">
                <a:pos x="145" y="4"/>
              </a:cxn>
              <a:cxn ang="0">
                <a:pos x="193" y="0"/>
              </a:cxn>
              <a:cxn ang="0">
                <a:pos x="166" y="31"/>
              </a:cxn>
              <a:cxn ang="0">
                <a:pos x="166" y="34"/>
              </a:cxn>
              <a:cxn ang="0">
                <a:pos x="164" y="37"/>
              </a:cxn>
              <a:cxn ang="0">
                <a:pos x="162" y="39"/>
              </a:cxn>
              <a:cxn ang="0">
                <a:pos x="161" y="41"/>
              </a:cxn>
              <a:cxn ang="0">
                <a:pos x="157" y="45"/>
              </a:cxn>
              <a:cxn ang="0">
                <a:pos x="156" y="47"/>
              </a:cxn>
              <a:cxn ang="0">
                <a:pos x="156" y="49"/>
              </a:cxn>
              <a:cxn ang="0">
                <a:pos x="157" y="50"/>
              </a:cxn>
              <a:cxn ang="0">
                <a:pos x="159" y="50"/>
              </a:cxn>
              <a:cxn ang="0">
                <a:pos x="163" y="51"/>
              </a:cxn>
              <a:cxn ang="0">
                <a:pos x="177" y="53"/>
              </a:cxn>
              <a:cxn ang="0">
                <a:pos x="200" y="55"/>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8" name="Freeform 230"/>
          <p:cNvSpPr>
            <a:spLocks/>
          </p:cNvSpPr>
          <p:nvPr>
            <p:custDataLst>
              <p:tags r:id="rId157"/>
            </p:custDataLst>
          </p:nvPr>
        </p:nvSpPr>
        <p:spPr bwMode="auto">
          <a:xfrm>
            <a:off x="4430183" y="1978027"/>
            <a:ext cx="91150" cy="73025"/>
          </a:xfrm>
          <a:custGeom>
            <a:avLst/>
            <a:gdLst/>
            <a:ahLst/>
            <a:cxnLst>
              <a:cxn ang="0">
                <a:pos x="0" y="112"/>
              </a:cxn>
              <a:cxn ang="0">
                <a:pos x="2" y="116"/>
              </a:cxn>
              <a:cxn ang="0">
                <a:pos x="3" y="107"/>
              </a:cxn>
              <a:cxn ang="0">
                <a:pos x="3" y="93"/>
              </a:cxn>
              <a:cxn ang="0">
                <a:pos x="9" y="82"/>
              </a:cxn>
              <a:cxn ang="0">
                <a:pos x="17" y="69"/>
              </a:cxn>
              <a:cxn ang="0">
                <a:pos x="20" y="56"/>
              </a:cxn>
              <a:cxn ang="0">
                <a:pos x="23" y="46"/>
              </a:cxn>
              <a:cxn ang="0">
                <a:pos x="28" y="37"/>
              </a:cxn>
              <a:cxn ang="0">
                <a:pos x="35" y="32"/>
              </a:cxn>
              <a:cxn ang="0">
                <a:pos x="41" y="38"/>
              </a:cxn>
              <a:cxn ang="0">
                <a:pos x="43" y="49"/>
              </a:cxn>
              <a:cxn ang="0">
                <a:pos x="47" y="58"/>
              </a:cxn>
              <a:cxn ang="0">
                <a:pos x="55" y="65"/>
              </a:cxn>
              <a:cxn ang="0">
                <a:pos x="87" y="67"/>
              </a:cxn>
              <a:cxn ang="0">
                <a:pos x="79" y="41"/>
              </a:cxn>
              <a:cxn ang="0">
                <a:pos x="69" y="36"/>
              </a:cxn>
              <a:cxn ang="0">
                <a:pos x="63" y="30"/>
              </a:cxn>
              <a:cxn ang="0">
                <a:pos x="61" y="23"/>
              </a:cxn>
              <a:cxn ang="0">
                <a:pos x="70" y="17"/>
              </a:cxn>
              <a:cxn ang="0">
                <a:pos x="87" y="14"/>
              </a:cxn>
              <a:cxn ang="0">
                <a:pos x="98" y="10"/>
              </a:cxn>
              <a:cxn ang="0">
                <a:pos x="111" y="6"/>
              </a:cxn>
              <a:cxn ang="0">
                <a:pos x="130" y="3"/>
              </a:cxn>
              <a:cxn ang="0">
                <a:pos x="147" y="1"/>
              </a:cxn>
              <a:cxn ang="0">
                <a:pos x="159" y="2"/>
              </a:cxn>
              <a:cxn ang="0">
                <a:pos x="176" y="1"/>
              </a:cxn>
              <a:cxn ang="0">
                <a:pos x="183" y="10"/>
              </a:cxn>
              <a:cxn ang="0">
                <a:pos x="178" y="26"/>
              </a:cxn>
              <a:cxn ang="0">
                <a:pos x="169" y="40"/>
              </a:cxn>
              <a:cxn ang="0">
                <a:pos x="159" y="51"/>
              </a:cxn>
              <a:cxn ang="0">
                <a:pos x="155" y="63"/>
              </a:cxn>
              <a:cxn ang="0">
                <a:pos x="153" y="76"/>
              </a:cxn>
              <a:cxn ang="0">
                <a:pos x="120" y="142"/>
              </a:cxn>
              <a:cxn ang="0">
                <a:pos x="80" y="122"/>
              </a:cxn>
              <a:cxn ang="0">
                <a:pos x="35" y="117"/>
              </a:cxn>
              <a:cxn ang="0">
                <a:pos x="8" y="11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9" name="Freeform 231"/>
          <p:cNvSpPr>
            <a:spLocks/>
          </p:cNvSpPr>
          <p:nvPr>
            <p:custDataLst>
              <p:tags r:id="rId158"/>
            </p:custDataLst>
          </p:nvPr>
        </p:nvSpPr>
        <p:spPr bwMode="auto">
          <a:xfrm>
            <a:off x="4409546" y="2041525"/>
            <a:ext cx="91150" cy="57150"/>
          </a:xfrm>
          <a:custGeom>
            <a:avLst/>
            <a:gdLst/>
            <a:ahLst/>
            <a:cxnLst>
              <a:cxn ang="0">
                <a:pos x="192" y="61"/>
              </a:cxn>
              <a:cxn ang="0">
                <a:pos x="189" y="62"/>
              </a:cxn>
              <a:cxn ang="0">
                <a:pos x="184" y="63"/>
              </a:cxn>
              <a:cxn ang="0">
                <a:pos x="180" y="64"/>
              </a:cxn>
              <a:cxn ang="0">
                <a:pos x="177" y="67"/>
              </a:cxn>
              <a:cxn ang="0">
                <a:pos x="168" y="72"/>
              </a:cxn>
              <a:cxn ang="0">
                <a:pos x="160" y="79"/>
              </a:cxn>
              <a:cxn ang="0">
                <a:pos x="154" y="86"/>
              </a:cxn>
              <a:cxn ang="0">
                <a:pos x="147" y="93"/>
              </a:cxn>
              <a:cxn ang="0">
                <a:pos x="143" y="99"/>
              </a:cxn>
              <a:cxn ang="0">
                <a:pos x="139" y="105"/>
              </a:cxn>
              <a:cxn ang="0">
                <a:pos x="120" y="97"/>
              </a:cxn>
              <a:cxn ang="0">
                <a:pos x="102" y="89"/>
              </a:cxn>
              <a:cxn ang="0">
                <a:pos x="86" y="80"/>
              </a:cxn>
              <a:cxn ang="0">
                <a:pos x="69" y="71"/>
              </a:cxn>
              <a:cxn ang="0">
                <a:pos x="53" y="61"/>
              </a:cxn>
              <a:cxn ang="0">
                <a:pos x="36" y="53"/>
              </a:cxn>
              <a:cxn ang="0">
                <a:pos x="19" y="44"/>
              </a:cxn>
              <a:cxn ang="0">
                <a:pos x="0" y="37"/>
              </a:cxn>
              <a:cxn ang="0">
                <a:pos x="0" y="13"/>
              </a:cxn>
              <a:cxn ang="0">
                <a:pos x="7" y="7"/>
              </a:cxn>
              <a:cxn ang="0">
                <a:pos x="16" y="4"/>
              </a:cxn>
              <a:cxn ang="0">
                <a:pos x="29" y="1"/>
              </a:cxn>
              <a:cxn ang="0">
                <a:pos x="40" y="0"/>
              </a:cxn>
              <a:cxn ang="0">
                <a:pos x="60" y="2"/>
              </a:cxn>
              <a:cxn ang="0">
                <a:pos x="93" y="5"/>
              </a:cxn>
              <a:cxn ang="0">
                <a:pos x="111" y="7"/>
              </a:cxn>
              <a:cxn ang="0">
                <a:pos x="128" y="7"/>
              </a:cxn>
              <a:cxn ang="0">
                <a:pos x="143" y="7"/>
              </a:cxn>
              <a:cxn ang="0">
                <a:pos x="153" y="6"/>
              </a:cxn>
              <a:cxn ang="0">
                <a:pos x="155" y="11"/>
              </a:cxn>
              <a:cxn ang="0">
                <a:pos x="159" y="17"/>
              </a:cxn>
              <a:cxn ang="0">
                <a:pos x="161" y="20"/>
              </a:cxn>
              <a:cxn ang="0">
                <a:pos x="164" y="23"/>
              </a:cxn>
              <a:cxn ang="0">
                <a:pos x="165" y="27"/>
              </a:cxn>
              <a:cxn ang="0">
                <a:pos x="166" y="31"/>
              </a:cxn>
              <a:cxn ang="0">
                <a:pos x="170" y="32"/>
              </a:cxn>
              <a:cxn ang="0">
                <a:pos x="177" y="33"/>
              </a:cxn>
              <a:cxn ang="0">
                <a:pos x="180" y="34"/>
              </a:cxn>
              <a:cxn ang="0">
                <a:pos x="183" y="34"/>
              </a:cxn>
              <a:cxn ang="0">
                <a:pos x="188" y="33"/>
              </a:cxn>
              <a:cxn ang="0">
                <a:pos x="192" y="31"/>
              </a:cxn>
              <a:cxn ang="0">
                <a:pos x="192" y="61"/>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80" name="Freeform 232"/>
          <p:cNvSpPr>
            <a:spLocks/>
          </p:cNvSpPr>
          <p:nvPr>
            <p:custDataLst>
              <p:tags r:id="rId159"/>
            </p:custDataLst>
          </p:nvPr>
        </p:nvSpPr>
        <p:spPr bwMode="auto">
          <a:xfrm>
            <a:off x="5233329" y="2595563"/>
            <a:ext cx="36115" cy="131762"/>
          </a:xfrm>
          <a:custGeom>
            <a:avLst/>
            <a:gdLst/>
            <a:ahLst/>
            <a:cxnLst>
              <a:cxn ang="0">
                <a:pos x="33" y="0"/>
              </a:cxn>
              <a:cxn ang="0">
                <a:pos x="37" y="2"/>
              </a:cxn>
              <a:cxn ang="0">
                <a:pos x="40" y="4"/>
              </a:cxn>
              <a:cxn ang="0">
                <a:pos x="43" y="7"/>
              </a:cxn>
              <a:cxn ang="0">
                <a:pos x="46" y="10"/>
              </a:cxn>
              <a:cxn ang="0">
                <a:pos x="52" y="18"/>
              </a:cxn>
              <a:cxn ang="0">
                <a:pos x="56" y="25"/>
              </a:cxn>
              <a:cxn ang="0">
                <a:pos x="62" y="32"/>
              </a:cxn>
              <a:cxn ang="0">
                <a:pos x="67" y="38"/>
              </a:cxn>
              <a:cxn ang="0">
                <a:pos x="70" y="40"/>
              </a:cxn>
              <a:cxn ang="0">
                <a:pos x="73" y="42"/>
              </a:cxn>
              <a:cxn ang="0">
                <a:pos x="76" y="43"/>
              </a:cxn>
              <a:cxn ang="0">
                <a:pos x="80" y="44"/>
              </a:cxn>
              <a:cxn ang="0">
                <a:pos x="80" y="53"/>
              </a:cxn>
              <a:cxn ang="0">
                <a:pos x="80" y="62"/>
              </a:cxn>
              <a:cxn ang="0">
                <a:pos x="53" y="254"/>
              </a:cxn>
              <a:cxn ang="0">
                <a:pos x="0" y="93"/>
              </a:cxn>
              <a:cxn ang="0">
                <a:pos x="4" y="88"/>
              </a:cxn>
              <a:cxn ang="0">
                <a:pos x="11" y="71"/>
              </a:cxn>
              <a:cxn ang="0">
                <a:pos x="17" y="57"/>
              </a:cxn>
              <a:cxn ang="0">
                <a:pos x="22" y="41"/>
              </a:cxn>
              <a:cxn ang="0">
                <a:pos x="28" y="23"/>
              </a:cxn>
              <a:cxn ang="0">
                <a:pos x="33" y="0"/>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1" name="Freeform 233"/>
          <p:cNvSpPr>
            <a:spLocks/>
          </p:cNvSpPr>
          <p:nvPr>
            <p:custDataLst>
              <p:tags r:id="rId160"/>
            </p:custDataLst>
          </p:nvPr>
        </p:nvSpPr>
        <p:spPr bwMode="auto">
          <a:xfrm>
            <a:off x="5178293" y="2647955"/>
            <a:ext cx="75671" cy="130175"/>
          </a:xfrm>
          <a:custGeom>
            <a:avLst/>
            <a:gdLst/>
            <a:ahLst/>
            <a:cxnLst>
              <a:cxn ang="0">
                <a:pos x="114" y="0"/>
              </a:cxn>
              <a:cxn ang="0">
                <a:pos x="167" y="155"/>
              </a:cxn>
              <a:cxn ang="0">
                <a:pos x="121" y="259"/>
              </a:cxn>
              <a:cxn ang="0">
                <a:pos x="113" y="259"/>
              </a:cxn>
              <a:cxn ang="0">
                <a:pos x="107" y="257"/>
              </a:cxn>
              <a:cxn ang="0">
                <a:pos x="100" y="254"/>
              </a:cxn>
              <a:cxn ang="0">
                <a:pos x="95" y="251"/>
              </a:cxn>
              <a:cxn ang="0">
                <a:pos x="89" y="245"/>
              </a:cxn>
              <a:cxn ang="0">
                <a:pos x="85" y="240"/>
              </a:cxn>
              <a:cxn ang="0">
                <a:pos x="80" y="235"/>
              </a:cxn>
              <a:cxn ang="0">
                <a:pos x="76" y="229"/>
              </a:cxn>
              <a:cxn ang="0">
                <a:pos x="69" y="217"/>
              </a:cxn>
              <a:cxn ang="0">
                <a:pos x="65" y="205"/>
              </a:cxn>
              <a:cxn ang="0">
                <a:pos x="62" y="194"/>
              </a:cxn>
              <a:cxn ang="0">
                <a:pos x="62" y="185"/>
              </a:cxn>
              <a:cxn ang="0">
                <a:pos x="55" y="184"/>
              </a:cxn>
              <a:cxn ang="0">
                <a:pos x="51" y="183"/>
              </a:cxn>
              <a:cxn ang="0">
                <a:pos x="45" y="182"/>
              </a:cxn>
              <a:cxn ang="0">
                <a:pos x="42" y="180"/>
              </a:cxn>
              <a:cxn ang="0">
                <a:pos x="39" y="177"/>
              </a:cxn>
              <a:cxn ang="0">
                <a:pos x="36" y="174"/>
              </a:cxn>
              <a:cxn ang="0">
                <a:pos x="34" y="170"/>
              </a:cxn>
              <a:cxn ang="0">
                <a:pos x="32" y="167"/>
              </a:cxn>
              <a:cxn ang="0">
                <a:pos x="30" y="158"/>
              </a:cxn>
              <a:cxn ang="0">
                <a:pos x="29" y="149"/>
              </a:cxn>
              <a:cxn ang="0">
                <a:pos x="28" y="140"/>
              </a:cxn>
              <a:cxn ang="0">
                <a:pos x="28" y="129"/>
              </a:cxn>
              <a:cxn ang="0">
                <a:pos x="21" y="129"/>
              </a:cxn>
              <a:cxn ang="0">
                <a:pos x="16" y="127"/>
              </a:cxn>
              <a:cxn ang="0">
                <a:pos x="11" y="125"/>
              </a:cxn>
              <a:cxn ang="0">
                <a:pos x="7" y="121"/>
              </a:cxn>
              <a:cxn ang="0">
                <a:pos x="5" y="117"/>
              </a:cxn>
              <a:cxn ang="0">
                <a:pos x="2" y="112"/>
              </a:cxn>
              <a:cxn ang="0">
                <a:pos x="0" y="107"/>
              </a:cxn>
              <a:cxn ang="0">
                <a:pos x="0" y="101"/>
              </a:cxn>
              <a:cxn ang="0">
                <a:pos x="0" y="75"/>
              </a:cxn>
              <a:cxn ang="0">
                <a:pos x="1" y="50"/>
              </a:cxn>
              <a:cxn ang="0">
                <a:pos x="12" y="52"/>
              </a:cxn>
              <a:cxn ang="0">
                <a:pos x="22" y="53"/>
              </a:cxn>
              <a:cxn ang="0">
                <a:pos x="32" y="53"/>
              </a:cxn>
              <a:cxn ang="0">
                <a:pos x="42" y="52"/>
              </a:cxn>
              <a:cxn ang="0">
                <a:pos x="50" y="51"/>
              </a:cxn>
              <a:cxn ang="0">
                <a:pos x="58" y="49"/>
              </a:cxn>
              <a:cxn ang="0">
                <a:pos x="66" y="47"/>
              </a:cxn>
              <a:cxn ang="0">
                <a:pos x="73" y="44"/>
              </a:cxn>
              <a:cxn ang="0">
                <a:pos x="79" y="40"/>
              </a:cxn>
              <a:cxn ang="0">
                <a:pos x="86" y="36"/>
              </a:cxn>
              <a:cxn ang="0">
                <a:pos x="91" y="31"/>
              </a:cxn>
              <a:cxn ang="0">
                <a:pos x="97" y="26"/>
              </a:cxn>
              <a:cxn ang="0">
                <a:pos x="107" y="13"/>
              </a:cxn>
              <a:cxn ang="0">
                <a:pos x="114" y="0"/>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2" name="Freeform 234"/>
          <p:cNvSpPr>
            <a:spLocks/>
          </p:cNvSpPr>
          <p:nvPr>
            <p:custDataLst>
              <p:tags r:id="rId161"/>
            </p:custDataLst>
          </p:nvPr>
        </p:nvSpPr>
        <p:spPr bwMode="auto">
          <a:xfrm>
            <a:off x="4096544" y="1901829"/>
            <a:ext cx="104908" cy="144463"/>
          </a:xfrm>
          <a:custGeom>
            <a:avLst/>
            <a:gdLst/>
            <a:ahLst/>
            <a:cxnLst>
              <a:cxn ang="0">
                <a:pos x="185" y="67"/>
              </a:cxn>
              <a:cxn ang="0">
                <a:pos x="173" y="78"/>
              </a:cxn>
              <a:cxn ang="0">
                <a:pos x="159" y="82"/>
              </a:cxn>
              <a:cxn ang="0">
                <a:pos x="163" y="93"/>
              </a:cxn>
              <a:cxn ang="0">
                <a:pos x="174" y="101"/>
              </a:cxn>
              <a:cxn ang="0">
                <a:pos x="195" y="105"/>
              </a:cxn>
              <a:cxn ang="0">
                <a:pos x="225" y="106"/>
              </a:cxn>
              <a:cxn ang="0">
                <a:pos x="225" y="152"/>
              </a:cxn>
              <a:cxn ang="0">
                <a:pos x="224" y="176"/>
              </a:cxn>
              <a:cxn ang="0">
                <a:pos x="215" y="187"/>
              </a:cxn>
              <a:cxn ang="0">
                <a:pos x="197" y="205"/>
              </a:cxn>
              <a:cxn ang="0">
                <a:pos x="192" y="214"/>
              </a:cxn>
              <a:cxn ang="0">
                <a:pos x="179" y="218"/>
              </a:cxn>
              <a:cxn ang="0">
                <a:pos x="164" y="225"/>
              </a:cxn>
              <a:cxn ang="0">
                <a:pos x="159" y="236"/>
              </a:cxn>
              <a:cxn ang="0">
                <a:pos x="140" y="242"/>
              </a:cxn>
              <a:cxn ang="0">
                <a:pos x="128" y="252"/>
              </a:cxn>
              <a:cxn ang="0">
                <a:pos x="101" y="255"/>
              </a:cxn>
              <a:cxn ang="0">
                <a:pos x="60" y="261"/>
              </a:cxn>
              <a:cxn ang="0">
                <a:pos x="19" y="261"/>
              </a:cxn>
              <a:cxn ang="0">
                <a:pos x="0" y="217"/>
              </a:cxn>
              <a:cxn ang="0">
                <a:pos x="21" y="212"/>
              </a:cxn>
              <a:cxn ang="0">
                <a:pos x="26" y="205"/>
              </a:cxn>
              <a:cxn ang="0">
                <a:pos x="60" y="202"/>
              </a:cxn>
              <a:cxn ang="0">
                <a:pos x="72" y="193"/>
              </a:cxn>
              <a:cxn ang="0">
                <a:pos x="48" y="198"/>
              </a:cxn>
              <a:cxn ang="0">
                <a:pos x="40" y="197"/>
              </a:cxn>
              <a:cxn ang="0">
                <a:pos x="39" y="188"/>
              </a:cxn>
              <a:cxn ang="0">
                <a:pos x="46" y="173"/>
              </a:cxn>
              <a:cxn ang="0">
                <a:pos x="39" y="160"/>
              </a:cxn>
              <a:cxn ang="0">
                <a:pos x="14" y="150"/>
              </a:cxn>
              <a:cxn ang="0">
                <a:pos x="6" y="130"/>
              </a:cxn>
              <a:cxn ang="0">
                <a:pos x="22" y="115"/>
              </a:cxn>
              <a:cxn ang="0">
                <a:pos x="35" y="102"/>
              </a:cxn>
              <a:cxn ang="0">
                <a:pos x="68" y="94"/>
              </a:cxn>
              <a:cxn ang="0">
                <a:pos x="90" y="94"/>
              </a:cxn>
              <a:cxn ang="0">
                <a:pos x="100" y="88"/>
              </a:cxn>
              <a:cxn ang="0">
                <a:pos x="108" y="52"/>
              </a:cxn>
              <a:cxn ang="0">
                <a:pos x="120" y="31"/>
              </a:cxn>
              <a:cxn ang="0">
                <a:pos x="130" y="20"/>
              </a:cxn>
              <a:cxn ang="0">
                <a:pos x="141" y="7"/>
              </a:cxn>
              <a:cxn ang="0">
                <a:pos x="155" y="1"/>
              </a:cxn>
              <a:cxn ang="0">
                <a:pos x="179" y="3"/>
              </a:cxn>
              <a:cxn ang="0">
                <a:pos x="195" y="38"/>
              </a:cxn>
              <a:cxn ang="0">
                <a:pos x="196" y="47"/>
              </a:cxn>
              <a:cxn ang="0">
                <a:pos x="190" y="56"/>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83" name="Freeform 235"/>
          <p:cNvSpPr>
            <a:spLocks/>
          </p:cNvSpPr>
          <p:nvPr>
            <p:custDataLst>
              <p:tags r:id="rId162"/>
            </p:custDataLst>
          </p:nvPr>
        </p:nvSpPr>
        <p:spPr bwMode="auto">
          <a:xfrm>
            <a:off x="3893609" y="2813055"/>
            <a:ext cx="331920" cy="390525"/>
          </a:xfrm>
          <a:custGeom>
            <a:avLst/>
            <a:gdLst/>
            <a:ahLst/>
            <a:cxnLst>
              <a:cxn ang="0">
                <a:pos x="94" y="246"/>
              </a:cxn>
              <a:cxn ang="0">
                <a:pos x="96" y="243"/>
              </a:cxn>
              <a:cxn ang="0">
                <a:pos x="98" y="238"/>
              </a:cxn>
              <a:cxn ang="0">
                <a:pos x="100" y="232"/>
              </a:cxn>
              <a:cxn ang="0">
                <a:pos x="103" y="231"/>
              </a:cxn>
              <a:cxn ang="0">
                <a:pos x="104" y="238"/>
              </a:cxn>
              <a:cxn ang="0">
                <a:pos x="106" y="241"/>
              </a:cxn>
              <a:cxn ang="0">
                <a:pos x="108" y="242"/>
              </a:cxn>
              <a:cxn ang="0">
                <a:pos x="110" y="242"/>
              </a:cxn>
              <a:cxn ang="0">
                <a:pos x="113" y="241"/>
              </a:cxn>
              <a:cxn ang="0">
                <a:pos x="116" y="238"/>
              </a:cxn>
              <a:cxn ang="0">
                <a:pos x="216" y="234"/>
              </a:cxn>
              <a:cxn ang="0">
                <a:pos x="213" y="204"/>
              </a:cxn>
              <a:cxn ang="0">
                <a:pos x="207" y="138"/>
              </a:cxn>
              <a:cxn ang="0">
                <a:pos x="201" y="73"/>
              </a:cxn>
              <a:cxn ang="0">
                <a:pos x="198" y="43"/>
              </a:cxn>
              <a:cxn ang="0">
                <a:pos x="215" y="44"/>
              </a:cxn>
              <a:cxn ang="0">
                <a:pos x="232" y="46"/>
              </a:cxn>
              <a:cxn ang="0">
                <a:pos x="161" y="2"/>
              </a:cxn>
              <a:cxn ang="0">
                <a:pos x="160" y="8"/>
              </a:cxn>
              <a:cxn ang="0">
                <a:pos x="161" y="18"/>
              </a:cxn>
              <a:cxn ang="0">
                <a:pos x="98" y="24"/>
              </a:cxn>
              <a:cxn ang="0">
                <a:pos x="98" y="74"/>
              </a:cxn>
              <a:cxn ang="0">
                <a:pos x="95" y="76"/>
              </a:cxn>
              <a:cxn ang="0">
                <a:pos x="87" y="78"/>
              </a:cxn>
              <a:cxn ang="0">
                <a:pos x="72" y="82"/>
              </a:cxn>
              <a:cxn ang="0">
                <a:pos x="74" y="88"/>
              </a:cxn>
              <a:cxn ang="0">
                <a:pos x="78" y="96"/>
              </a:cxn>
              <a:cxn ang="0">
                <a:pos x="80" y="105"/>
              </a:cxn>
              <a:cxn ang="0">
                <a:pos x="81" y="115"/>
              </a:cxn>
              <a:cxn ang="0">
                <a:pos x="9" y="119"/>
              </a:cxn>
              <a:cxn ang="0">
                <a:pos x="5" y="130"/>
              </a:cxn>
              <a:cxn ang="0">
                <a:pos x="6" y="143"/>
              </a:cxn>
              <a:cxn ang="0">
                <a:pos x="8" y="155"/>
              </a:cxn>
              <a:cxn ang="0">
                <a:pos x="9" y="168"/>
              </a:cxn>
              <a:cxn ang="0">
                <a:pos x="9" y="182"/>
              </a:cxn>
              <a:cxn ang="0">
                <a:pos x="8" y="194"/>
              </a:cxn>
              <a:cxn ang="0">
                <a:pos x="6" y="206"/>
              </a:cxn>
              <a:cxn ang="0">
                <a:pos x="2" y="216"/>
              </a:cxn>
              <a:cxn ang="0">
                <a:pos x="2" y="219"/>
              </a:cxn>
              <a:cxn ang="0">
                <a:pos x="3" y="220"/>
              </a:cxn>
              <a:cxn ang="0">
                <a:pos x="3" y="222"/>
              </a:cxn>
              <a:cxn ang="0">
                <a:pos x="7" y="217"/>
              </a:cxn>
              <a:cxn ang="0">
                <a:pos x="18" y="213"/>
              </a:cxn>
              <a:cxn ang="0">
                <a:pos x="36" y="207"/>
              </a:cxn>
              <a:cxn ang="0">
                <a:pos x="45" y="208"/>
              </a:cxn>
              <a:cxn ang="0">
                <a:pos x="51" y="212"/>
              </a:cxn>
              <a:cxn ang="0">
                <a:pos x="56" y="214"/>
              </a:cxn>
              <a:cxn ang="0">
                <a:pos x="62" y="215"/>
              </a:cxn>
              <a:cxn ang="0">
                <a:pos x="66" y="219"/>
              </a:cxn>
              <a:cxn ang="0">
                <a:pos x="67" y="225"/>
              </a:cxn>
              <a:cxn ang="0">
                <a:pos x="70" y="231"/>
              </a:cxn>
              <a:cxn ang="0">
                <a:pos x="74" y="235"/>
              </a:cxn>
              <a:cxn ang="0">
                <a:pos x="85" y="243"/>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4" name="Freeform 236"/>
          <p:cNvSpPr>
            <a:spLocks/>
          </p:cNvSpPr>
          <p:nvPr>
            <p:custDataLst>
              <p:tags r:id="rId163"/>
            </p:custDataLst>
          </p:nvPr>
        </p:nvSpPr>
        <p:spPr bwMode="auto">
          <a:xfrm>
            <a:off x="4019156" y="2873380"/>
            <a:ext cx="448865" cy="468313"/>
          </a:xfrm>
          <a:custGeom>
            <a:avLst/>
            <a:gdLst/>
            <a:ahLst/>
            <a:cxnLst>
              <a:cxn ang="0">
                <a:pos x="90" y="788"/>
              </a:cxn>
              <a:cxn ang="0">
                <a:pos x="121" y="788"/>
              </a:cxn>
              <a:cxn ang="0">
                <a:pos x="146" y="783"/>
              </a:cxn>
              <a:cxn ang="0">
                <a:pos x="186" y="776"/>
              </a:cxn>
              <a:cxn ang="0">
                <a:pos x="197" y="813"/>
              </a:cxn>
              <a:cxn ang="0">
                <a:pos x="212" y="835"/>
              </a:cxn>
              <a:cxn ang="0">
                <a:pos x="226" y="846"/>
              </a:cxn>
              <a:cxn ang="0">
                <a:pos x="246" y="850"/>
              </a:cxn>
              <a:cxn ang="0">
                <a:pos x="246" y="881"/>
              </a:cxn>
              <a:cxn ang="0">
                <a:pos x="326" y="889"/>
              </a:cxn>
              <a:cxn ang="0">
                <a:pos x="334" y="876"/>
              </a:cxn>
              <a:cxn ang="0">
                <a:pos x="347" y="871"/>
              </a:cxn>
              <a:cxn ang="0">
                <a:pos x="348" y="888"/>
              </a:cxn>
              <a:cxn ang="0">
                <a:pos x="358" y="893"/>
              </a:cxn>
              <a:cxn ang="0">
                <a:pos x="385" y="893"/>
              </a:cxn>
              <a:cxn ang="0">
                <a:pos x="401" y="854"/>
              </a:cxn>
              <a:cxn ang="0">
                <a:pos x="412" y="788"/>
              </a:cxn>
              <a:cxn ang="0">
                <a:pos x="424" y="771"/>
              </a:cxn>
              <a:cxn ang="0">
                <a:pos x="452" y="754"/>
              </a:cxn>
              <a:cxn ang="0">
                <a:pos x="485" y="743"/>
              </a:cxn>
              <a:cxn ang="0">
                <a:pos x="501" y="729"/>
              </a:cxn>
              <a:cxn ang="0">
                <a:pos x="515" y="702"/>
              </a:cxn>
              <a:cxn ang="0">
                <a:pos x="535" y="668"/>
              </a:cxn>
              <a:cxn ang="0">
                <a:pos x="547" y="660"/>
              </a:cxn>
              <a:cxn ang="0">
                <a:pos x="572" y="659"/>
              </a:cxn>
              <a:cxn ang="0">
                <a:pos x="605" y="644"/>
              </a:cxn>
              <a:cxn ang="0">
                <a:pos x="639" y="624"/>
              </a:cxn>
              <a:cxn ang="0">
                <a:pos x="674" y="613"/>
              </a:cxn>
              <a:cxn ang="0">
                <a:pos x="724" y="610"/>
              </a:cxn>
              <a:cxn ang="0">
                <a:pos x="788" y="602"/>
              </a:cxn>
              <a:cxn ang="0">
                <a:pos x="815" y="594"/>
              </a:cxn>
              <a:cxn ang="0">
                <a:pos x="863" y="590"/>
              </a:cxn>
              <a:cxn ang="0">
                <a:pos x="901" y="583"/>
              </a:cxn>
              <a:cxn ang="0">
                <a:pos x="913" y="574"/>
              </a:cxn>
              <a:cxn ang="0">
                <a:pos x="931" y="544"/>
              </a:cxn>
              <a:cxn ang="0">
                <a:pos x="943" y="504"/>
              </a:cxn>
              <a:cxn ang="0">
                <a:pos x="948" y="461"/>
              </a:cxn>
              <a:cxn ang="0">
                <a:pos x="947" y="421"/>
              </a:cxn>
              <a:cxn ang="0">
                <a:pos x="943" y="363"/>
              </a:cxn>
              <a:cxn ang="0">
                <a:pos x="922" y="356"/>
              </a:cxn>
              <a:cxn ang="0">
                <a:pos x="862" y="322"/>
              </a:cxn>
              <a:cxn ang="0">
                <a:pos x="794" y="278"/>
              </a:cxn>
              <a:cxn ang="0">
                <a:pos x="738" y="216"/>
              </a:cxn>
              <a:cxn ang="0">
                <a:pos x="412" y="12"/>
              </a:cxn>
              <a:cxn ang="0">
                <a:pos x="348" y="102"/>
              </a:cxn>
              <a:cxn ang="0">
                <a:pos x="379" y="405"/>
              </a:cxn>
              <a:cxn ang="0">
                <a:pos x="392" y="565"/>
              </a:cxn>
              <a:cxn ang="0">
                <a:pos x="93" y="591"/>
              </a:cxn>
              <a:cxn ang="0">
                <a:pos x="79" y="606"/>
              </a:cxn>
              <a:cxn ang="0">
                <a:pos x="67" y="610"/>
              </a:cxn>
              <a:cxn ang="0">
                <a:pos x="57" y="607"/>
              </a:cxn>
              <a:cxn ang="0">
                <a:pos x="49" y="591"/>
              </a:cxn>
              <a:cxn ang="0">
                <a:pos x="40" y="581"/>
              </a:cxn>
              <a:cxn ang="0">
                <a:pos x="29" y="605"/>
              </a:cxn>
              <a:cxn ang="0">
                <a:pos x="15" y="623"/>
              </a:cxn>
              <a:cxn ang="0">
                <a:pos x="67" y="733"/>
              </a:cxn>
              <a:cxn ang="0">
                <a:pos x="61" y="748"/>
              </a:cxn>
              <a:cxn ang="0">
                <a:pos x="62" y="760"/>
              </a:cxn>
              <a:cxn ang="0">
                <a:pos x="54" y="788"/>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5" name="Freeform 237"/>
          <p:cNvSpPr>
            <a:spLocks/>
          </p:cNvSpPr>
          <p:nvPr>
            <p:custDataLst>
              <p:tags r:id="rId164"/>
            </p:custDataLst>
          </p:nvPr>
        </p:nvSpPr>
        <p:spPr bwMode="auto">
          <a:xfrm>
            <a:off x="4125783" y="2479675"/>
            <a:ext cx="534855" cy="579438"/>
          </a:xfrm>
          <a:custGeom>
            <a:avLst/>
            <a:gdLst/>
            <a:ahLst/>
            <a:cxnLst>
              <a:cxn ang="0">
                <a:pos x="238" y="367"/>
              </a:cxn>
              <a:cxn ang="0">
                <a:pos x="244" y="365"/>
              </a:cxn>
              <a:cxn ang="0">
                <a:pos x="255" y="368"/>
              </a:cxn>
              <a:cxn ang="0">
                <a:pos x="372" y="277"/>
              </a:cxn>
              <a:cxn ang="0">
                <a:pos x="369" y="270"/>
              </a:cxn>
              <a:cxn ang="0">
                <a:pos x="361" y="264"/>
              </a:cxn>
              <a:cxn ang="0">
                <a:pos x="347" y="259"/>
              </a:cxn>
              <a:cxn ang="0">
                <a:pos x="339" y="254"/>
              </a:cxn>
              <a:cxn ang="0">
                <a:pos x="336" y="247"/>
              </a:cxn>
              <a:cxn ang="0">
                <a:pos x="337" y="228"/>
              </a:cxn>
              <a:cxn ang="0">
                <a:pos x="337" y="196"/>
              </a:cxn>
              <a:cxn ang="0">
                <a:pos x="334" y="168"/>
              </a:cxn>
              <a:cxn ang="0">
                <a:pos x="329" y="155"/>
              </a:cxn>
              <a:cxn ang="0">
                <a:pos x="323" y="142"/>
              </a:cxn>
              <a:cxn ang="0">
                <a:pos x="315" y="109"/>
              </a:cxn>
              <a:cxn ang="0">
                <a:pos x="306" y="90"/>
              </a:cxn>
              <a:cxn ang="0">
                <a:pos x="297" y="78"/>
              </a:cxn>
              <a:cxn ang="0">
                <a:pos x="300" y="63"/>
              </a:cxn>
              <a:cxn ang="0">
                <a:pos x="301" y="43"/>
              </a:cxn>
              <a:cxn ang="0">
                <a:pos x="302" y="23"/>
              </a:cxn>
              <a:cxn ang="0">
                <a:pos x="310" y="7"/>
              </a:cxn>
              <a:cxn ang="0">
                <a:pos x="302" y="6"/>
              </a:cxn>
              <a:cxn ang="0">
                <a:pos x="278" y="12"/>
              </a:cxn>
              <a:cxn ang="0">
                <a:pos x="245" y="12"/>
              </a:cxn>
              <a:cxn ang="0">
                <a:pos x="206" y="14"/>
              </a:cxn>
              <a:cxn ang="0">
                <a:pos x="168" y="24"/>
              </a:cxn>
              <a:cxn ang="0">
                <a:pos x="145" y="32"/>
              </a:cxn>
              <a:cxn ang="0">
                <a:pos x="124" y="44"/>
              </a:cxn>
              <a:cxn ang="0">
                <a:pos x="123" y="52"/>
              </a:cxn>
              <a:cxn ang="0">
                <a:pos x="131" y="89"/>
              </a:cxn>
              <a:cxn ang="0">
                <a:pos x="134" y="93"/>
              </a:cxn>
              <a:cxn ang="0">
                <a:pos x="141" y="98"/>
              </a:cxn>
              <a:cxn ang="0">
                <a:pos x="142" y="102"/>
              </a:cxn>
              <a:cxn ang="0">
                <a:pos x="139" y="107"/>
              </a:cxn>
              <a:cxn ang="0">
                <a:pos x="128" y="107"/>
              </a:cxn>
              <a:cxn ang="0">
                <a:pos x="106" y="113"/>
              </a:cxn>
              <a:cxn ang="0">
                <a:pos x="95" y="122"/>
              </a:cxn>
              <a:cxn ang="0">
                <a:pos x="90" y="131"/>
              </a:cxn>
              <a:cxn ang="0">
                <a:pos x="82" y="137"/>
              </a:cxn>
              <a:cxn ang="0">
                <a:pos x="66" y="150"/>
              </a:cxn>
              <a:cxn ang="0">
                <a:pos x="51" y="158"/>
              </a:cxn>
              <a:cxn ang="0">
                <a:pos x="31" y="160"/>
              </a:cxn>
              <a:cxn ang="0">
                <a:pos x="20" y="164"/>
              </a:cxn>
              <a:cxn ang="0">
                <a:pos x="8" y="174"/>
              </a:cxn>
              <a:cxn ang="0">
                <a:pos x="0" y="200"/>
              </a:cxn>
              <a:cxn ang="0">
                <a:pos x="179" y="331"/>
              </a:cxn>
              <a:cxn ang="0">
                <a:pos x="201" y="352"/>
              </a:cxn>
              <a:cxn ang="0">
                <a:pos x="229" y="368"/>
              </a:cxn>
            </a:cxnLst>
            <a:rect l="0" t="0" r="r" b="b"/>
            <a:pathLst>
              <a:path w="373" h="370">
                <a:moveTo>
                  <a:pt x="235" y="370"/>
                </a:moveTo>
                <a:lnTo>
                  <a:pt x="237" y="369"/>
                </a:lnTo>
                <a:lnTo>
                  <a:pt x="238" y="367"/>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6" name="Freeform 238"/>
          <p:cNvSpPr>
            <a:spLocks/>
          </p:cNvSpPr>
          <p:nvPr>
            <p:custDataLst>
              <p:tags r:id="rId165"/>
            </p:custDataLst>
          </p:nvPr>
        </p:nvSpPr>
        <p:spPr bwMode="auto">
          <a:xfrm>
            <a:off x="4598723" y="2614613"/>
            <a:ext cx="416190" cy="436562"/>
          </a:xfrm>
          <a:custGeom>
            <a:avLst/>
            <a:gdLst/>
            <a:ahLst/>
            <a:cxnLst>
              <a:cxn ang="0">
                <a:pos x="36" y="141"/>
              </a:cxn>
              <a:cxn ang="0">
                <a:pos x="46" y="109"/>
              </a:cxn>
              <a:cxn ang="0">
                <a:pos x="46" y="70"/>
              </a:cxn>
              <a:cxn ang="0">
                <a:pos x="61" y="64"/>
              </a:cxn>
              <a:cxn ang="0">
                <a:pos x="89" y="55"/>
              </a:cxn>
              <a:cxn ang="0">
                <a:pos x="99" y="20"/>
              </a:cxn>
              <a:cxn ang="0">
                <a:pos x="168" y="6"/>
              </a:cxn>
              <a:cxn ang="0">
                <a:pos x="242" y="24"/>
              </a:cxn>
              <a:cxn ang="0">
                <a:pos x="273" y="43"/>
              </a:cxn>
              <a:cxn ang="0">
                <a:pos x="285" y="78"/>
              </a:cxn>
              <a:cxn ang="0">
                <a:pos x="295" y="101"/>
              </a:cxn>
              <a:cxn ang="0">
                <a:pos x="325" y="110"/>
              </a:cxn>
              <a:cxn ang="0">
                <a:pos x="363" y="109"/>
              </a:cxn>
              <a:cxn ang="0">
                <a:pos x="421" y="133"/>
              </a:cxn>
              <a:cxn ang="0">
                <a:pos x="478" y="162"/>
              </a:cxn>
              <a:cxn ang="0">
                <a:pos x="513" y="166"/>
              </a:cxn>
              <a:cxn ang="0">
                <a:pos x="538" y="158"/>
              </a:cxn>
              <a:cxn ang="0">
                <a:pos x="549" y="126"/>
              </a:cxn>
              <a:cxn ang="0">
                <a:pos x="544" y="103"/>
              </a:cxn>
              <a:cxn ang="0">
                <a:pos x="531" y="81"/>
              </a:cxn>
              <a:cxn ang="0">
                <a:pos x="539" y="49"/>
              </a:cxn>
              <a:cxn ang="0">
                <a:pos x="574" y="34"/>
              </a:cxn>
              <a:cxn ang="0">
                <a:pos x="617" y="4"/>
              </a:cxn>
              <a:cxn ang="0">
                <a:pos x="650" y="0"/>
              </a:cxn>
              <a:cxn ang="0">
                <a:pos x="681" y="6"/>
              </a:cxn>
              <a:cxn ang="0">
                <a:pos x="695" y="24"/>
              </a:cxn>
              <a:cxn ang="0">
                <a:pos x="706" y="50"/>
              </a:cxn>
              <a:cxn ang="0">
                <a:pos x="728" y="63"/>
              </a:cxn>
              <a:cxn ang="0">
                <a:pos x="798" y="71"/>
              </a:cxn>
              <a:cxn ang="0">
                <a:pos x="830" y="97"/>
              </a:cxn>
              <a:cxn ang="0">
                <a:pos x="834" y="117"/>
              </a:cxn>
              <a:cxn ang="0">
                <a:pos x="843" y="140"/>
              </a:cxn>
              <a:cxn ang="0">
                <a:pos x="836" y="159"/>
              </a:cxn>
              <a:cxn ang="0">
                <a:pos x="824" y="170"/>
              </a:cxn>
              <a:cxn ang="0">
                <a:pos x="829" y="207"/>
              </a:cxn>
              <a:cxn ang="0">
                <a:pos x="858" y="245"/>
              </a:cxn>
              <a:cxn ang="0">
                <a:pos x="876" y="687"/>
              </a:cxn>
              <a:cxn ang="0">
                <a:pos x="877" y="741"/>
              </a:cxn>
              <a:cxn ang="0">
                <a:pos x="870" y="775"/>
              </a:cxn>
              <a:cxn ang="0">
                <a:pos x="848" y="783"/>
              </a:cxn>
              <a:cxn ang="0">
                <a:pos x="830" y="804"/>
              </a:cxn>
              <a:cxn ang="0">
                <a:pos x="366" y="593"/>
              </a:cxn>
              <a:cxn ang="0">
                <a:pos x="331" y="607"/>
              </a:cxn>
              <a:cxn ang="0">
                <a:pos x="292" y="626"/>
              </a:cxn>
              <a:cxn ang="0">
                <a:pos x="263" y="627"/>
              </a:cxn>
              <a:cxn ang="0">
                <a:pos x="230" y="609"/>
              </a:cxn>
              <a:cxn ang="0">
                <a:pos x="193" y="586"/>
              </a:cxn>
              <a:cxn ang="0">
                <a:pos x="152" y="578"/>
              </a:cxn>
              <a:cxn ang="0">
                <a:pos x="138" y="577"/>
              </a:cxn>
              <a:cxn ang="0">
                <a:pos x="130" y="553"/>
              </a:cxn>
              <a:cxn ang="0">
                <a:pos x="109" y="535"/>
              </a:cxn>
              <a:cxn ang="0">
                <a:pos x="63" y="517"/>
              </a:cxn>
              <a:cxn ang="0">
                <a:pos x="28" y="499"/>
              </a:cxn>
              <a:cxn ang="0">
                <a:pos x="16" y="482"/>
              </a:cxn>
              <a:cxn ang="0">
                <a:pos x="14" y="439"/>
              </a:cxn>
              <a:cxn ang="0">
                <a:pos x="19" y="352"/>
              </a:cxn>
              <a:cxn ang="0">
                <a:pos x="17" y="258"/>
              </a:cxn>
              <a:cxn ang="0">
                <a:pos x="4" y="202"/>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7" name="Freeform 239"/>
          <p:cNvSpPr>
            <a:spLocks/>
          </p:cNvSpPr>
          <p:nvPr>
            <p:custDataLst>
              <p:tags r:id="rId166"/>
            </p:custDataLst>
          </p:nvPr>
        </p:nvSpPr>
        <p:spPr bwMode="auto">
          <a:xfrm>
            <a:off x="4547132" y="2479675"/>
            <a:ext cx="101468" cy="236538"/>
          </a:xfrm>
          <a:custGeom>
            <a:avLst/>
            <a:gdLst/>
            <a:ahLst/>
            <a:cxnLst>
              <a:cxn ang="0">
                <a:pos x="103" y="441"/>
              </a:cxn>
              <a:cxn ang="0">
                <a:pos x="125" y="420"/>
              </a:cxn>
              <a:cxn ang="0">
                <a:pos x="140" y="404"/>
              </a:cxn>
              <a:cxn ang="0">
                <a:pos x="147" y="390"/>
              </a:cxn>
              <a:cxn ang="0">
                <a:pos x="152" y="373"/>
              </a:cxn>
              <a:cxn ang="0">
                <a:pos x="154" y="352"/>
              </a:cxn>
              <a:cxn ang="0">
                <a:pos x="153" y="335"/>
              </a:cxn>
              <a:cxn ang="0">
                <a:pos x="156" y="331"/>
              </a:cxn>
              <a:cxn ang="0">
                <a:pos x="168" y="329"/>
              </a:cxn>
              <a:cxn ang="0">
                <a:pos x="185" y="325"/>
              </a:cxn>
              <a:cxn ang="0">
                <a:pos x="196" y="318"/>
              </a:cxn>
              <a:cxn ang="0">
                <a:pos x="203" y="304"/>
              </a:cxn>
              <a:cxn ang="0">
                <a:pos x="206" y="280"/>
              </a:cxn>
              <a:cxn ang="0">
                <a:pos x="202" y="265"/>
              </a:cxn>
              <a:cxn ang="0">
                <a:pos x="193" y="264"/>
              </a:cxn>
              <a:cxn ang="0">
                <a:pos x="177" y="256"/>
              </a:cxn>
              <a:cxn ang="0">
                <a:pos x="155" y="242"/>
              </a:cxn>
              <a:cxn ang="0">
                <a:pos x="140" y="231"/>
              </a:cxn>
              <a:cxn ang="0">
                <a:pos x="130" y="228"/>
              </a:cxn>
              <a:cxn ang="0">
                <a:pos x="119" y="222"/>
              </a:cxn>
              <a:cxn ang="0">
                <a:pos x="101" y="212"/>
              </a:cxn>
              <a:cxn ang="0">
                <a:pos x="95" y="206"/>
              </a:cxn>
              <a:cxn ang="0">
                <a:pos x="95" y="199"/>
              </a:cxn>
              <a:cxn ang="0">
                <a:pos x="104" y="181"/>
              </a:cxn>
              <a:cxn ang="0">
                <a:pos x="119" y="158"/>
              </a:cxn>
              <a:cxn ang="0">
                <a:pos x="134" y="140"/>
              </a:cxn>
              <a:cxn ang="0">
                <a:pos x="136" y="129"/>
              </a:cxn>
              <a:cxn ang="0">
                <a:pos x="126" y="116"/>
              </a:cxn>
              <a:cxn ang="0">
                <a:pos x="115" y="105"/>
              </a:cxn>
              <a:cxn ang="0">
                <a:pos x="108" y="93"/>
              </a:cxn>
              <a:cxn ang="0">
                <a:pos x="107" y="84"/>
              </a:cxn>
              <a:cxn ang="0">
                <a:pos x="111" y="78"/>
              </a:cxn>
              <a:cxn ang="0">
                <a:pos x="116" y="72"/>
              </a:cxn>
              <a:cxn ang="0">
                <a:pos x="123" y="69"/>
              </a:cxn>
              <a:cxn ang="0">
                <a:pos x="126" y="37"/>
              </a:cxn>
              <a:cxn ang="0">
                <a:pos x="110" y="32"/>
              </a:cxn>
              <a:cxn ang="0">
                <a:pos x="87" y="21"/>
              </a:cxn>
              <a:cxn ang="0">
                <a:pos x="53" y="0"/>
              </a:cxn>
              <a:cxn ang="0">
                <a:pos x="47" y="11"/>
              </a:cxn>
              <a:cxn ang="0">
                <a:pos x="34" y="44"/>
              </a:cxn>
              <a:cxn ang="0">
                <a:pos x="28" y="70"/>
              </a:cxn>
              <a:cxn ang="0">
                <a:pos x="22" y="99"/>
              </a:cxn>
              <a:cxn ang="0">
                <a:pos x="20" y="133"/>
              </a:cxn>
              <a:cxn ang="0">
                <a:pos x="20" y="172"/>
              </a:cxn>
              <a:cxn ang="0">
                <a:pos x="12" y="188"/>
              </a:cxn>
              <a:cxn ang="0">
                <a:pos x="8" y="206"/>
              </a:cxn>
              <a:cxn ang="0">
                <a:pos x="0" y="235"/>
              </a:cxn>
              <a:cxn ang="0">
                <a:pos x="22" y="259"/>
              </a:cxn>
              <a:cxn ang="0">
                <a:pos x="41" y="281"/>
              </a:cxn>
              <a:cxn ang="0">
                <a:pos x="55" y="305"/>
              </a:cxn>
              <a:cxn ang="0">
                <a:pos x="66" y="329"/>
              </a:cxn>
              <a:cxn ang="0">
                <a:pos x="75" y="355"/>
              </a:cxn>
              <a:cxn ang="0">
                <a:pos x="82" y="384"/>
              </a:cxn>
              <a:cxn ang="0">
                <a:pos x="93" y="455"/>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8" name="Freeform 240"/>
          <p:cNvSpPr>
            <a:spLocks/>
          </p:cNvSpPr>
          <p:nvPr>
            <p:custDataLst>
              <p:tags r:id="rId167"/>
            </p:custDataLst>
          </p:nvPr>
        </p:nvSpPr>
        <p:spPr bwMode="auto">
          <a:xfrm>
            <a:off x="3878131" y="2790825"/>
            <a:ext cx="251090" cy="215900"/>
          </a:xfrm>
          <a:custGeom>
            <a:avLst/>
            <a:gdLst/>
            <a:ahLst/>
            <a:cxnLst>
              <a:cxn ang="0">
                <a:pos x="326" y="110"/>
              </a:cxn>
              <a:cxn ang="0">
                <a:pos x="326" y="259"/>
              </a:cxn>
              <a:cxn ang="0">
                <a:pos x="315" y="264"/>
              </a:cxn>
              <a:cxn ang="0">
                <a:pos x="291" y="271"/>
              </a:cxn>
              <a:cxn ang="0">
                <a:pos x="246" y="283"/>
              </a:cxn>
              <a:cxn ang="0">
                <a:pos x="253" y="302"/>
              </a:cxn>
              <a:cxn ang="0">
                <a:pos x="265" y="326"/>
              </a:cxn>
              <a:cxn ang="0">
                <a:pos x="269" y="353"/>
              </a:cxn>
              <a:cxn ang="0">
                <a:pos x="272" y="382"/>
              </a:cxn>
              <a:cxn ang="0">
                <a:pos x="52" y="394"/>
              </a:cxn>
              <a:cxn ang="0">
                <a:pos x="22" y="406"/>
              </a:cxn>
              <a:cxn ang="0">
                <a:pos x="5" y="403"/>
              </a:cxn>
              <a:cxn ang="0">
                <a:pos x="1" y="398"/>
              </a:cxn>
              <a:cxn ang="0">
                <a:pos x="1" y="385"/>
              </a:cxn>
              <a:cxn ang="0">
                <a:pos x="4" y="371"/>
              </a:cxn>
              <a:cxn ang="0">
                <a:pos x="11" y="354"/>
              </a:cxn>
              <a:cxn ang="0">
                <a:pos x="20" y="341"/>
              </a:cxn>
              <a:cxn ang="0">
                <a:pos x="30" y="334"/>
              </a:cxn>
              <a:cxn ang="0">
                <a:pos x="38" y="326"/>
              </a:cxn>
              <a:cxn ang="0">
                <a:pos x="44" y="317"/>
              </a:cxn>
              <a:cxn ang="0">
                <a:pos x="49" y="292"/>
              </a:cxn>
              <a:cxn ang="0">
                <a:pos x="56" y="265"/>
              </a:cxn>
              <a:cxn ang="0">
                <a:pos x="62" y="257"/>
              </a:cxn>
              <a:cxn ang="0">
                <a:pos x="74" y="246"/>
              </a:cxn>
              <a:cxn ang="0">
                <a:pos x="92" y="238"/>
              </a:cxn>
              <a:cxn ang="0">
                <a:pos x="107" y="231"/>
              </a:cxn>
              <a:cxn ang="0">
                <a:pos x="122" y="218"/>
              </a:cxn>
              <a:cxn ang="0">
                <a:pos x="136" y="195"/>
              </a:cxn>
              <a:cxn ang="0">
                <a:pos x="150" y="156"/>
              </a:cxn>
              <a:cxn ang="0">
                <a:pos x="162" y="117"/>
              </a:cxn>
              <a:cxn ang="0">
                <a:pos x="172" y="94"/>
              </a:cxn>
              <a:cxn ang="0">
                <a:pos x="186" y="73"/>
              </a:cxn>
              <a:cxn ang="0">
                <a:pos x="201" y="62"/>
              </a:cxn>
              <a:cxn ang="0">
                <a:pos x="213" y="57"/>
              </a:cxn>
              <a:cxn ang="0">
                <a:pos x="219" y="44"/>
              </a:cxn>
              <a:cxn ang="0">
                <a:pos x="223" y="28"/>
              </a:cxn>
              <a:cxn ang="0">
                <a:pos x="228" y="16"/>
              </a:cxn>
              <a:cxn ang="0">
                <a:pos x="239" y="8"/>
              </a:cxn>
              <a:cxn ang="0">
                <a:pos x="511" y="0"/>
              </a:cxn>
              <a:cxn ang="0">
                <a:pos x="515" y="46"/>
              </a:cxn>
              <a:cxn ang="0">
                <a:pos x="518" y="110"/>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9" name="Freeform 241"/>
          <p:cNvSpPr>
            <a:spLocks/>
          </p:cNvSpPr>
          <p:nvPr>
            <p:custDataLst>
              <p:tags r:id="rId168"/>
            </p:custDataLst>
          </p:nvPr>
        </p:nvSpPr>
        <p:spPr bwMode="auto">
          <a:xfrm>
            <a:off x="3843736" y="1598613"/>
            <a:ext cx="206375" cy="93662"/>
          </a:xfrm>
          <a:custGeom>
            <a:avLst/>
            <a:gdLst/>
            <a:ahLst/>
            <a:cxnLst>
              <a:cxn ang="0">
                <a:pos x="34" y="61"/>
              </a:cxn>
              <a:cxn ang="0">
                <a:pos x="41" y="42"/>
              </a:cxn>
              <a:cxn ang="0">
                <a:pos x="68" y="37"/>
              </a:cxn>
              <a:cxn ang="0">
                <a:pos x="80" y="18"/>
              </a:cxn>
              <a:cxn ang="0">
                <a:pos x="72" y="14"/>
              </a:cxn>
              <a:cxn ang="0">
                <a:pos x="60" y="0"/>
              </a:cxn>
              <a:cxn ang="0">
                <a:pos x="85" y="10"/>
              </a:cxn>
              <a:cxn ang="0">
                <a:pos x="108" y="39"/>
              </a:cxn>
              <a:cxn ang="0">
                <a:pos x="125" y="62"/>
              </a:cxn>
              <a:cxn ang="0">
                <a:pos x="139" y="67"/>
              </a:cxn>
              <a:cxn ang="0">
                <a:pos x="157" y="63"/>
              </a:cxn>
              <a:cxn ang="0">
                <a:pos x="181" y="45"/>
              </a:cxn>
              <a:cxn ang="0">
                <a:pos x="205" y="23"/>
              </a:cxn>
              <a:cxn ang="0">
                <a:pos x="220" y="31"/>
              </a:cxn>
              <a:cxn ang="0">
                <a:pos x="359" y="11"/>
              </a:cxn>
              <a:cxn ang="0">
                <a:pos x="376" y="23"/>
              </a:cxn>
              <a:cxn ang="0">
                <a:pos x="396" y="22"/>
              </a:cxn>
              <a:cxn ang="0">
                <a:pos x="413" y="37"/>
              </a:cxn>
              <a:cxn ang="0">
                <a:pos x="415" y="43"/>
              </a:cxn>
              <a:cxn ang="0">
                <a:pos x="429" y="54"/>
              </a:cxn>
              <a:cxn ang="0">
                <a:pos x="443" y="68"/>
              </a:cxn>
              <a:cxn ang="0">
                <a:pos x="446" y="80"/>
              </a:cxn>
              <a:cxn ang="0">
                <a:pos x="438" y="96"/>
              </a:cxn>
              <a:cxn ang="0">
                <a:pos x="413" y="111"/>
              </a:cxn>
              <a:cxn ang="0">
                <a:pos x="397" y="120"/>
              </a:cxn>
              <a:cxn ang="0">
                <a:pos x="366" y="123"/>
              </a:cxn>
              <a:cxn ang="0">
                <a:pos x="300" y="146"/>
              </a:cxn>
              <a:cxn ang="0">
                <a:pos x="234" y="171"/>
              </a:cxn>
              <a:cxn ang="0">
                <a:pos x="199" y="178"/>
              </a:cxn>
              <a:cxn ang="0">
                <a:pos x="177" y="174"/>
              </a:cxn>
              <a:cxn ang="0">
                <a:pos x="172" y="164"/>
              </a:cxn>
              <a:cxn ang="0">
                <a:pos x="170" y="161"/>
              </a:cxn>
              <a:cxn ang="0">
                <a:pos x="156" y="161"/>
              </a:cxn>
              <a:cxn ang="0">
                <a:pos x="139" y="160"/>
              </a:cxn>
              <a:cxn ang="0">
                <a:pos x="100" y="147"/>
              </a:cxn>
              <a:cxn ang="0">
                <a:pos x="85" y="137"/>
              </a:cxn>
              <a:cxn ang="0">
                <a:pos x="81" y="125"/>
              </a:cxn>
              <a:cxn ang="0">
                <a:pos x="87" y="111"/>
              </a:cxn>
              <a:cxn ang="0">
                <a:pos x="27" y="103"/>
              </a:cxn>
              <a:cxn ang="0">
                <a:pos x="9" y="105"/>
              </a:cxn>
              <a:cxn ang="0">
                <a:pos x="0" y="80"/>
              </a:cxn>
              <a:cxn ang="0">
                <a:pos x="60" y="86"/>
              </a:cxn>
              <a:cxn ang="0">
                <a:pos x="87" y="80"/>
              </a:cxn>
              <a:cxn ang="0">
                <a:pos x="23" y="68"/>
              </a:cxn>
              <a:cxn ang="0">
                <a:pos x="16" y="55"/>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290" name="Freeform 242"/>
          <p:cNvSpPr>
            <a:spLocks/>
          </p:cNvSpPr>
          <p:nvPr>
            <p:custDataLst>
              <p:tags r:id="rId169"/>
            </p:custDataLst>
          </p:nvPr>
        </p:nvSpPr>
        <p:spPr bwMode="auto">
          <a:xfrm>
            <a:off x="4701910" y="1862138"/>
            <a:ext cx="15479" cy="57150"/>
          </a:xfrm>
          <a:custGeom>
            <a:avLst/>
            <a:gdLst/>
            <a:ahLst/>
            <a:cxnLst>
              <a:cxn ang="0">
                <a:pos x="0" y="73"/>
              </a:cxn>
              <a:cxn ang="0">
                <a:pos x="2" y="47"/>
              </a:cxn>
              <a:cxn ang="0">
                <a:pos x="6" y="28"/>
              </a:cxn>
              <a:cxn ang="0">
                <a:pos x="7" y="20"/>
              </a:cxn>
              <a:cxn ang="0">
                <a:pos x="6" y="13"/>
              </a:cxn>
              <a:cxn ang="0">
                <a:pos x="4" y="7"/>
              </a:cxn>
              <a:cxn ang="0">
                <a:pos x="0" y="0"/>
              </a:cxn>
              <a:cxn ang="0">
                <a:pos x="28" y="0"/>
              </a:cxn>
              <a:cxn ang="0">
                <a:pos x="22" y="16"/>
              </a:cxn>
              <a:cxn ang="0">
                <a:pos x="17" y="30"/>
              </a:cxn>
              <a:cxn ang="0">
                <a:pos x="12" y="43"/>
              </a:cxn>
              <a:cxn ang="0">
                <a:pos x="7" y="55"/>
              </a:cxn>
              <a:cxn ang="0">
                <a:pos x="0" y="73"/>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91" name="Freeform 243"/>
          <p:cNvSpPr>
            <a:spLocks/>
          </p:cNvSpPr>
          <p:nvPr>
            <p:custDataLst>
              <p:tags r:id="rId170"/>
            </p:custDataLst>
          </p:nvPr>
        </p:nvSpPr>
        <p:spPr bwMode="auto">
          <a:xfrm>
            <a:off x="4579808" y="1525590"/>
            <a:ext cx="254529" cy="395287"/>
          </a:xfrm>
          <a:custGeom>
            <a:avLst/>
            <a:gdLst/>
            <a:ahLst/>
            <a:cxnLst>
              <a:cxn ang="0">
                <a:pos x="419" y="203"/>
              </a:cxn>
              <a:cxn ang="0">
                <a:pos x="406" y="221"/>
              </a:cxn>
              <a:cxn ang="0">
                <a:pos x="404" y="237"/>
              </a:cxn>
              <a:cxn ang="0">
                <a:pos x="382" y="275"/>
              </a:cxn>
              <a:cxn ang="0">
                <a:pos x="325" y="306"/>
              </a:cxn>
              <a:cxn ang="0">
                <a:pos x="252" y="354"/>
              </a:cxn>
              <a:cxn ang="0">
                <a:pos x="237" y="369"/>
              </a:cxn>
              <a:cxn ang="0">
                <a:pos x="245" y="381"/>
              </a:cxn>
              <a:cxn ang="0">
                <a:pos x="240" y="424"/>
              </a:cxn>
              <a:cxn ang="0">
                <a:pos x="239" y="449"/>
              </a:cxn>
              <a:cxn ang="0">
                <a:pos x="262" y="468"/>
              </a:cxn>
              <a:cxn ang="0">
                <a:pos x="320" y="485"/>
              </a:cxn>
              <a:cxn ang="0">
                <a:pos x="332" y="505"/>
              </a:cxn>
              <a:cxn ang="0">
                <a:pos x="310" y="531"/>
              </a:cxn>
              <a:cxn ang="0">
                <a:pos x="272" y="547"/>
              </a:cxn>
              <a:cxn ang="0">
                <a:pos x="265" y="560"/>
              </a:cxn>
              <a:cxn ang="0">
                <a:pos x="252" y="631"/>
              </a:cxn>
              <a:cxn ang="0">
                <a:pos x="239" y="721"/>
              </a:cxn>
              <a:cxn ang="0">
                <a:pos x="173" y="727"/>
              </a:cxn>
              <a:cxn ang="0">
                <a:pos x="152" y="738"/>
              </a:cxn>
              <a:cxn ang="0">
                <a:pos x="153" y="757"/>
              </a:cxn>
              <a:cxn ang="0">
                <a:pos x="106" y="757"/>
              </a:cxn>
              <a:cxn ang="0">
                <a:pos x="95" y="752"/>
              </a:cxn>
              <a:cxn ang="0">
                <a:pos x="71" y="718"/>
              </a:cxn>
              <a:cxn ang="0">
                <a:pos x="41" y="640"/>
              </a:cxn>
              <a:cxn ang="0">
                <a:pos x="34" y="597"/>
              </a:cxn>
              <a:cxn ang="0">
                <a:pos x="14" y="586"/>
              </a:cxn>
              <a:cxn ang="0">
                <a:pos x="19" y="561"/>
              </a:cxn>
              <a:cxn ang="0">
                <a:pos x="36" y="538"/>
              </a:cxn>
              <a:cxn ang="0">
                <a:pos x="53" y="504"/>
              </a:cxn>
              <a:cxn ang="0">
                <a:pos x="61" y="471"/>
              </a:cxn>
              <a:cxn ang="0">
                <a:pos x="64" y="441"/>
              </a:cxn>
              <a:cxn ang="0">
                <a:pos x="58" y="408"/>
              </a:cxn>
              <a:cxn ang="0">
                <a:pos x="43" y="377"/>
              </a:cxn>
              <a:cxn ang="0">
                <a:pos x="74" y="276"/>
              </a:cxn>
              <a:cxn ang="0">
                <a:pos x="103" y="275"/>
              </a:cxn>
              <a:cxn ang="0">
                <a:pos x="113" y="234"/>
              </a:cxn>
              <a:cxn ang="0">
                <a:pos x="137" y="192"/>
              </a:cxn>
              <a:cxn ang="0">
                <a:pos x="180" y="145"/>
              </a:cxn>
              <a:cxn ang="0">
                <a:pos x="198" y="111"/>
              </a:cxn>
              <a:cxn ang="0">
                <a:pos x="228" y="60"/>
              </a:cxn>
              <a:cxn ang="0">
                <a:pos x="249" y="43"/>
              </a:cxn>
              <a:cxn ang="0">
                <a:pos x="309" y="29"/>
              </a:cxn>
              <a:cxn ang="0">
                <a:pos x="368" y="13"/>
              </a:cxn>
              <a:cxn ang="0">
                <a:pos x="401" y="5"/>
              </a:cxn>
              <a:cxn ang="0">
                <a:pos x="431" y="32"/>
              </a:cxn>
              <a:cxn ang="0">
                <a:pos x="457" y="42"/>
              </a:cxn>
              <a:cxn ang="0">
                <a:pos x="513" y="111"/>
              </a:cxn>
              <a:cxn ang="0">
                <a:pos x="528" y="150"/>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92" name="Freeform 244"/>
          <p:cNvSpPr>
            <a:spLocks/>
          </p:cNvSpPr>
          <p:nvPr>
            <p:custDataLst>
              <p:tags r:id="rId171"/>
            </p:custDataLst>
          </p:nvPr>
        </p:nvSpPr>
        <p:spPr bwMode="auto">
          <a:xfrm>
            <a:off x="4729427" y="1839913"/>
            <a:ext cx="29237" cy="57150"/>
          </a:xfrm>
          <a:custGeom>
            <a:avLst/>
            <a:gdLst/>
            <a:ahLst/>
            <a:cxnLst>
              <a:cxn ang="0">
                <a:pos x="0" y="37"/>
              </a:cxn>
              <a:cxn ang="0">
                <a:pos x="6" y="30"/>
              </a:cxn>
              <a:cxn ang="0">
                <a:pos x="15" y="19"/>
              </a:cxn>
              <a:cxn ang="0">
                <a:pos x="20" y="13"/>
              </a:cxn>
              <a:cxn ang="0">
                <a:pos x="27" y="8"/>
              </a:cxn>
              <a:cxn ang="0">
                <a:pos x="33" y="4"/>
              </a:cxn>
              <a:cxn ang="0">
                <a:pos x="40" y="0"/>
              </a:cxn>
              <a:cxn ang="0">
                <a:pos x="50" y="7"/>
              </a:cxn>
              <a:cxn ang="0">
                <a:pos x="60" y="13"/>
              </a:cxn>
              <a:cxn ang="0">
                <a:pos x="59" y="20"/>
              </a:cxn>
              <a:cxn ang="0">
                <a:pos x="56" y="29"/>
              </a:cxn>
              <a:cxn ang="0">
                <a:pos x="54" y="34"/>
              </a:cxn>
              <a:cxn ang="0">
                <a:pos x="52" y="38"/>
              </a:cxn>
              <a:cxn ang="0">
                <a:pos x="49" y="42"/>
              </a:cxn>
              <a:cxn ang="0">
                <a:pos x="45" y="45"/>
              </a:cxn>
              <a:cxn ang="0">
                <a:pos x="41" y="48"/>
              </a:cxn>
              <a:cxn ang="0">
                <a:pos x="37" y="50"/>
              </a:cxn>
              <a:cxn ang="0">
                <a:pos x="31" y="51"/>
              </a:cxn>
              <a:cxn ang="0">
                <a:pos x="27" y="51"/>
              </a:cxn>
              <a:cxn ang="0">
                <a:pos x="20" y="50"/>
              </a:cxn>
              <a:cxn ang="0">
                <a:pos x="15" y="47"/>
              </a:cxn>
              <a:cxn ang="0">
                <a:pos x="7" y="43"/>
              </a:cxn>
              <a:cxn ang="0">
                <a:pos x="0" y="37"/>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93" name="Freeform 245"/>
          <p:cNvSpPr>
            <a:spLocks/>
          </p:cNvSpPr>
          <p:nvPr>
            <p:custDataLst>
              <p:tags r:id="rId172"/>
            </p:custDataLst>
          </p:nvPr>
        </p:nvSpPr>
        <p:spPr bwMode="auto">
          <a:xfrm>
            <a:off x="4127503" y="2001838"/>
            <a:ext cx="30956" cy="57150"/>
          </a:xfrm>
          <a:custGeom>
            <a:avLst/>
            <a:gdLst/>
            <a:ahLst/>
            <a:cxnLst>
              <a:cxn ang="0">
                <a:pos x="59" y="48"/>
              </a:cxn>
              <a:cxn ang="0">
                <a:pos x="42" y="50"/>
              </a:cxn>
              <a:cxn ang="0">
                <a:pos x="22" y="51"/>
              </a:cxn>
              <a:cxn ang="0">
                <a:pos x="17" y="50"/>
              </a:cxn>
              <a:cxn ang="0">
                <a:pos x="13" y="49"/>
              </a:cxn>
              <a:cxn ang="0">
                <a:pos x="10" y="48"/>
              </a:cxn>
              <a:cxn ang="0">
                <a:pos x="7" y="46"/>
              </a:cxn>
              <a:cxn ang="0">
                <a:pos x="3" y="43"/>
              </a:cxn>
              <a:cxn ang="0">
                <a:pos x="1" y="40"/>
              </a:cxn>
              <a:cxn ang="0">
                <a:pos x="0" y="35"/>
              </a:cxn>
              <a:cxn ang="0">
                <a:pos x="0" y="30"/>
              </a:cxn>
              <a:cxn ang="0">
                <a:pos x="4" y="29"/>
              </a:cxn>
              <a:cxn ang="0">
                <a:pos x="10" y="27"/>
              </a:cxn>
              <a:cxn ang="0">
                <a:pos x="14" y="24"/>
              </a:cxn>
              <a:cxn ang="0">
                <a:pos x="19" y="20"/>
              </a:cxn>
              <a:cxn ang="0">
                <a:pos x="26" y="10"/>
              </a:cxn>
              <a:cxn ang="0">
                <a:pos x="33" y="0"/>
              </a:cxn>
              <a:cxn ang="0">
                <a:pos x="46" y="1"/>
              </a:cxn>
              <a:cxn ang="0">
                <a:pos x="52" y="2"/>
              </a:cxn>
              <a:cxn ang="0">
                <a:pos x="56" y="3"/>
              </a:cxn>
              <a:cxn ang="0">
                <a:pos x="66" y="0"/>
              </a:cxn>
              <a:cxn ang="0">
                <a:pos x="65" y="13"/>
              </a:cxn>
              <a:cxn ang="0">
                <a:pos x="63" y="24"/>
              </a:cxn>
              <a:cxn ang="0">
                <a:pos x="60" y="36"/>
              </a:cxn>
              <a:cxn ang="0">
                <a:pos x="59" y="48"/>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94" name="Freeform 246"/>
          <p:cNvSpPr>
            <a:spLocks/>
          </p:cNvSpPr>
          <p:nvPr>
            <p:custDataLst>
              <p:tags r:id="rId173"/>
            </p:custDataLst>
          </p:nvPr>
        </p:nvSpPr>
        <p:spPr bwMode="auto">
          <a:xfrm>
            <a:off x="5159375" y="2530475"/>
            <a:ext cx="55033" cy="57150"/>
          </a:xfrm>
          <a:custGeom>
            <a:avLst/>
            <a:gdLst/>
            <a:ahLst/>
            <a:cxnLst>
              <a:cxn ang="0">
                <a:pos x="0" y="44"/>
              </a:cxn>
              <a:cxn ang="0">
                <a:pos x="20" y="74"/>
              </a:cxn>
              <a:cxn ang="0">
                <a:pos x="37" y="69"/>
              </a:cxn>
              <a:cxn ang="0">
                <a:pos x="51" y="65"/>
              </a:cxn>
              <a:cxn ang="0">
                <a:pos x="64" y="59"/>
              </a:cxn>
              <a:cxn ang="0">
                <a:pos x="74" y="53"/>
              </a:cxn>
              <a:cxn ang="0">
                <a:pos x="78" y="49"/>
              </a:cxn>
              <a:cxn ang="0">
                <a:pos x="83" y="45"/>
              </a:cxn>
              <a:cxn ang="0">
                <a:pos x="86" y="41"/>
              </a:cxn>
              <a:cxn ang="0">
                <a:pos x="88" y="37"/>
              </a:cxn>
              <a:cxn ang="0">
                <a:pos x="90" y="32"/>
              </a:cxn>
              <a:cxn ang="0">
                <a:pos x="91" y="26"/>
              </a:cxn>
              <a:cxn ang="0">
                <a:pos x="93" y="19"/>
              </a:cxn>
              <a:cxn ang="0">
                <a:pos x="94" y="13"/>
              </a:cxn>
              <a:cxn ang="0">
                <a:pos x="99" y="12"/>
              </a:cxn>
              <a:cxn ang="0">
                <a:pos x="106" y="9"/>
              </a:cxn>
              <a:cxn ang="0">
                <a:pos x="108" y="7"/>
              </a:cxn>
              <a:cxn ang="0">
                <a:pos x="111" y="5"/>
              </a:cxn>
              <a:cxn ang="0">
                <a:pos x="112" y="3"/>
              </a:cxn>
              <a:cxn ang="0">
                <a:pos x="113" y="0"/>
              </a:cxn>
              <a:cxn ang="0">
                <a:pos x="98" y="4"/>
              </a:cxn>
              <a:cxn ang="0">
                <a:pos x="82" y="8"/>
              </a:cxn>
              <a:cxn ang="0">
                <a:pos x="65" y="13"/>
              </a:cxn>
              <a:cxn ang="0">
                <a:pos x="49" y="19"/>
              </a:cxn>
              <a:cxn ang="0">
                <a:pos x="20" y="33"/>
              </a:cxn>
              <a:cxn ang="0">
                <a:pos x="0" y="44"/>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5" name="Freeform 247"/>
          <p:cNvSpPr>
            <a:spLocks/>
          </p:cNvSpPr>
          <p:nvPr>
            <p:custDataLst>
              <p:tags r:id="rId174"/>
            </p:custDataLst>
          </p:nvPr>
        </p:nvSpPr>
        <p:spPr bwMode="auto">
          <a:xfrm>
            <a:off x="4734590" y="3322643"/>
            <a:ext cx="352557" cy="244475"/>
          </a:xfrm>
          <a:custGeom>
            <a:avLst/>
            <a:gdLst/>
            <a:ahLst/>
            <a:cxnLst>
              <a:cxn ang="0">
                <a:pos x="98" y="452"/>
              </a:cxn>
              <a:cxn ang="0">
                <a:pos x="54" y="440"/>
              </a:cxn>
              <a:cxn ang="0">
                <a:pos x="21" y="429"/>
              </a:cxn>
              <a:cxn ang="0">
                <a:pos x="5" y="413"/>
              </a:cxn>
              <a:cxn ang="0">
                <a:pos x="0" y="363"/>
              </a:cxn>
              <a:cxn ang="0">
                <a:pos x="5" y="309"/>
              </a:cxn>
              <a:cxn ang="0">
                <a:pos x="23" y="273"/>
              </a:cxn>
              <a:cxn ang="0">
                <a:pos x="56" y="228"/>
              </a:cxn>
              <a:cxn ang="0">
                <a:pos x="121" y="204"/>
              </a:cxn>
              <a:cxn ang="0">
                <a:pos x="166" y="188"/>
              </a:cxn>
              <a:cxn ang="0">
                <a:pos x="235" y="173"/>
              </a:cxn>
              <a:cxn ang="0">
                <a:pos x="262" y="153"/>
              </a:cxn>
              <a:cxn ang="0">
                <a:pos x="267" y="136"/>
              </a:cxn>
              <a:cxn ang="0">
                <a:pos x="292" y="120"/>
              </a:cxn>
              <a:cxn ang="0">
                <a:pos x="332" y="115"/>
              </a:cxn>
              <a:cxn ang="0">
                <a:pos x="359" y="101"/>
              </a:cxn>
              <a:cxn ang="0">
                <a:pos x="389" y="67"/>
              </a:cxn>
              <a:cxn ang="0">
                <a:pos x="425" y="22"/>
              </a:cxn>
              <a:cxn ang="0">
                <a:pos x="450" y="6"/>
              </a:cxn>
              <a:cxn ang="0">
                <a:pos x="486" y="0"/>
              </a:cxn>
              <a:cxn ang="0">
                <a:pos x="507" y="29"/>
              </a:cxn>
              <a:cxn ang="0">
                <a:pos x="532" y="53"/>
              </a:cxn>
              <a:cxn ang="0">
                <a:pos x="553" y="107"/>
              </a:cxn>
              <a:cxn ang="0">
                <a:pos x="579" y="159"/>
              </a:cxn>
              <a:cxn ang="0">
                <a:pos x="613" y="172"/>
              </a:cxn>
              <a:cxn ang="0">
                <a:pos x="628" y="193"/>
              </a:cxn>
              <a:cxn ang="0">
                <a:pos x="650" y="233"/>
              </a:cxn>
              <a:cxn ang="0">
                <a:pos x="702" y="279"/>
              </a:cxn>
              <a:cxn ang="0">
                <a:pos x="741" y="315"/>
              </a:cxn>
              <a:cxn ang="0">
                <a:pos x="711" y="345"/>
              </a:cxn>
              <a:cxn ang="0">
                <a:pos x="691" y="342"/>
              </a:cxn>
              <a:cxn ang="0">
                <a:pos x="679" y="321"/>
              </a:cxn>
              <a:cxn ang="0">
                <a:pos x="651" y="330"/>
              </a:cxn>
              <a:cxn ang="0">
                <a:pos x="639" y="352"/>
              </a:cxn>
              <a:cxn ang="0">
                <a:pos x="604" y="356"/>
              </a:cxn>
              <a:cxn ang="0">
                <a:pos x="553" y="356"/>
              </a:cxn>
              <a:cxn ang="0">
                <a:pos x="522" y="365"/>
              </a:cxn>
              <a:cxn ang="0">
                <a:pos x="496" y="387"/>
              </a:cxn>
              <a:cxn ang="0">
                <a:pos x="486" y="394"/>
              </a:cxn>
              <a:cxn ang="0">
                <a:pos x="426" y="400"/>
              </a:cxn>
              <a:cxn ang="0">
                <a:pos x="396" y="392"/>
              </a:cxn>
              <a:cxn ang="0">
                <a:pos x="349" y="354"/>
              </a:cxn>
              <a:cxn ang="0">
                <a:pos x="319" y="345"/>
              </a:cxn>
              <a:cxn ang="0">
                <a:pos x="291" y="355"/>
              </a:cxn>
              <a:cxn ang="0">
                <a:pos x="266" y="377"/>
              </a:cxn>
              <a:cxn ang="0">
                <a:pos x="227" y="437"/>
              </a:cxn>
              <a:cxn ang="0">
                <a:pos x="150" y="439"/>
              </a:cxn>
              <a:cxn ang="0">
                <a:pos x="135" y="448"/>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6" name="Freeform 248"/>
          <p:cNvSpPr>
            <a:spLocks/>
          </p:cNvSpPr>
          <p:nvPr>
            <p:custDataLst>
              <p:tags r:id="rId175"/>
            </p:custDataLst>
          </p:nvPr>
        </p:nvSpPr>
        <p:spPr bwMode="auto">
          <a:xfrm>
            <a:off x="4665795" y="3490913"/>
            <a:ext cx="541734" cy="552450"/>
          </a:xfrm>
          <a:custGeom>
            <a:avLst/>
            <a:gdLst/>
            <a:ahLst/>
            <a:cxnLst>
              <a:cxn ang="0">
                <a:pos x="902" y="57"/>
              </a:cxn>
              <a:cxn ang="0">
                <a:pos x="993" y="66"/>
              </a:cxn>
              <a:cxn ang="0">
                <a:pos x="1080" y="81"/>
              </a:cxn>
              <a:cxn ang="0">
                <a:pos x="1126" y="175"/>
              </a:cxn>
              <a:cxn ang="0">
                <a:pos x="1133" y="211"/>
              </a:cxn>
              <a:cxn ang="0">
                <a:pos x="1058" y="272"/>
              </a:cxn>
              <a:cxn ang="0">
                <a:pos x="1045" y="360"/>
              </a:cxn>
              <a:cxn ang="0">
                <a:pos x="1003" y="440"/>
              </a:cxn>
              <a:cxn ang="0">
                <a:pos x="990" y="476"/>
              </a:cxn>
              <a:cxn ang="0">
                <a:pos x="1019" y="576"/>
              </a:cxn>
              <a:cxn ang="0">
                <a:pos x="1026" y="664"/>
              </a:cxn>
              <a:cxn ang="0">
                <a:pos x="1047" y="731"/>
              </a:cxn>
              <a:cxn ang="0">
                <a:pos x="1079" y="765"/>
              </a:cxn>
              <a:cxn ang="0">
                <a:pos x="1092" y="825"/>
              </a:cxn>
              <a:cxn ang="0">
                <a:pos x="1040" y="844"/>
              </a:cxn>
              <a:cxn ang="0">
                <a:pos x="997" y="856"/>
              </a:cxn>
              <a:cxn ang="0">
                <a:pos x="960" y="992"/>
              </a:cxn>
              <a:cxn ang="0">
                <a:pos x="930" y="1026"/>
              </a:cxn>
              <a:cxn ang="0">
                <a:pos x="902" y="1031"/>
              </a:cxn>
              <a:cxn ang="0">
                <a:pos x="840" y="1053"/>
              </a:cxn>
              <a:cxn ang="0">
                <a:pos x="782" y="1037"/>
              </a:cxn>
              <a:cxn ang="0">
                <a:pos x="743" y="1014"/>
              </a:cxn>
              <a:cxn ang="0">
                <a:pos x="707" y="997"/>
              </a:cxn>
              <a:cxn ang="0">
                <a:pos x="674" y="986"/>
              </a:cxn>
              <a:cxn ang="0">
                <a:pos x="608" y="987"/>
              </a:cxn>
              <a:cxn ang="0">
                <a:pos x="594" y="942"/>
              </a:cxn>
              <a:cxn ang="0">
                <a:pos x="575" y="884"/>
              </a:cxn>
              <a:cxn ang="0">
                <a:pos x="590" y="846"/>
              </a:cxn>
              <a:cxn ang="0">
                <a:pos x="590" y="779"/>
              </a:cxn>
              <a:cxn ang="0">
                <a:pos x="454" y="755"/>
              </a:cxn>
              <a:cxn ang="0">
                <a:pos x="443" y="785"/>
              </a:cxn>
              <a:cxn ang="0">
                <a:pos x="396" y="817"/>
              </a:cxn>
              <a:cxn ang="0">
                <a:pos x="337" y="797"/>
              </a:cxn>
              <a:cxn ang="0">
                <a:pos x="297" y="708"/>
              </a:cxn>
              <a:cxn ang="0">
                <a:pos x="3" y="671"/>
              </a:cxn>
              <a:cxn ang="0">
                <a:pos x="45" y="667"/>
              </a:cxn>
              <a:cxn ang="0">
                <a:pos x="26" y="631"/>
              </a:cxn>
              <a:cxn ang="0">
                <a:pos x="75" y="615"/>
              </a:cxn>
              <a:cxn ang="0">
                <a:pos x="145" y="614"/>
              </a:cxn>
              <a:cxn ang="0">
                <a:pos x="183" y="620"/>
              </a:cxn>
              <a:cxn ang="0">
                <a:pos x="220" y="574"/>
              </a:cxn>
              <a:cxn ang="0">
                <a:pos x="260" y="555"/>
              </a:cxn>
              <a:cxn ang="0">
                <a:pos x="281" y="440"/>
              </a:cxn>
              <a:cxn ang="0">
                <a:pos x="346" y="370"/>
              </a:cxn>
              <a:cxn ang="0">
                <a:pos x="370" y="276"/>
              </a:cxn>
              <a:cxn ang="0">
                <a:pos x="372" y="180"/>
              </a:cxn>
              <a:cxn ang="0">
                <a:pos x="383" y="122"/>
              </a:cxn>
              <a:cxn ang="0">
                <a:pos x="440" y="35"/>
              </a:cxn>
              <a:cxn ang="0">
                <a:pos x="491" y="30"/>
              </a:cxn>
              <a:cxn ang="0">
                <a:pos x="558" y="77"/>
              </a:cxn>
              <a:cxn ang="0">
                <a:pos x="637" y="73"/>
              </a:cxn>
              <a:cxn ang="0">
                <a:pos x="670" y="44"/>
              </a:cxn>
              <a:cxn ang="0">
                <a:pos x="734" y="34"/>
              </a:cxn>
              <a:cxn ang="0">
                <a:pos x="795" y="17"/>
              </a:cxn>
              <a:cxn ang="0">
                <a:pos x="828" y="8"/>
              </a:cxn>
              <a:cxn ang="0">
                <a:pos x="859" y="24"/>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7" name="Freeform 249"/>
          <p:cNvSpPr>
            <a:spLocks/>
          </p:cNvSpPr>
          <p:nvPr>
            <p:custDataLst>
              <p:tags r:id="rId176"/>
            </p:custDataLst>
          </p:nvPr>
        </p:nvSpPr>
        <p:spPr bwMode="auto">
          <a:xfrm>
            <a:off x="4597004" y="3590926"/>
            <a:ext cx="60192" cy="55563"/>
          </a:xfrm>
          <a:custGeom>
            <a:avLst/>
            <a:gdLst/>
            <a:ahLst/>
            <a:cxnLst>
              <a:cxn ang="0">
                <a:pos x="120" y="0"/>
              </a:cxn>
              <a:cxn ang="0">
                <a:pos x="121" y="27"/>
              </a:cxn>
              <a:cxn ang="0">
                <a:pos x="124" y="46"/>
              </a:cxn>
              <a:cxn ang="0">
                <a:pos x="125" y="53"/>
              </a:cxn>
              <a:cxn ang="0">
                <a:pos x="125" y="59"/>
              </a:cxn>
              <a:cxn ang="0">
                <a:pos x="125" y="65"/>
              </a:cxn>
              <a:cxn ang="0">
                <a:pos x="123" y="69"/>
              </a:cxn>
              <a:cxn ang="0">
                <a:pos x="119" y="72"/>
              </a:cxn>
              <a:cxn ang="0">
                <a:pos x="112" y="74"/>
              </a:cxn>
              <a:cxn ang="0">
                <a:pos x="103" y="76"/>
              </a:cxn>
              <a:cxn ang="0">
                <a:pos x="91" y="77"/>
              </a:cxn>
              <a:cxn ang="0">
                <a:pos x="57" y="79"/>
              </a:cxn>
              <a:cxn ang="0">
                <a:pos x="7" y="81"/>
              </a:cxn>
              <a:cxn ang="0">
                <a:pos x="5" y="79"/>
              </a:cxn>
              <a:cxn ang="0">
                <a:pos x="3" y="72"/>
              </a:cxn>
              <a:cxn ang="0">
                <a:pos x="1" y="59"/>
              </a:cxn>
              <a:cxn ang="0">
                <a:pos x="0" y="43"/>
              </a:cxn>
              <a:cxn ang="0">
                <a:pos x="0" y="37"/>
              </a:cxn>
              <a:cxn ang="0">
                <a:pos x="1" y="31"/>
              </a:cxn>
              <a:cxn ang="0">
                <a:pos x="2" y="25"/>
              </a:cxn>
              <a:cxn ang="0">
                <a:pos x="4" y="20"/>
              </a:cxn>
              <a:cxn ang="0">
                <a:pos x="8" y="15"/>
              </a:cxn>
              <a:cxn ang="0">
                <a:pos x="11" y="10"/>
              </a:cxn>
              <a:cxn ang="0">
                <a:pos x="14" y="5"/>
              </a:cxn>
              <a:cxn ang="0">
                <a:pos x="20" y="0"/>
              </a:cxn>
              <a:cxn ang="0">
                <a:pos x="120" y="0"/>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8" name="Freeform 250"/>
          <p:cNvSpPr>
            <a:spLocks/>
          </p:cNvSpPr>
          <p:nvPr>
            <p:custDataLst>
              <p:tags r:id="rId177"/>
            </p:custDataLst>
          </p:nvPr>
        </p:nvSpPr>
        <p:spPr bwMode="auto">
          <a:xfrm>
            <a:off x="4578085" y="3590929"/>
            <a:ext cx="165100" cy="201613"/>
          </a:xfrm>
          <a:custGeom>
            <a:avLst/>
            <a:gdLst/>
            <a:ahLst/>
            <a:cxnLst>
              <a:cxn ang="0">
                <a:pos x="262" y="15"/>
              </a:cxn>
              <a:cxn ang="0">
                <a:pos x="257" y="37"/>
              </a:cxn>
              <a:cxn ang="0">
                <a:pos x="264" y="51"/>
              </a:cxn>
              <a:cxn ang="0">
                <a:pos x="283" y="60"/>
              </a:cxn>
              <a:cxn ang="0">
                <a:pos x="319" y="55"/>
              </a:cxn>
              <a:cxn ang="0">
                <a:pos x="332" y="57"/>
              </a:cxn>
              <a:cxn ang="0">
                <a:pos x="340" y="68"/>
              </a:cxn>
              <a:cxn ang="0">
                <a:pos x="345" y="83"/>
              </a:cxn>
              <a:cxn ang="0">
                <a:pos x="351" y="94"/>
              </a:cxn>
              <a:cxn ang="0">
                <a:pos x="345" y="108"/>
              </a:cxn>
              <a:cxn ang="0">
                <a:pos x="320" y="136"/>
              </a:cxn>
              <a:cxn ang="0">
                <a:pos x="348" y="175"/>
              </a:cxn>
              <a:cxn ang="0">
                <a:pos x="355" y="202"/>
              </a:cxn>
              <a:cxn ang="0">
                <a:pos x="353" y="219"/>
              </a:cxn>
              <a:cxn ang="0">
                <a:pos x="345" y="254"/>
              </a:cxn>
              <a:cxn ang="0">
                <a:pos x="333" y="271"/>
              </a:cxn>
              <a:cxn ang="0">
                <a:pos x="312" y="280"/>
              </a:cxn>
              <a:cxn ang="0">
                <a:pos x="286" y="282"/>
              </a:cxn>
              <a:cxn ang="0">
                <a:pos x="270" y="282"/>
              </a:cxn>
              <a:cxn ang="0">
                <a:pos x="252" y="265"/>
              </a:cxn>
              <a:cxn ang="0">
                <a:pos x="240" y="259"/>
              </a:cxn>
              <a:cxn ang="0">
                <a:pos x="221" y="269"/>
              </a:cxn>
              <a:cxn ang="0">
                <a:pos x="205" y="279"/>
              </a:cxn>
              <a:cxn ang="0">
                <a:pos x="194" y="285"/>
              </a:cxn>
              <a:cxn ang="0">
                <a:pos x="185" y="298"/>
              </a:cxn>
              <a:cxn ang="0">
                <a:pos x="187" y="321"/>
              </a:cxn>
              <a:cxn ang="0">
                <a:pos x="207" y="358"/>
              </a:cxn>
              <a:cxn ang="0">
                <a:pos x="195" y="353"/>
              </a:cxn>
              <a:cxn ang="0">
                <a:pos x="177" y="355"/>
              </a:cxn>
              <a:cxn ang="0">
                <a:pos x="162" y="365"/>
              </a:cxn>
              <a:cxn ang="0">
                <a:pos x="146" y="388"/>
              </a:cxn>
              <a:cxn ang="0">
                <a:pos x="123" y="370"/>
              </a:cxn>
              <a:cxn ang="0">
                <a:pos x="113" y="358"/>
              </a:cxn>
              <a:cxn ang="0">
                <a:pos x="96" y="324"/>
              </a:cxn>
              <a:cxn ang="0">
                <a:pos x="50" y="280"/>
              </a:cxn>
              <a:cxn ang="0">
                <a:pos x="22" y="254"/>
              </a:cxn>
              <a:cxn ang="0">
                <a:pos x="5" y="223"/>
              </a:cxn>
              <a:cxn ang="0">
                <a:pos x="1" y="187"/>
              </a:cxn>
              <a:cxn ang="0">
                <a:pos x="11" y="162"/>
              </a:cxn>
              <a:cxn ang="0">
                <a:pos x="41" y="134"/>
              </a:cxn>
              <a:cxn ang="0">
                <a:pos x="54" y="116"/>
              </a:cxn>
              <a:cxn ang="0">
                <a:pos x="56" y="91"/>
              </a:cxn>
              <a:cxn ang="0">
                <a:pos x="108" y="83"/>
              </a:cxn>
              <a:cxn ang="0">
                <a:pos x="156" y="80"/>
              </a:cxn>
              <a:cxn ang="0">
                <a:pos x="172" y="73"/>
              </a:cxn>
              <a:cxn ang="0">
                <a:pos x="177" y="63"/>
              </a:cxn>
              <a:cxn ang="0">
                <a:pos x="174" y="41"/>
              </a:cxn>
              <a:cxn ang="0">
                <a:pos x="167" y="12"/>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9" name="Freeform 251"/>
          <p:cNvSpPr>
            <a:spLocks/>
          </p:cNvSpPr>
          <p:nvPr>
            <p:custDataLst>
              <p:tags r:id="rId178"/>
            </p:custDataLst>
          </p:nvPr>
        </p:nvSpPr>
        <p:spPr bwMode="auto">
          <a:xfrm>
            <a:off x="5155935" y="3995738"/>
            <a:ext cx="282046" cy="520700"/>
          </a:xfrm>
          <a:custGeom>
            <a:avLst/>
            <a:gdLst/>
            <a:ahLst/>
            <a:cxnLst>
              <a:cxn ang="0">
                <a:pos x="0" y="259"/>
              </a:cxn>
              <a:cxn ang="0">
                <a:pos x="182" y="224"/>
              </a:cxn>
              <a:cxn ang="0">
                <a:pos x="230" y="240"/>
              </a:cxn>
              <a:cxn ang="0">
                <a:pos x="258" y="258"/>
              </a:cxn>
              <a:cxn ang="0">
                <a:pos x="252" y="296"/>
              </a:cxn>
              <a:cxn ang="0">
                <a:pos x="234" y="327"/>
              </a:cxn>
              <a:cxn ang="0">
                <a:pos x="250" y="357"/>
              </a:cxn>
              <a:cxn ang="0">
                <a:pos x="294" y="365"/>
              </a:cxn>
              <a:cxn ang="0">
                <a:pos x="319" y="340"/>
              </a:cxn>
              <a:cxn ang="0">
                <a:pos x="338" y="317"/>
              </a:cxn>
              <a:cxn ang="0">
                <a:pos x="332" y="261"/>
              </a:cxn>
              <a:cxn ang="0">
                <a:pos x="314" y="204"/>
              </a:cxn>
              <a:cxn ang="0">
                <a:pos x="271" y="157"/>
              </a:cxn>
              <a:cxn ang="0">
                <a:pos x="254" y="125"/>
              </a:cxn>
              <a:cxn ang="0">
                <a:pos x="270" y="62"/>
              </a:cxn>
              <a:cxn ang="0">
                <a:pos x="320" y="55"/>
              </a:cxn>
              <a:cxn ang="0">
                <a:pos x="418" y="60"/>
              </a:cxn>
              <a:cxn ang="0">
                <a:pos x="521" y="36"/>
              </a:cxn>
              <a:cxn ang="0">
                <a:pos x="597" y="3"/>
              </a:cxn>
              <a:cxn ang="0">
                <a:pos x="597" y="30"/>
              </a:cxn>
              <a:cxn ang="0">
                <a:pos x="597" y="126"/>
              </a:cxn>
              <a:cxn ang="0">
                <a:pos x="592" y="228"/>
              </a:cxn>
              <a:cxn ang="0">
                <a:pos x="585" y="276"/>
              </a:cxn>
              <a:cxn ang="0">
                <a:pos x="550" y="337"/>
              </a:cxn>
              <a:cxn ang="0">
                <a:pos x="468" y="402"/>
              </a:cxn>
              <a:cxn ang="0">
                <a:pos x="374" y="426"/>
              </a:cxn>
              <a:cxn ang="0">
                <a:pos x="353" y="464"/>
              </a:cxn>
              <a:cxn ang="0">
                <a:pos x="293" y="507"/>
              </a:cxn>
              <a:cxn ang="0">
                <a:pos x="243" y="549"/>
              </a:cxn>
              <a:cxn ang="0">
                <a:pos x="229" y="582"/>
              </a:cxn>
              <a:cxn ang="0">
                <a:pos x="237" y="619"/>
              </a:cxn>
              <a:cxn ang="0">
                <a:pos x="267" y="654"/>
              </a:cxn>
              <a:cxn ang="0">
                <a:pos x="254" y="694"/>
              </a:cxn>
              <a:cxn ang="0">
                <a:pos x="265" y="729"/>
              </a:cxn>
              <a:cxn ang="0">
                <a:pos x="267" y="790"/>
              </a:cxn>
              <a:cxn ang="0">
                <a:pos x="256" y="814"/>
              </a:cxn>
              <a:cxn ang="0">
                <a:pos x="193" y="873"/>
              </a:cxn>
              <a:cxn ang="0">
                <a:pos x="147" y="887"/>
              </a:cxn>
              <a:cxn ang="0">
                <a:pos x="102" y="894"/>
              </a:cxn>
              <a:cxn ang="0">
                <a:pos x="87" y="913"/>
              </a:cxn>
              <a:cxn ang="0">
                <a:pos x="95" y="939"/>
              </a:cxn>
              <a:cxn ang="0">
                <a:pos x="91" y="992"/>
              </a:cxn>
              <a:cxn ang="0">
                <a:pos x="74" y="810"/>
              </a:cxn>
              <a:cxn ang="0">
                <a:pos x="58" y="765"/>
              </a:cxn>
              <a:cxn ang="0">
                <a:pos x="41" y="720"/>
              </a:cxn>
              <a:cxn ang="0">
                <a:pos x="108" y="666"/>
              </a:cxn>
              <a:cxn ang="0">
                <a:pos x="109" y="614"/>
              </a:cxn>
              <a:cxn ang="0">
                <a:pos x="149" y="571"/>
              </a:cxn>
              <a:cxn ang="0">
                <a:pos x="174" y="526"/>
              </a:cxn>
              <a:cxn ang="0">
                <a:pos x="168" y="441"/>
              </a:cxn>
              <a:cxn ang="0">
                <a:pos x="152" y="364"/>
              </a:cxn>
              <a:cxn ang="0">
                <a:pos x="81" y="341"/>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0" name="Freeform 252"/>
          <p:cNvSpPr>
            <a:spLocks/>
          </p:cNvSpPr>
          <p:nvPr>
            <p:custDataLst>
              <p:tags r:id="rId179"/>
            </p:custDataLst>
          </p:nvPr>
        </p:nvSpPr>
        <p:spPr bwMode="auto">
          <a:xfrm>
            <a:off x="4868733" y="4235450"/>
            <a:ext cx="257969" cy="287338"/>
          </a:xfrm>
          <a:custGeom>
            <a:avLst/>
            <a:gdLst/>
            <a:ahLst/>
            <a:cxnLst>
              <a:cxn ang="0">
                <a:pos x="30" y="428"/>
              </a:cxn>
              <a:cxn ang="0">
                <a:pos x="46" y="454"/>
              </a:cxn>
              <a:cxn ang="0">
                <a:pos x="46" y="512"/>
              </a:cxn>
              <a:cxn ang="0">
                <a:pos x="48" y="527"/>
              </a:cxn>
              <a:cxn ang="0">
                <a:pos x="55" y="537"/>
              </a:cxn>
              <a:cxn ang="0">
                <a:pos x="68" y="545"/>
              </a:cxn>
              <a:cxn ang="0">
                <a:pos x="100" y="549"/>
              </a:cxn>
              <a:cxn ang="0">
                <a:pos x="113" y="546"/>
              </a:cxn>
              <a:cxn ang="0">
                <a:pos x="130" y="533"/>
              </a:cxn>
              <a:cxn ang="0">
                <a:pos x="143" y="507"/>
              </a:cxn>
              <a:cxn ang="0">
                <a:pos x="154" y="477"/>
              </a:cxn>
              <a:cxn ang="0">
                <a:pos x="169" y="454"/>
              </a:cxn>
              <a:cxn ang="0">
                <a:pos x="183" y="445"/>
              </a:cxn>
              <a:cxn ang="0">
                <a:pos x="201" y="444"/>
              </a:cxn>
              <a:cxn ang="0">
                <a:pos x="222" y="448"/>
              </a:cxn>
              <a:cxn ang="0">
                <a:pos x="252" y="461"/>
              </a:cxn>
              <a:cxn ang="0">
                <a:pos x="272" y="468"/>
              </a:cxn>
              <a:cxn ang="0">
                <a:pos x="297" y="469"/>
              </a:cxn>
              <a:cxn ang="0">
                <a:pos x="319" y="464"/>
              </a:cxn>
              <a:cxn ang="0">
                <a:pos x="332" y="453"/>
              </a:cxn>
              <a:cxn ang="0">
                <a:pos x="359" y="388"/>
              </a:cxn>
              <a:cxn ang="0">
                <a:pos x="382" y="363"/>
              </a:cxn>
              <a:cxn ang="0">
                <a:pos x="447" y="314"/>
              </a:cxn>
              <a:cxn ang="0">
                <a:pos x="527" y="264"/>
              </a:cxn>
              <a:cxn ang="0">
                <a:pos x="528" y="232"/>
              </a:cxn>
              <a:cxn ang="0">
                <a:pos x="503" y="218"/>
              </a:cxn>
              <a:cxn ang="0">
                <a:pos x="485" y="199"/>
              </a:cxn>
              <a:cxn ang="0">
                <a:pos x="460" y="157"/>
              </a:cxn>
              <a:cxn ang="0">
                <a:pos x="440" y="132"/>
              </a:cxn>
              <a:cxn ang="0">
                <a:pos x="377" y="76"/>
              </a:cxn>
              <a:cxn ang="0">
                <a:pos x="359" y="53"/>
              </a:cxn>
              <a:cxn ang="0">
                <a:pos x="348" y="24"/>
              </a:cxn>
              <a:cxn ang="0">
                <a:pos x="319" y="0"/>
              </a:cxn>
              <a:cxn ang="0">
                <a:pos x="244" y="2"/>
              </a:cxn>
              <a:cxn ang="0">
                <a:pos x="176" y="13"/>
              </a:cxn>
              <a:cxn ang="0">
                <a:pos x="95" y="22"/>
              </a:cxn>
              <a:cxn ang="0">
                <a:pos x="71" y="27"/>
              </a:cxn>
              <a:cxn ang="0">
                <a:pos x="67" y="38"/>
              </a:cxn>
              <a:cxn ang="0">
                <a:pos x="73" y="56"/>
              </a:cxn>
              <a:cxn ang="0">
                <a:pos x="84" y="74"/>
              </a:cxn>
              <a:cxn ang="0">
                <a:pos x="86" y="107"/>
              </a:cxn>
              <a:cxn ang="0">
                <a:pos x="74" y="171"/>
              </a:cxn>
              <a:cxn ang="0">
                <a:pos x="62" y="237"/>
              </a:cxn>
              <a:cxn ang="0">
                <a:pos x="47" y="263"/>
              </a:cxn>
              <a:cxn ang="0">
                <a:pos x="26" y="277"/>
              </a:cxn>
              <a:cxn ang="0">
                <a:pos x="5" y="307"/>
              </a:cxn>
              <a:cxn ang="0">
                <a:pos x="1" y="339"/>
              </a:cxn>
              <a:cxn ang="0">
                <a:pos x="8" y="367"/>
              </a:cxn>
              <a:cxn ang="0">
                <a:pos x="8" y="391"/>
              </a:cxn>
              <a:cxn ang="0">
                <a:pos x="0" y="408"/>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1" name="Freeform 253"/>
          <p:cNvSpPr>
            <a:spLocks/>
          </p:cNvSpPr>
          <p:nvPr>
            <p:custDataLst>
              <p:tags r:id="rId180"/>
            </p:custDataLst>
          </p:nvPr>
        </p:nvSpPr>
        <p:spPr bwMode="auto">
          <a:xfrm>
            <a:off x="5489575" y="4037018"/>
            <a:ext cx="213254" cy="434975"/>
          </a:xfrm>
          <a:custGeom>
            <a:avLst/>
            <a:gdLst/>
            <a:ahLst/>
            <a:cxnLst>
              <a:cxn ang="0">
                <a:pos x="112" y="261"/>
              </a:cxn>
              <a:cxn ang="0">
                <a:pos x="138" y="248"/>
              </a:cxn>
              <a:cxn ang="0">
                <a:pos x="165" y="240"/>
              </a:cxn>
              <a:cxn ang="0">
                <a:pos x="192" y="232"/>
              </a:cxn>
              <a:cxn ang="0">
                <a:pos x="215" y="217"/>
              </a:cxn>
              <a:cxn ang="0">
                <a:pos x="232" y="200"/>
              </a:cxn>
              <a:cxn ang="0">
                <a:pos x="232" y="179"/>
              </a:cxn>
              <a:cxn ang="0">
                <a:pos x="265" y="178"/>
              </a:cxn>
              <a:cxn ang="0">
                <a:pos x="282" y="173"/>
              </a:cxn>
              <a:cxn ang="0">
                <a:pos x="298" y="162"/>
              </a:cxn>
              <a:cxn ang="0">
                <a:pos x="320" y="133"/>
              </a:cxn>
              <a:cxn ang="0">
                <a:pos x="350" y="75"/>
              </a:cxn>
              <a:cxn ang="0">
                <a:pos x="378" y="0"/>
              </a:cxn>
              <a:cxn ang="0">
                <a:pos x="385" y="19"/>
              </a:cxn>
              <a:cxn ang="0">
                <a:pos x="407" y="47"/>
              </a:cxn>
              <a:cxn ang="0">
                <a:pos x="448" y="85"/>
              </a:cxn>
              <a:cxn ang="0">
                <a:pos x="440" y="103"/>
              </a:cxn>
              <a:cxn ang="0">
                <a:pos x="444" y="138"/>
              </a:cxn>
              <a:cxn ang="0">
                <a:pos x="452" y="185"/>
              </a:cxn>
              <a:cxn ang="0">
                <a:pos x="448" y="206"/>
              </a:cxn>
              <a:cxn ang="0">
                <a:pos x="428" y="234"/>
              </a:cxn>
              <a:cxn ang="0">
                <a:pos x="409" y="261"/>
              </a:cxn>
              <a:cxn ang="0">
                <a:pos x="405" y="283"/>
              </a:cxn>
              <a:cxn ang="0">
                <a:pos x="393" y="308"/>
              </a:cxn>
              <a:cxn ang="0">
                <a:pos x="383" y="318"/>
              </a:cxn>
              <a:cxn ang="0">
                <a:pos x="377" y="332"/>
              </a:cxn>
              <a:cxn ang="0">
                <a:pos x="368" y="364"/>
              </a:cxn>
              <a:cxn ang="0">
                <a:pos x="338" y="427"/>
              </a:cxn>
              <a:cxn ang="0">
                <a:pos x="321" y="470"/>
              </a:cxn>
              <a:cxn ang="0">
                <a:pos x="318" y="500"/>
              </a:cxn>
              <a:cxn ang="0">
                <a:pos x="310" y="531"/>
              </a:cxn>
              <a:cxn ang="0">
                <a:pos x="281" y="602"/>
              </a:cxn>
              <a:cxn ang="0">
                <a:pos x="260" y="637"/>
              </a:cxn>
              <a:cxn ang="0">
                <a:pos x="242" y="655"/>
              </a:cxn>
              <a:cxn ang="0">
                <a:pos x="232" y="660"/>
              </a:cxn>
              <a:cxn ang="0">
                <a:pos x="228" y="714"/>
              </a:cxn>
              <a:cxn ang="0">
                <a:pos x="215" y="759"/>
              </a:cxn>
              <a:cxn ang="0">
                <a:pos x="191" y="795"/>
              </a:cxn>
              <a:cxn ang="0">
                <a:pos x="157" y="819"/>
              </a:cxn>
              <a:cxn ang="0">
                <a:pos x="110" y="831"/>
              </a:cxn>
              <a:cxn ang="0">
                <a:pos x="80" y="827"/>
              </a:cxn>
              <a:cxn ang="0">
                <a:pos x="73" y="817"/>
              </a:cxn>
              <a:cxn ang="0">
                <a:pos x="50" y="810"/>
              </a:cxn>
              <a:cxn ang="0">
                <a:pos x="26" y="798"/>
              </a:cxn>
              <a:cxn ang="0">
                <a:pos x="12" y="777"/>
              </a:cxn>
              <a:cxn ang="0">
                <a:pos x="3" y="752"/>
              </a:cxn>
              <a:cxn ang="0">
                <a:pos x="0" y="708"/>
              </a:cxn>
              <a:cxn ang="0">
                <a:pos x="4" y="694"/>
              </a:cxn>
              <a:cxn ang="0">
                <a:pos x="19" y="678"/>
              </a:cxn>
              <a:cxn ang="0">
                <a:pos x="11" y="672"/>
              </a:cxn>
              <a:cxn ang="0">
                <a:pos x="0" y="652"/>
              </a:cxn>
              <a:cxn ang="0">
                <a:pos x="5" y="628"/>
              </a:cxn>
              <a:cxn ang="0">
                <a:pos x="8" y="610"/>
              </a:cxn>
              <a:cxn ang="0">
                <a:pos x="5" y="591"/>
              </a:cxn>
              <a:cxn ang="0">
                <a:pos x="18" y="587"/>
              </a:cxn>
              <a:cxn ang="0">
                <a:pos x="43" y="568"/>
              </a:cxn>
              <a:cxn ang="0">
                <a:pos x="63" y="538"/>
              </a:cxn>
              <a:cxn ang="0">
                <a:pos x="76" y="506"/>
              </a:cxn>
              <a:cxn ang="0">
                <a:pos x="86" y="462"/>
              </a:cxn>
              <a:cxn ang="0">
                <a:pos x="83" y="438"/>
              </a:cxn>
              <a:cxn ang="0">
                <a:pos x="70" y="408"/>
              </a:cxn>
              <a:cxn ang="0">
                <a:pos x="56" y="382"/>
              </a:cxn>
              <a:cxn ang="0">
                <a:pos x="53" y="363"/>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2" name="Freeform 254"/>
          <p:cNvSpPr>
            <a:spLocks/>
          </p:cNvSpPr>
          <p:nvPr>
            <p:custDataLst>
              <p:tags r:id="rId181"/>
            </p:custDataLst>
          </p:nvPr>
        </p:nvSpPr>
        <p:spPr bwMode="auto">
          <a:xfrm>
            <a:off x="5138740" y="3735391"/>
            <a:ext cx="39556" cy="66675"/>
          </a:xfrm>
          <a:custGeom>
            <a:avLst/>
            <a:gdLst/>
            <a:ahLst/>
            <a:cxnLst>
              <a:cxn ang="0">
                <a:pos x="80" y="2"/>
              </a:cxn>
              <a:cxn ang="0">
                <a:pos x="80" y="101"/>
              </a:cxn>
              <a:cxn ang="0">
                <a:pos x="78" y="104"/>
              </a:cxn>
              <a:cxn ang="0">
                <a:pos x="75" y="107"/>
              </a:cxn>
              <a:cxn ang="0">
                <a:pos x="70" y="109"/>
              </a:cxn>
              <a:cxn ang="0">
                <a:pos x="67" y="111"/>
              </a:cxn>
              <a:cxn ang="0">
                <a:pos x="58" y="114"/>
              </a:cxn>
              <a:cxn ang="0">
                <a:pos x="48" y="116"/>
              </a:cxn>
              <a:cxn ang="0">
                <a:pos x="36" y="117"/>
              </a:cxn>
              <a:cxn ang="0">
                <a:pos x="25" y="119"/>
              </a:cxn>
              <a:cxn ang="0">
                <a:pos x="13" y="123"/>
              </a:cxn>
              <a:cxn ang="0">
                <a:pos x="0" y="126"/>
              </a:cxn>
              <a:cxn ang="0">
                <a:pos x="7" y="40"/>
              </a:cxn>
              <a:cxn ang="0">
                <a:pos x="23" y="27"/>
              </a:cxn>
              <a:cxn ang="0">
                <a:pos x="41" y="12"/>
              </a:cxn>
              <a:cxn ang="0">
                <a:pos x="51" y="5"/>
              </a:cxn>
              <a:cxn ang="0">
                <a:pos x="60" y="1"/>
              </a:cxn>
              <a:cxn ang="0">
                <a:pos x="65" y="0"/>
              </a:cxn>
              <a:cxn ang="0">
                <a:pos x="70" y="0"/>
              </a:cxn>
              <a:cxn ang="0">
                <a:pos x="75" y="1"/>
              </a:cxn>
              <a:cxn ang="0">
                <a:pos x="80" y="2"/>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3" name="Freeform 255"/>
          <p:cNvSpPr>
            <a:spLocks/>
          </p:cNvSpPr>
          <p:nvPr>
            <p:custDataLst>
              <p:tags r:id="rId182"/>
            </p:custDataLst>
          </p:nvPr>
        </p:nvSpPr>
        <p:spPr bwMode="auto">
          <a:xfrm>
            <a:off x="5126700" y="3695705"/>
            <a:ext cx="60192" cy="60325"/>
          </a:xfrm>
          <a:custGeom>
            <a:avLst/>
            <a:gdLst/>
            <a:ahLst/>
            <a:cxnLst>
              <a:cxn ang="0">
                <a:pos x="113" y="0"/>
              </a:cxn>
              <a:cxn ang="0">
                <a:pos x="116" y="15"/>
              </a:cxn>
              <a:cxn ang="0">
                <a:pos x="122" y="35"/>
              </a:cxn>
              <a:cxn ang="0">
                <a:pos x="124" y="45"/>
              </a:cxn>
              <a:cxn ang="0">
                <a:pos x="124" y="54"/>
              </a:cxn>
              <a:cxn ang="0">
                <a:pos x="124" y="59"/>
              </a:cxn>
              <a:cxn ang="0">
                <a:pos x="123" y="64"/>
              </a:cxn>
              <a:cxn ang="0">
                <a:pos x="122" y="69"/>
              </a:cxn>
              <a:cxn ang="0">
                <a:pos x="119" y="73"/>
              </a:cxn>
              <a:cxn ang="0">
                <a:pos x="114" y="72"/>
              </a:cxn>
              <a:cxn ang="0">
                <a:pos x="108" y="71"/>
              </a:cxn>
              <a:cxn ang="0">
                <a:pos x="103" y="72"/>
              </a:cxn>
              <a:cxn ang="0">
                <a:pos x="96" y="73"/>
              </a:cxn>
              <a:cxn ang="0">
                <a:pos x="83" y="78"/>
              </a:cxn>
              <a:cxn ang="0">
                <a:pos x="71" y="85"/>
              </a:cxn>
              <a:cxn ang="0">
                <a:pos x="46" y="103"/>
              </a:cxn>
              <a:cxn ang="0">
                <a:pos x="26" y="117"/>
              </a:cxn>
              <a:cxn ang="0">
                <a:pos x="23" y="112"/>
              </a:cxn>
              <a:cxn ang="0">
                <a:pos x="13" y="101"/>
              </a:cxn>
              <a:cxn ang="0">
                <a:pos x="4" y="89"/>
              </a:cxn>
              <a:cxn ang="0">
                <a:pos x="0" y="79"/>
              </a:cxn>
              <a:cxn ang="0">
                <a:pos x="1" y="76"/>
              </a:cxn>
              <a:cxn ang="0">
                <a:pos x="2" y="72"/>
              </a:cxn>
              <a:cxn ang="0">
                <a:pos x="5" y="67"/>
              </a:cxn>
              <a:cxn ang="0">
                <a:pos x="9" y="62"/>
              </a:cxn>
              <a:cxn ang="0">
                <a:pos x="17" y="52"/>
              </a:cxn>
              <a:cxn ang="0">
                <a:pos x="27" y="42"/>
              </a:cxn>
              <a:cxn ang="0">
                <a:pos x="48" y="22"/>
              </a:cxn>
              <a:cxn ang="0">
                <a:pos x="60" y="12"/>
              </a:cxn>
              <a:cxn ang="0">
                <a:pos x="73" y="12"/>
              </a:cxn>
              <a:cxn ang="0">
                <a:pos x="86" y="12"/>
              </a:cxn>
              <a:cxn ang="0">
                <a:pos x="100" y="6"/>
              </a:cxn>
              <a:cxn ang="0">
                <a:pos x="113" y="0"/>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4" name="Freeform 256"/>
          <p:cNvSpPr>
            <a:spLocks/>
          </p:cNvSpPr>
          <p:nvPr>
            <p:custDataLst>
              <p:tags r:id="rId183"/>
            </p:custDataLst>
          </p:nvPr>
        </p:nvSpPr>
        <p:spPr bwMode="auto">
          <a:xfrm>
            <a:off x="5462058" y="2395543"/>
            <a:ext cx="545175" cy="473075"/>
          </a:xfrm>
          <a:custGeom>
            <a:avLst/>
            <a:gdLst/>
            <a:ahLst/>
            <a:cxnLst>
              <a:cxn ang="0">
                <a:pos x="928" y="191"/>
              </a:cxn>
              <a:cxn ang="0">
                <a:pos x="859" y="162"/>
              </a:cxn>
              <a:cxn ang="0">
                <a:pos x="773" y="111"/>
              </a:cxn>
              <a:cxn ang="0">
                <a:pos x="617" y="104"/>
              </a:cxn>
              <a:cxn ang="0">
                <a:pos x="551" y="154"/>
              </a:cxn>
              <a:cxn ang="0">
                <a:pos x="504" y="179"/>
              </a:cxn>
              <a:cxn ang="0">
                <a:pos x="426" y="197"/>
              </a:cxn>
              <a:cxn ang="0">
                <a:pos x="383" y="199"/>
              </a:cxn>
              <a:cxn ang="0">
                <a:pos x="355" y="173"/>
              </a:cxn>
              <a:cxn ang="0">
                <a:pos x="260" y="136"/>
              </a:cxn>
              <a:cxn ang="0">
                <a:pos x="228" y="86"/>
              </a:cxn>
              <a:cxn ang="0">
                <a:pos x="220" y="23"/>
              </a:cxn>
              <a:cxn ang="0">
                <a:pos x="188" y="1"/>
              </a:cxn>
              <a:cxn ang="0">
                <a:pos x="155" y="21"/>
              </a:cxn>
              <a:cxn ang="0">
                <a:pos x="136" y="67"/>
              </a:cxn>
              <a:cxn ang="0">
                <a:pos x="79" y="54"/>
              </a:cxn>
              <a:cxn ang="0">
                <a:pos x="4" y="16"/>
              </a:cxn>
              <a:cxn ang="0">
                <a:pos x="5" y="72"/>
              </a:cxn>
              <a:cxn ang="0">
                <a:pos x="45" y="146"/>
              </a:cxn>
              <a:cxn ang="0">
                <a:pos x="73" y="205"/>
              </a:cxn>
              <a:cxn ang="0">
                <a:pos x="135" y="284"/>
              </a:cxn>
              <a:cxn ang="0">
                <a:pos x="122" y="316"/>
              </a:cxn>
              <a:cxn ang="0">
                <a:pos x="133" y="370"/>
              </a:cxn>
              <a:cxn ang="0">
                <a:pos x="188" y="428"/>
              </a:cxn>
              <a:cxn ang="0">
                <a:pos x="259" y="456"/>
              </a:cxn>
              <a:cxn ang="0">
                <a:pos x="259" y="524"/>
              </a:cxn>
              <a:cxn ang="0">
                <a:pos x="335" y="581"/>
              </a:cxn>
              <a:cxn ang="0">
                <a:pos x="423" y="664"/>
              </a:cxn>
              <a:cxn ang="0">
                <a:pos x="471" y="720"/>
              </a:cxn>
              <a:cxn ang="0">
                <a:pos x="504" y="733"/>
              </a:cxn>
              <a:cxn ang="0">
                <a:pos x="542" y="755"/>
              </a:cxn>
              <a:cxn ang="0">
                <a:pos x="598" y="787"/>
              </a:cxn>
              <a:cxn ang="0">
                <a:pos x="685" y="795"/>
              </a:cxn>
              <a:cxn ang="0">
                <a:pos x="732" y="780"/>
              </a:cxn>
              <a:cxn ang="0">
                <a:pos x="779" y="764"/>
              </a:cxn>
              <a:cxn ang="0">
                <a:pos x="801" y="796"/>
              </a:cxn>
              <a:cxn ang="0">
                <a:pos x="813" y="857"/>
              </a:cxn>
              <a:cxn ang="0">
                <a:pos x="874" y="874"/>
              </a:cxn>
              <a:cxn ang="0">
                <a:pos x="1011" y="892"/>
              </a:cxn>
              <a:cxn ang="0">
                <a:pos x="1091" y="879"/>
              </a:cxn>
              <a:cxn ang="0">
                <a:pos x="1099" y="831"/>
              </a:cxn>
              <a:cxn ang="0">
                <a:pos x="1156" y="770"/>
              </a:cxn>
              <a:cxn ang="0">
                <a:pos x="1132" y="750"/>
              </a:cxn>
              <a:cxn ang="0">
                <a:pos x="1096" y="708"/>
              </a:cxn>
              <a:cxn ang="0">
                <a:pos x="1031" y="643"/>
              </a:cxn>
              <a:cxn ang="0">
                <a:pos x="1018" y="603"/>
              </a:cxn>
              <a:cxn ang="0">
                <a:pos x="1044" y="559"/>
              </a:cxn>
              <a:cxn ang="0">
                <a:pos x="1048" y="526"/>
              </a:cxn>
              <a:cxn ang="0">
                <a:pos x="1030" y="512"/>
              </a:cxn>
              <a:cxn ang="0">
                <a:pos x="983" y="507"/>
              </a:cxn>
              <a:cxn ang="0">
                <a:pos x="954" y="453"/>
              </a:cxn>
              <a:cxn ang="0">
                <a:pos x="937" y="373"/>
              </a:cxn>
              <a:cxn ang="0">
                <a:pos x="924" y="357"/>
              </a:cxn>
              <a:cxn ang="0">
                <a:pos x="940" y="334"/>
              </a:cxn>
              <a:cxn ang="0">
                <a:pos x="960" y="293"/>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5" name="Freeform 257"/>
          <p:cNvSpPr>
            <a:spLocks/>
          </p:cNvSpPr>
          <p:nvPr>
            <p:custDataLst>
              <p:tags r:id="rId184"/>
            </p:custDataLst>
          </p:nvPr>
        </p:nvSpPr>
        <p:spPr bwMode="auto">
          <a:xfrm>
            <a:off x="5487856" y="3052763"/>
            <a:ext cx="268288" cy="228600"/>
          </a:xfrm>
          <a:custGeom>
            <a:avLst/>
            <a:gdLst/>
            <a:ahLst/>
            <a:cxnLst>
              <a:cxn ang="0">
                <a:pos x="26" y="190"/>
              </a:cxn>
              <a:cxn ang="0">
                <a:pos x="37" y="177"/>
              </a:cxn>
              <a:cxn ang="0">
                <a:pos x="41" y="164"/>
              </a:cxn>
              <a:cxn ang="0">
                <a:pos x="39" y="129"/>
              </a:cxn>
              <a:cxn ang="0">
                <a:pos x="44" y="120"/>
              </a:cxn>
              <a:cxn ang="0">
                <a:pos x="55" y="112"/>
              </a:cxn>
              <a:cxn ang="0">
                <a:pos x="68" y="107"/>
              </a:cxn>
              <a:cxn ang="0">
                <a:pos x="80" y="104"/>
              </a:cxn>
              <a:cxn ang="0">
                <a:pos x="103" y="106"/>
              </a:cxn>
              <a:cxn ang="0">
                <a:pos x="124" y="109"/>
              </a:cxn>
              <a:cxn ang="0">
                <a:pos x="158" y="120"/>
              </a:cxn>
              <a:cxn ang="0">
                <a:pos x="184" y="135"/>
              </a:cxn>
              <a:cxn ang="0">
                <a:pos x="206" y="154"/>
              </a:cxn>
              <a:cxn ang="0">
                <a:pos x="254" y="92"/>
              </a:cxn>
              <a:cxn ang="0">
                <a:pos x="285" y="49"/>
              </a:cxn>
              <a:cxn ang="0">
                <a:pos x="538" y="43"/>
              </a:cxn>
              <a:cxn ang="0">
                <a:pos x="557" y="78"/>
              </a:cxn>
              <a:cxn ang="0">
                <a:pos x="562" y="98"/>
              </a:cxn>
              <a:cxn ang="0">
                <a:pos x="564" y="123"/>
              </a:cxn>
              <a:cxn ang="0">
                <a:pos x="568" y="151"/>
              </a:cxn>
              <a:cxn ang="0">
                <a:pos x="571" y="178"/>
              </a:cxn>
              <a:cxn ang="0">
                <a:pos x="564" y="180"/>
              </a:cxn>
              <a:cxn ang="0">
                <a:pos x="562" y="179"/>
              </a:cxn>
              <a:cxn ang="0">
                <a:pos x="558" y="184"/>
              </a:cxn>
              <a:cxn ang="0">
                <a:pos x="548" y="207"/>
              </a:cxn>
              <a:cxn ang="0">
                <a:pos x="534" y="225"/>
              </a:cxn>
              <a:cxn ang="0">
                <a:pos x="515" y="239"/>
              </a:cxn>
              <a:cxn ang="0">
                <a:pos x="494" y="249"/>
              </a:cxn>
              <a:cxn ang="0">
                <a:pos x="405" y="283"/>
              </a:cxn>
              <a:cxn ang="0">
                <a:pos x="347" y="307"/>
              </a:cxn>
              <a:cxn ang="0">
                <a:pos x="295" y="328"/>
              </a:cxn>
              <a:cxn ang="0">
                <a:pos x="245" y="345"/>
              </a:cxn>
              <a:cxn ang="0">
                <a:pos x="186" y="363"/>
              </a:cxn>
              <a:cxn ang="0">
                <a:pos x="167" y="371"/>
              </a:cxn>
              <a:cxn ang="0">
                <a:pos x="149" y="381"/>
              </a:cxn>
              <a:cxn ang="0">
                <a:pos x="119" y="403"/>
              </a:cxn>
              <a:cxn ang="0">
                <a:pos x="92" y="426"/>
              </a:cxn>
              <a:cxn ang="0">
                <a:pos x="67" y="443"/>
              </a:cxn>
              <a:cxn ang="0">
                <a:pos x="50" y="378"/>
              </a:cxn>
              <a:cxn ang="0">
                <a:pos x="33" y="313"/>
              </a:cxn>
              <a:cxn ang="0">
                <a:pos x="16" y="251"/>
              </a:cxn>
              <a:cxn ang="0">
                <a:pos x="0" y="196"/>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6" name="Freeform 258"/>
          <p:cNvSpPr>
            <a:spLocks/>
          </p:cNvSpPr>
          <p:nvPr>
            <p:custDataLst>
              <p:tags r:id="rId185"/>
            </p:custDataLst>
          </p:nvPr>
        </p:nvSpPr>
        <p:spPr bwMode="auto">
          <a:xfrm>
            <a:off x="5699390" y="2827338"/>
            <a:ext cx="130704" cy="120650"/>
          </a:xfrm>
          <a:custGeom>
            <a:avLst/>
            <a:gdLst/>
            <a:ahLst/>
            <a:cxnLst>
              <a:cxn ang="0">
                <a:pos x="0" y="111"/>
              </a:cxn>
              <a:cxn ang="0">
                <a:pos x="4" y="109"/>
              </a:cxn>
              <a:cxn ang="0">
                <a:pos x="7" y="109"/>
              </a:cxn>
              <a:cxn ang="0">
                <a:pos x="10" y="110"/>
              </a:cxn>
              <a:cxn ang="0">
                <a:pos x="11" y="111"/>
              </a:cxn>
              <a:cxn ang="0">
                <a:pos x="12" y="117"/>
              </a:cxn>
              <a:cxn ang="0">
                <a:pos x="13" y="123"/>
              </a:cxn>
              <a:cxn ang="0">
                <a:pos x="14" y="128"/>
              </a:cxn>
              <a:cxn ang="0">
                <a:pos x="16" y="131"/>
              </a:cxn>
              <a:cxn ang="0">
                <a:pos x="19" y="134"/>
              </a:cxn>
              <a:cxn ang="0">
                <a:pos x="24" y="136"/>
              </a:cxn>
              <a:cxn ang="0">
                <a:pos x="29" y="137"/>
              </a:cxn>
              <a:cxn ang="0">
                <a:pos x="37" y="138"/>
              </a:cxn>
              <a:cxn ang="0">
                <a:pos x="48" y="138"/>
              </a:cxn>
              <a:cxn ang="0">
                <a:pos x="60" y="136"/>
              </a:cxn>
              <a:cxn ang="0">
                <a:pos x="98" y="130"/>
              </a:cxn>
              <a:cxn ang="0">
                <a:pos x="129" y="122"/>
              </a:cxn>
              <a:cxn ang="0">
                <a:pos x="143" y="118"/>
              </a:cxn>
              <a:cxn ang="0">
                <a:pos x="156" y="114"/>
              </a:cxn>
              <a:cxn ang="0">
                <a:pos x="167" y="109"/>
              </a:cxn>
              <a:cxn ang="0">
                <a:pos x="178" y="103"/>
              </a:cxn>
              <a:cxn ang="0">
                <a:pos x="188" y="96"/>
              </a:cxn>
              <a:cxn ang="0">
                <a:pos x="198" y="87"/>
              </a:cxn>
              <a:cxn ang="0">
                <a:pos x="208" y="78"/>
              </a:cxn>
              <a:cxn ang="0">
                <a:pos x="219" y="65"/>
              </a:cxn>
              <a:cxn ang="0">
                <a:pos x="229" y="52"/>
              </a:cxn>
              <a:cxn ang="0">
                <a:pos x="241" y="37"/>
              </a:cxn>
              <a:cxn ang="0">
                <a:pos x="253" y="20"/>
              </a:cxn>
              <a:cxn ang="0">
                <a:pos x="266" y="0"/>
              </a:cxn>
              <a:cxn ang="0">
                <a:pos x="270" y="7"/>
              </a:cxn>
              <a:cxn ang="0">
                <a:pos x="274" y="13"/>
              </a:cxn>
              <a:cxn ang="0">
                <a:pos x="276" y="20"/>
              </a:cxn>
              <a:cxn ang="0">
                <a:pos x="279" y="27"/>
              </a:cxn>
              <a:cxn ang="0">
                <a:pos x="282" y="42"/>
              </a:cxn>
              <a:cxn ang="0">
                <a:pos x="286" y="62"/>
              </a:cxn>
              <a:cxn ang="0">
                <a:pos x="246" y="198"/>
              </a:cxn>
              <a:cxn ang="0">
                <a:pos x="226" y="228"/>
              </a:cxn>
              <a:cxn ang="0">
                <a:pos x="53" y="210"/>
              </a:cxn>
              <a:cxn ang="0">
                <a:pos x="0" y="111"/>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07" name="Freeform 259"/>
          <p:cNvSpPr>
            <a:spLocks/>
          </p:cNvSpPr>
          <p:nvPr>
            <p:custDataLst>
              <p:tags r:id="rId186"/>
            </p:custDataLst>
          </p:nvPr>
        </p:nvSpPr>
        <p:spPr bwMode="auto">
          <a:xfrm>
            <a:off x="5360591" y="2479680"/>
            <a:ext cx="240771" cy="263525"/>
          </a:xfrm>
          <a:custGeom>
            <a:avLst/>
            <a:gdLst/>
            <a:ahLst/>
            <a:cxnLst>
              <a:cxn ang="0">
                <a:pos x="478" y="370"/>
              </a:cxn>
              <a:cxn ang="0">
                <a:pos x="484" y="346"/>
              </a:cxn>
              <a:cxn ang="0">
                <a:pos x="483" y="329"/>
              </a:cxn>
              <a:cxn ang="0">
                <a:pos x="478" y="302"/>
              </a:cxn>
              <a:cxn ang="0">
                <a:pos x="455" y="299"/>
              </a:cxn>
              <a:cxn ang="0">
                <a:pos x="431" y="288"/>
              </a:cxn>
              <a:cxn ang="0">
                <a:pos x="407" y="274"/>
              </a:cxn>
              <a:cxn ang="0">
                <a:pos x="386" y="256"/>
              </a:cxn>
              <a:cxn ang="0">
                <a:pos x="366" y="237"/>
              </a:cxn>
              <a:cxn ang="0">
                <a:pos x="352" y="216"/>
              </a:cxn>
              <a:cxn ang="0">
                <a:pos x="342" y="196"/>
              </a:cxn>
              <a:cxn ang="0">
                <a:pos x="339" y="178"/>
              </a:cxn>
              <a:cxn ang="0">
                <a:pos x="341" y="162"/>
              </a:cxn>
              <a:cxn ang="0">
                <a:pos x="349" y="150"/>
              </a:cxn>
              <a:cxn ang="0">
                <a:pos x="365" y="136"/>
              </a:cxn>
              <a:cxn ang="0">
                <a:pos x="354" y="130"/>
              </a:cxn>
              <a:cxn ang="0">
                <a:pos x="341" y="119"/>
              </a:cxn>
              <a:cxn ang="0">
                <a:pos x="315" y="87"/>
              </a:cxn>
              <a:cxn ang="0">
                <a:pos x="292" y="51"/>
              </a:cxn>
              <a:cxn ang="0">
                <a:pos x="279" y="25"/>
              </a:cxn>
              <a:cxn ang="0">
                <a:pos x="260" y="24"/>
              </a:cxn>
              <a:cxn ang="0">
                <a:pos x="239" y="19"/>
              </a:cxn>
              <a:cxn ang="0">
                <a:pos x="219" y="11"/>
              </a:cxn>
              <a:cxn ang="0">
                <a:pos x="197" y="6"/>
              </a:cxn>
              <a:cxn ang="0">
                <a:pos x="170" y="3"/>
              </a:cxn>
              <a:cxn ang="0">
                <a:pos x="149" y="8"/>
              </a:cxn>
              <a:cxn ang="0">
                <a:pos x="114" y="41"/>
              </a:cxn>
              <a:cxn ang="0">
                <a:pos x="98" y="57"/>
              </a:cxn>
              <a:cxn ang="0">
                <a:pos x="93" y="64"/>
              </a:cxn>
              <a:cxn ang="0">
                <a:pos x="94" y="94"/>
              </a:cxn>
              <a:cxn ang="0">
                <a:pos x="95" y="140"/>
              </a:cxn>
              <a:cxn ang="0">
                <a:pos x="94" y="164"/>
              </a:cxn>
              <a:cxn ang="0">
                <a:pos x="86" y="180"/>
              </a:cxn>
              <a:cxn ang="0">
                <a:pos x="67" y="197"/>
              </a:cxn>
              <a:cxn ang="0">
                <a:pos x="40" y="214"/>
              </a:cxn>
              <a:cxn ang="0">
                <a:pos x="13" y="228"/>
              </a:cxn>
              <a:cxn ang="0">
                <a:pos x="2" y="246"/>
              </a:cxn>
              <a:cxn ang="0">
                <a:pos x="2" y="264"/>
              </a:cxn>
              <a:cxn ang="0">
                <a:pos x="0" y="278"/>
              </a:cxn>
              <a:cxn ang="0">
                <a:pos x="0" y="289"/>
              </a:cxn>
              <a:cxn ang="0">
                <a:pos x="7" y="301"/>
              </a:cxn>
              <a:cxn ang="0">
                <a:pos x="26" y="314"/>
              </a:cxn>
              <a:cxn ang="0">
                <a:pos x="62" y="331"/>
              </a:cxn>
              <a:cxn ang="0">
                <a:pos x="120" y="355"/>
              </a:cxn>
              <a:cxn ang="0">
                <a:pos x="180" y="374"/>
              </a:cxn>
              <a:cxn ang="0">
                <a:pos x="214" y="385"/>
              </a:cxn>
              <a:cxn ang="0">
                <a:pos x="237" y="400"/>
              </a:cxn>
              <a:cxn ang="0">
                <a:pos x="252" y="418"/>
              </a:cxn>
              <a:cxn ang="0">
                <a:pos x="262" y="435"/>
              </a:cxn>
              <a:cxn ang="0">
                <a:pos x="266" y="451"/>
              </a:cxn>
              <a:cxn ang="0">
                <a:pos x="270" y="469"/>
              </a:cxn>
              <a:cxn ang="0">
                <a:pos x="277" y="481"/>
              </a:cxn>
              <a:cxn ang="0">
                <a:pos x="287" y="489"/>
              </a:cxn>
              <a:cxn ang="0">
                <a:pos x="307" y="497"/>
              </a:cxn>
              <a:cxn ang="0">
                <a:pos x="328" y="503"/>
              </a:cxn>
              <a:cxn ang="0">
                <a:pos x="335" y="500"/>
              </a:cxn>
              <a:cxn ang="0">
                <a:pos x="346" y="499"/>
              </a:cxn>
              <a:cxn ang="0">
                <a:pos x="366" y="503"/>
              </a:cxn>
              <a:cxn ang="0">
                <a:pos x="383" y="505"/>
              </a:cxn>
              <a:cxn ang="0">
                <a:pos x="437" y="505"/>
              </a:cxn>
              <a:cxn ang="0">
                <a:pos x="465" y="449"/>
              </a:cxn>
              <a:cxn ang="0">
                <a:pos x="492" y="437"/>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8" name="Freeform 260"/>
          <p:cNvSpPr>
            <a:spLocks/>
          </p:cNvSpPr>
          <p:nvPr>
            <p:custDataLst>
              <p:tags r:id="rId187"/>
            </p:custDataLst>
          </p:nvPr>
        </p:nvSpPr>
        <p:spPr bwMode="auto">
          <a:xfrm>
            <a:off x="5902325" y="2439988"/>
            <a:ext cx="359437" cy="290512"/>
          </a:xfrm>
          <a:custGeom>
            <a:avLst/>
            <a:gdLst/>
            <a:ahLst/>
            <a:cxnLst>
              <a:cxn ang="0">
                <a:pos x="62" y="196"/>
              </a:cxn>
              <a:cxn ang="0">
                <a:pos x="93" y="190"/>
              </a:cxn>
              <a:cxn ang="0">
                <a:pos x="128" y="182"/>
              </a:cxn>
              <a:cxn ang="0">
                <a:pos x="175" y="151"/>
              </a:cxn>
              <a:cxn ang="0">
                <a:pos x="194" y="126"/>
              </a:cxn>
              <a:cxn ang="0">
                <a:pos x="199" y="88"/>
              </a:cxn>
              <a:cxn ang="0">
                <a:pos x="208" y="69"/>
              </a:cxn>
              <a:cxn ang="0">
                <a:pos x="240" y="60"/>
              </a:cxn>
              <a:cxn ang="0">
                <a:pos x="294" y="62"/>
              </a:cxn>
              <a:cxn ang="0">
                <a:pos x="329" y="71"/>
              </a:cxn>
              <a:cxn ang="0">
                <a:pos x="362" y="90"/>
              </a:cxn>
              <a:cxn ang="0">
                <a:pos x="386" y="93"/>
              </a:cxn>
              <a:cxn ang="0">
                <a:pos x="419" y="84"/>
              </a:cxn>
              <a:cxn ang="0">
                <a:pos x="460" y="61"/>
              </a:cxn>
              <a:cxn ang="0">
                <a:pos x="479" y="33"/>
              </a:cxn>
              <a:cxn ang="0">
                <a:pos x="508" y="4"/>
              </a:cxn>
              <a:cxn ang="0">
                <a:pos x="530" y="19"/>
              </a:cxn>
              <a:cxn ang="0">
                <a:pos x="550" y="45"/>
              </a:cxn>
              <a:cxn ang="0">
                <a:pos x="561" y="87"/>
              </a:cxn>
              <a:cxn ang="0">
                <a:pos x="570" y="101"/>
              </a:cxn>
              <a:cxn ang="0">
                <a:pos x="589" y="104"/>
              </a:cxn>
              <a:cxn ang="0">
                <a:pos x="622" y="73"/>
              </a:cxn>
              <a:cxn ang="0">
                <a:pos x="743" y="66"/>
              </a:cxn>
              <a:cxn ang="0">
                <a:pos x="759" y="87"/>
              </a:cxn>
              <a:cxn ang="0">
                <a:pos x="679" y="100"/>
              </a:cxn>
              <a:cxn ang="0">
                <a:pos x="605" y="112"/>
              </a:cxn>
              <a:cxn ang="0">
                <a:pos x="574" y="130"/>
              </a:cxn>
              <a:cxn ang="0">
                <a:pos x="571" y="147"/>
              </a:cxn>
              <a:cxn ang="0">
                <a:pos x="582" y="164"/>
              </a:cxn>
              <a:cxn ang="0">
                <a:pos x="601" y="180"/>
              </a:cxn>
              <a:cxn ang="0">
                <a:pos x="604" y="195"/>
              </a:cxn>
              <a:cxn ang="0">
                <a:pos x="594" y="213"/>
              </a:cxn>
              <a:cxn ang="0">
                <a:pos x="574" y="237"/>
              </a:cxn>
              <a:cxn ang="0">
                <a:pos x="565" y="255"/>
              </a:cxn>
              <a:cxn ang="0">
                <a:pos x="542" y="269"/>
              </a:cxn>
              <a:cxn ang="0">
                <a:pos x="519" y="310"/>
              </a:cxn>
              <a:cxn ang="0">
                <a:pos x="508" y="363"/>
              </a:cxn>
              <a:cxn ang="0">
                <a:pos x="497" y="425"/>
              </a:cxn>
              <a:cxn ang="0">
                <a:pos x="477" y="412"/>
              </a:cxn>
              <a:cxn ang="0">
                <a:pos x="460" y="407"/>
              </a:cxn>
              <a:cxn ang="0">
                <a:pos x="439" y="418"/>
              </a:cxn>
              <a:cxn ang="0">
                <a:pos x="411" y="440"/>
              </a:cxn>
              <a:cxn ang="0">
                <a:pos x="393" y="444"/>
              </a:cxn>
              <a:cxn ang="0">
                <a:pos x="375" y="463"/>
              </a:cxn>
              <a:cxn ang="0">
                <a:pos x="365" y="511"/>
              </a:cxn>
              <a:cxn ang="0">
                <a:pos x="350" y="525"/>
              </a:cxn>
              <a:cxn ang="0">
                <a:pos x="270" y="546"/>
              </a:cxn>
              <a:cxn ang="0">
                <a:pos x="194" y="554"/>
              </a:cxn>
              <a:cxn ang="0">
                <a:pos x="113" y="542"/>
              </a:cxn>
              <a:cxn ang="0">
                <a:pos x="95" y="518"/>
              </a:cxn>
              <a:cxn ang="0">
                <a:pos x="115" y="488"/>
              </a:cxn>
              <a:cxn ang="0">
                <a:pos x="125" y="462"/>
              </a:cxn>
              <a:cxn ang="0">
                <a:pos x="123" y="442"/>
              </a:cxn>
              <a:cxn ang="0">
                <a:pos x="111" y="433"/>
              </a:cxn>
              <a:cxn ang="0">
                <a:pos x="69" y="431"/>
              </a:cxn>
              <a:cxn ang="0">
                <a:pos x="52" y="421"/>
              </a:cxn>
              <a:cxn ang="0">
                <a:pos x="34" y="384"/>
              </a:cxn>
              <a:cxn ang="0">
                <a:pos x="19" y="309"/>
              </a:cxn>
              <a:cxn ang="0">
                <a:pos x="10" y="291"/>
              </a:cxn>
              <a:cxn ang="0">
                <a:pos x="0" y="280"/>
              </a:cxn>
              <a:cxn ang="0">
                <a:pos x="2" y="268"/>
              </a:cxn>
              <a:cxn ang="0">
                <a:pos x="22" y="248"/>
              </a:cxn>
              <a:cxn ang="0">
                <a:pos x="34" y="221"/>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9" name="Freeform 261"/>
          <p:cNvSpPr>
            <a:spLocks/>
          </p:cNvSpPr>
          <p:nvPr>
            <p:custDataLst>
              <p:tags r:id="rId188"/>
            </p:custDataLst>
          </p:nvPr>
        </p:nvSpPr>
        <p:spPr bwMode="auto">
          <a:xfrm>
            <a:off x="5936721" y="2489205"/>
            <a:ext cx="395552" cy="423863"/>
          </a:xfrm>
          <a:custGeom>
            <a:avLst/>
            <a:gdLst/>
            <a:ahLst/>
            <a:cxnLst>
              <a:cxn ang="0">
                <a:pos x="779" y="82"/>
              </a:cxn>
              <a:cxn ang="0">
                <a:pos x="707" y="29"/>
              </a:cxn>
              <a:cxn ang="0">
                <a:pos x="562" y="10"/>
              </a:cxn>
              <a:cxn ang="0">
                <a:pos x="499" y="29"/>
              </a:cxn>
              <a:cxn ang="0">
                <a:pos x="486" y="49"/>
              </a:cxn>
              <a:cxn ang="0">
                <a:pos x="497" y="71"/>
              </a:cxn>
              <a:cxn ang="0">
                <a:pos x="517" y="90"/>
              </a:cxn>
              <a:cxn ang="0">
                <a:pos x="516" y="111"/>
              </a:cxn>
              <a:cxn ang="0">
                <a:pos x="491" y="140"/>
              </a:cxn>
              <a:cxn ang="0">
                <a:pos x="480" y="162"/>
              </a:cxn>
              <a:cxn ang="0">
                <a:pos x="450" y="184"/>
              </a:cxn>
              <a:cxn ang="0">
                <a:pos x="427" y="243"/>
              </a:cxn>
              <a:cxn ang="0">
                <a:pos x="420" y="332"/>
              </a:cxn>
              <a:cxn ang="0">
                <a:pos x="392" y="319"/>
              </a:cxn>
              <a:cxn ang="0">
                <a:pos x="370" y="315"/>
              </a:cxn>
              <a:cxn ang="0">
                <a:pos x="338" y="339"/>
              </a:cxn>
              <a:cxn ang="0">
                <a:pos x="313" y="351"/>
              </a:cxn>
              <a:cxn ang="0">
                <a:pos x="290" y="370"/>
              </a:cxn>
              <a:cxn ang="0">
                <a:pos x="280" y="424"/>
              </a:cxn>
              <a:cxn ang="0">
                <a:pos x="235" y="442"/>
              </a:cxn>
              <a:cxn ang="0">
                <a:pos x="127" y="462"/>
              </a:cxn>
              <a:cxn ang="0">
                <a:pos x="26" y="449"/>
              </a:cxn>
              <a:cxn ang="0">
                <a:pos x="51" y="505"/>
              </a:cxn>
              <a:cxn ang="0">
                <a:pos x="96" y="540"/>
              </a:cxn>
              <a:cxn ang="0">
                <a:pos x="123" y="577"/>
              </a:cxn>
              <a:cxn ang="0">
                <a:pos x="142" y="596"/>
              </a:cxn>
              <a:cxn ang="0">
                <a:pos x="99" y="647"/>
              </a:cxn>
              <a:cxn ang="0">
                <a:pos x="87" y="671"/>
              </a:cxn>
              <a:cxn ang="0">
                <a:pos x="109" y="720"/>
              </a:cxn>
              <a:cxn ang="0">
                <a:pos x="222" y="710"/>
              </a:cxn>
              <a:cxn ang="0">
                <a:pos x="302" y="705"/>
              </a:cxn>
              <a:cxn ang="0">
                <a:pos x="330" y="721"/>
              </a:cxn>
              <a:cxn ang="0">
                <a:pos x="359" y="756"/>
              </a:cxn>
              <a:cxn ang="0">
                <a:pos x="408" y="785"/>
              </a:cxn>
              <a:cxn ang="0">
                <a:pos x="449" y="803"/>
              </a:cxn>
              <a:cxn ang="0">
                <a:pos x="460" y="791"/>
              </a:cxn>
              <a:cxn ang="0">
                <a:pos x="487" y="774"/>
              </a:cxn>
              <a:cxn ang="0">
                <a:pos x="554" y="764"/>
              </a:cxn>
              <a:cxn ang="0">
                <a:pos x="597" y="750"/>
              </a:cxn>
              <a:cxn ang="0">
                <a:pos x="618" y="727"/>
              </a:cxn>
              <a:cxn ang="0">
                <a:pos x="584" y="700"/>
              </a:cxn>
              <a:cxn ang="0">
                <a:pos x="542" y="641"/>
              </a:cxn>
              <a:cxn ang="0">
                <a:pos x="526" y="624"/>
              </a:cxn>
              <a:cxn ang="0">
                <a:pos x="526" y="578"/>
              </a:cxn>
              <a:cxn ang="0">
                <a:pos x="582" y="563"/>
              </a:cxn>
              <a:cxn ang="0">
                <a:pos x="622" y="531"/>
              </a:cxn>
              <a:cxn ang="0">
                <a:pos x="688" y="417"/>
              </a:cxn>
              <a:cxn ang="0">
                <a:pos x="730" y="368"/>
              </a:cxn>
              <a:cxn ang="0">
                <a:pos x="725" y="330"/>
              </a:cxn>
              <a:cxn ang="0">
                <a:pos x="729" y="305"/>
              </a:cxn>
              <a:cxn ang="0">
                <a:pos x="751" y="289"/>
              </a:cxn>
              <a:cxn ang="0">
                <a:pos x="670" y="207"/>
              </a:cxn>
              <a:cxn ang="0">
                <a:pos x="758" y="140"/>
              </a:cxn>
              <a:cxn ang="0">
                <a:pos x="805" y="123"/>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0" name="Freeform 262"/>
          <p:cNvSpPr>
            <a:spLocks/>
          </p:cNvSpPr>
          <p:nvPr>
            <p:custDataLst>
              <p:tags r:id="rId189"/>
            </p:custDataLst>
          </p:nvPr>
        </p:nvSpPr>
        <p:spPr bwMode="auto">
          <a:xfrm>
            <a:off x="6793177" y="2757493"/>
            <a:ext cx="239052" cy="585787"/>
          </a:xfrm>
          <a:custGeom>
            <a:avLst/>
            <a:gdLst/>
            <a:ahLst/>
            <a:cxnLst>
              <a:cxn ang="0">
                <a:pos x="438" y="1067"/>
              </a:cxn>
              <a:cxn ang="0">
                <a:pos x="443" y="1028"/>
              </a:cxn>
              <a:cxn ang="0">
                <a:pos x="399" y="1022"/>
              </a:cxn>
              <a:cxn ang="0">
                <a:pos x="405" y="957"/>
              </a:cxn>
              <a:cxn ang="0">
                <a:pos x="419" y="931"/>
              </a:cxn>
              <a:cxn ang="0">
                <a:pos x="413" y="899"/>
              </a:cxn>
              <a:cxn ang="0">
                <a:pos x="398" y="893"/>
              </a:cxn>
              <a:cxn ang="0">
                <a:pos x="382" y="838"/>
              </a:cxn>
              <a:cxn ang="0">
                <a:pos x="324" y="719"/>
              </a:cxn>
              <a:cxn ang="0">
                <a:pos x="296" y="703"/>
              </a:cxn>
              <a:cxn ang="0">
                <a:pos x="282" y="718"/>
              </a:cxn>
              <a:cxn ang="0">
                <a:pos x="226" y="742"/>
              </a:cxn>
              <a:cxn ang="0">
                <a:pos x="169" y="736"/>
              </a:cxn>
              <a:cxn ang="0">
                <a:pos x="133" y="567"/>
              </a:cxn>
              <a:cxn ang="0">
                <a:pos x="101" y="520"/>
              </a:cxn>
              <a:cxn ang="0">
                <a:pos x="51" y="502"/>
              </a:cxn>
              <a:cxn ang="0">
                <a:pos x="8" y="471"/>
              </a:cxn>
              <a:cxn ang="0">
                <a:pos x="23" y="445"/>
              </a:cxn>
              <a:cxn ang="0">
                <a:pos x="58" y="361"/>
              </a:cxn>
              <a:cxn ang="0">
                <a:pos x="67" y="277"/>
              </a:cxn>
              <a:cxn ang="0">
                <a:pos x="80" y="265"/>
              </a:cxn>
              <a:cxn ang="0">
                <a:pos x="113" y="258"/>
              </a:cxn>
              <a:cxn ang="0">
                <a:pos x="134" y="222"/>
              </a:cxn>
              <a:cxn ang="0">
                <a:pos x="140" y="117"/>
              </a:cxn>
              <a:cxn ang="0">
                <a:pos x="159" y="98"/>
              </a:cxn>
              <a:cxn ang="0">
                <a:pos x="213" y="74"/>
              </a:cxn>
              <a:cxn ang="0">
                <a:pos x="234" y="21"/>
              </a:cxn>
              <a:cxn ang="0">
                <a:pos x="277" y="31"/>
              </a:cxn>
              <a:cxn ang="0">
                <a:pos x="312" y="49"/>
              </a:cxn>
              <a:cxn ang="0">
                <a:pos x="337" y="122"/>
              </a:cxn>
              <a:cxn ang="0">
                <a:pos x="335" y="167"/>
              </a:cxn>
              <a:cxn ang="0">
                <a:pos x="300" y="216"/>
              </a:cxn>
              <a:cxn ang="0">
                <a:pos x="293" y="245"/>
              </a:cxn>
              <a:cxn ang="0">
                <a:pos x="309" y="261"/>
              </a:cxn>
              <a:cxn ang="0">
                <a:pos x="346" y="270"/>
              </a:cxn>
              <a:cxn ang="0">
                <a:pos x="371" y="291"/>
              </a:cxn>
              <a:cxn ang="0">
                <a:pos x="398" y="345"/>
              </a:cxn>
              <a:cxn ang="0">
                <a:pos x="430" y="400"/>
              </a:cxn>
              <a:cxn ang="0">
                <a:pos x="464" y="418"/>
              </a:cxn>
              <a:cxn ang="0">
                <a:pos x="505" y="418"/>
              </a:cxn>
              <a:cxn ang="0">
                <a:pos x="476" y="494"/>
              </a:cxn>
              <a:cxn ang="0">
                <a:pos x="427" y="510"/>
              </a:cxn>
              <a:cxn ang="0">
                <a:pos x="383" y="528"/>
              </a:cxn>
              <a:cxn ang="0">
                <a:pos x="360" y="572"/>
              </a:cxn>
              <a:cxn ang="0">
                <a:pos x="370" y="637"/>
              </a:cxn>
              <a:cxn ang="0">
                <a:pos x="402" y="683"/>
              </a:cxn>
              <a:cxn ang="0">
                <a:pos x="430" y="735"/>
              </a:cxn>
              <a:cxn ang="0">
                <a:pos x="428" y="776"/>
              </a:cxn>
              <a:cxn ang="0">
                <a:pos x="419" y="801"/>
              </a:cxn>
              <a:cxn ang="0">
                <a:pos x="435" y="851"/>
              </a:cxn>
              <a:cxn ang="0">
                <a:pos x="483" y="965"/>
              </a:cxn>
              <a:cxn ang="0">
                <a:pos x="458" y="1082"/>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11" name="Freeform 263"/>
          <p:cNvSpPr>
            <a:spLocks/>
          </p:cNvSpPr>
          <p:nvPr>
            <p:custDataLst>
              <p:tags r:id="rId190"/>
            </p:custDataLst>
          </p:nvPr>
        </p:nvSpPr>
        <p:spPr bwMode="auto">
          <a:xfrm>
            <a:off x="3893611" y="3267075"/>
            <a:ext cx="87710" cy="58738"/>
          </a:xfrm>
          <a:custGeom>
            <a:avLst/>
            <a:gdLst/>
            <a:ahLst/>
            <a:cxnLst>
              <a:cxn ang="0">
                <a:pos x="180" y="7"/>
              </a:cxn>
              <a:cxn ang="0">
                <a:pos x="171" y="24"/>
              </a:cxn>
              <a:cxn ang="0">
                <a:pos x="163" y="39"/>
              </a:cxn>
              <a:cxn ang="0">
                <a:pos x="152" y="53"/>
              </a:cxn>
              <a:cxn ang="0">
                <a:pos x="141" y="66"/>
              </a:cxn>
              <a:cxn ang="0">
                <a:pos x="129" y="80"/>
              </a:cxn>
              <a:cxn ang="0">
                <a:pos x="115" y="92"/>
              </a:cxn>
              <a:cxn ang="0">
                <a:pos x="101" y="102"/>
              </a:cxn>
              <a:cxn ang="0">
                <a:pos x="87" y="112"/>
              </a:cxn>
              <a:cxn ang="0">
                <a:pos x="82" y="107"/>
              </a:cxn>
              <a:cxn ang="0">
                <a:pos x="79" y="101"/>
              </a:cxn>
              <a:cxn ang="0">
                <a:pos x="76" y="95"/>
              </a:cxn>
              <a:cxn ang="0">
                <a:pos x="74" y="88"/>
              </a:cxn>
              <a:cxn ang="0">
                <a:pos x="70" y="81"/>
              </a:cxn>
              <a:cxn ang="0">
                <a:pos x="68" y="74"/>
              </a:cxn>
              <a:cxn ang="0">
                <a:pos x="65" y="69"/>
              </a:cxn>
              <a:cxn ang="0">
                <a:pos x="60" y="63"/>
              </a:cxn>
              <a:cxn ang="0">
                <a:pos x="45" y="48"/>
              </a:cxn>
              <a:cxn ang="0">
                <a:pos x="36" y="38"/>
              </a:cxn>
              <a:cxn ang="0">
                <a:pos x="30" y="33"/>
              </a:cxn>
              <a:cxn ang="0">
                <a:pos x="25" y="31"/>
              </a:cxn>
              <a:cxn ang="0">
                <a:pos x="18" y="30"/>
              </a:cxn>
              <a:cxn ang="0">
                <a:pos x="0" y="26"/>
              </a:cxn>
              <a:cxn ang="0">
                <a:pos x="26" y="14"/>
              </a:cxn>
              <a:cxn ang="0">
                <a:pos x="41" y="9"/>
              </a:cxn>
              <a:cxn ang="0">
                <a:pos x="56" y="5"/>
              </a:cxn>
              <a:cxn ang="0">
                <a:pos x="74" y="3"/>
              </a:cxn>
              <a:cxn ang="0">
                <a:pos x="93" y="1"/>
              </a:cxn>
              <a:cxn ang="0">
                <a:pos x="114" y="0"/>
              </a:cxn>
              <a:cxn ang="0">
                <a:pos x="135" y="1"/>
              </a:cxn>
              <a:cxn ang="0">
                <a:pos x="157" y="3"/>
              </a:cxn>
              <a:cxn ang="0">
                <a:pos x="180" y="7"/>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2" name="Freeform 264"/>
          <p:cNvSpPr>
            <a:spLocks/>
          </p:cNvSpPr>
          <p:nvPr>
            <p:custDataLst>
              <p:tags r:id="rId191"/>
            </p:custDataLst>
          </p:nvPr>
        </p:nvSpPr>
        <p:spPr bwMode="auto">
          <a:xfrm>
            <a:off x="3984758" y="3349630"/>
            <a:ext cx="80830" cy="100013"/>
          </a:xfrm>
          <a:custGeom>
            <a:avLst/>
            <a:gdLst/>
            <a:ahLst/>
            <a:cxnLst>
              <a:cxn ang="0">
                <a:pos x="0" y="68"/>
              </a:cxn>
              <a:cxn ang="0">
                <a:pos x="27" y="42"/>
              </a:cxn>
              <a:cxn ang="0">
                <a:pos x="51" y="21"/>
              </a:cxn>
              <a:cxn ang="0">
                <a:pos x="56" y="16"/>
              </a:cxn>
              <a:cxn ang="0">
                <a:pos x="63" y="12"/>
              </a:cxn>
              <a:cxn ang="0">
                <a:pos x="70" y="8"/>
              </a:cxn>
              <a:cxn ang="0">
                <a:pos x="76" y="6"/>
              </a:cxn>
              <a:cxn ang="0">
                <a:pos x="83" y="3"/>
              </a:cxn>
              <a:cxn ang="0">
                <a:pos x="90" y="2"/>
              </a:cxn>
              <a:cxn ang="0">
                <a:pos x="98" y="1"/>
              </a:cxn>
              <a:cxn ang="0">
                <a:pos x="107" y="0"/>
              </a:cxn>
              <a:cxn ang="0">
                <a:pos x="116" y="1"/>
              </a:cxn>
              <a:cxn ang="0">
                <a:pos x="124" y="2"/>
              </a:cxn>
              <a:cxn ang="0">
                <a:pos x="132" y="5"/>
              </a:cxn>
              <a:cxn ang="0">
                <a:pos x="139" y="8"/>
              </a:cxn>
              <a:cxn ang="0">
                <a:pos x="145" y="13"/>
              </a:cxn>
              <a:cxn ang="0">
                <a:pos x="151" y="19"/>
              </a:cxn>
              <a:cxn ang="0">
                <a:pos x="155" y="24"/>
              </a:cxn>
              <a:cxn ang="0">
                <a:pos x="160" y="30"/>
              </a:cxn>
              <a:cxn ang="0">
                <a:pos x="163" y="37"/>
              </a:cxn>
              <a:cxn ang="0">
                <a:pos x="166" y="43"/>
              </a:cxn>
              <a:cxn ang="0">
                <a:pos x="168" y="50"/>
              </a:cxn>
              <a:cxn ang="0">
                <a:pos x="169" y="57"/>
              </a:cxn>
              <a:cxn ang="0">
                <a:pos x="172" y="72"/>
              </a:cxn>
              <a:cxn ang="0">
                <a:pos x="173" y="87"/>
              </a:cxn>
              <a:cxn ang="0">
                <a:pos x="157" y="114"/>
              </a:cxn>
              <a:cxn ang="0">
                <a:pos x="146" y="137"/>
              </a:cxn>
              <a:cxn ang="0">
                <a:pos x="139" y="148"/>
              </a:cxn>
              <a:cxn ang="0">
                <a:pos x="130" y="160"/>
              </a:cxn>
              <a:cxn ang="0">
                <a:pos x="117" y="174"/>
              </a:cxn>
              <a:cxn ang="0">
                <a:pos x="99" y="192"/>
              </a:cxn>
              <a:cxn ang="0">
                <a:pos x="86" y="183"/>
              </a:cxn>
              <a:cxn ang="0">
                <a:pos x="74" y="176"/>
              </a:cxn>
              <a:cxn ang="0">
                <a:pos x="63" y="169"/>
              </a:cxn>
              <a:cxn ang="0">
                <a:pos x="54" y="163"/>
              </a:cxn>
              <a:cxn ang="0">
                <a:pos x="46" y="156"/>
              </a:cxn>
              <a:cxn ang="0">
                <a:pos x="40" y="150"/>
              </a:cxn>
              <a:cxn ang="0">
                <a:pos x="34" y="144"/>
              </a:cxn>
              <a:cxn ang="0">
                <a:pos x="30" y="137"/>
              </a:cxn>
              <a:cxn ang="0">
                <a:pos x="22" y="123"/>
              </a:cxn>
              <a:cxn ang="0">
                <a:pos x="16" y="107"/>
              </a:cxn>
              <a:cxn ang="0">
                <a:pos x="9" y="90"/>
              </a:cxn>
              <a:cxn ang="0">
                <a:pos x="0" y="68"/>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3" name="Freeform 265"/>
          <p:cNvSpPr>
            <a:spLocks/>
          </p:cNvSpPr>
          <p:nvPr>
            <p:custDataLst>
              <p:tags r:id="rId192"/>
            </p:custDataLst>
          </p:nvPr>
        </p:nvSpPr>
        <p:spPr bwMode="auto">
          <a:xfrm>
            <a:off x="4031192" y="3400430"/>
            <a:ext cx="113506" cy="131763"/>
          </a:xfrm>
          <a:custGeom>
            <a:avLst/>
            <a:gdLst/>
            <a:ahLst/>
            <a:cxnLst>
              <a:cxn ang="0">
                <a:pos x="74" y="0"/>
              </a:cxn>
              <a:cxn ang="0">
                <a:pos x="83" y="2"/>
              </a:cxn>
              <a:cxn ang="0">
                <a:pos x="89" y="3"/>
              </a:cxn>
              <a:cxn ang="0">
                <a:pos x="95" y="3"/>
              </a:cxn>
              <a:cxn ang="0">
                <a:pos x="99" y="2"/>
              </a:cxn>
              <a:cxn ang="0">
                <a:pos x="106" y="1"/>
              </a:cxn>
              <a:cxn ang="0">
                <a:pos x="113" y="0"/>
              </a:cxn>
              <a:cxn ang="0">
                <a:pos x="125" y="17"/>
              </a:cxn>
              <a:cxn ang="0">
                <a:pos x="140" y="37"/>
              </a:cxn>
              <a:cxn ang="0">
                <a:pos x="144" y="42"/>
              </a:cxn>
              <a:cxn ang="0">
                <a:pos x="148" y="46"/>
              </a:cxn>
              <a:cxn ang="0">
                <a:pos x="153" y="49"/>
              </a:cxn>
              <a:cxn ang="0">
                <a:pos x="157" y="52"/>
              </a:cxn>
              <a:cxn ang="0">
                <a:pos x="163" y="54"/>
              </a:cxn>
              <a:cxn ang="0">
                <a:pos x="168" y="56"/>
              </a:cxn>
              <a:cxn ang="0">
                <a:pos x="174" y="56"/>
              </a:cxn>
              <a:cxn ang="0">
                <a:pos x="180" y="56"/>
              </a:cxn>
              <a:cxn ang="0">
                <a:pos x="180" y="80"/>
              </a:cxn>
              <a:cxn ang="0">
                <a:pos x="193" y="103"/>
              </a:cxn>
              <a:cxn ang="0">
                <a:pos x="212" y="128"/>
              </a:cxn>
              <a:cxn ang="0">
                <a:pos x="215" y="135"/>
              </a:cxn>
              <a:cxn ang="0">
                <a:pos x="220" y="142"/>
              </a:cxn>
              <a:cxn ang="0">
                <a:pos x="223" y="151"/>
              </a:cxn>
              <a:cxn ang="0">
                <a:pos x="226" y="160"/>
              </a:cxn>
              <a:cxn ang="0">
                <a:pos x="230" y="170"/>
              </a:cxn>
              <a:cxn ang="0">
                <a:pos x="232" y="180"/>
              </a:cxn>
              <a:cxn ang="0">
                <a:pos x="233" y="191"/>
              </a:cxn>
              <a:cxn ang="0">
                <a:pos x="233" y="204"/>
              </a:cxn>
              <a:cxn ang="0">
                <a:pos x="232" y="216"/>
              </a:cxn>
              <a:cxn ang="0">
                <a:pos x="230" y="228"/>
              </a:cxn>
              <a:cxn ang="0">
                <a:pos x="227" y="240"/>
              </a:cxn>
              <a:cxn ang="0">
                <a:pos x="226" y="252"/>
              </a:cxn>
              <a:cxn ang="0">
                <a:pos x="222" y="252"/>
              </a:cxn>
              <a:cxn ang="0">
                <a:pos x="215" y="250"/>
              </a:cxn>
              <a:cxn ang="0">
                <a:pos x="208" y="246"/>
              </a:cxn>
              <a:cxn ang="0">
                <a:pos x="198" y="241"/>
              </a:cxn>
              <a:cxn ang="0">
                <a:pos x="176" y="226"/>
              </a:cxn>
              <a:cxn ang="0">
                <a:pos x="151" y="208"/>
              </a:cxn>
              <a:cxn ang="0">
                <a:pos x="125" y="186"/>
              </a:cxn>
              <a:cxn ang="0">
                <a:pos x="100" y="165"/>
              </a:cxn>
              <a:cxn ang="0">
                <a:pos x="78" y="145"/>
              </a:cxn>
              <a:cxn ang="0">
                <a:pos x="61" y="129"/>
              </a:cxn>
              <a:cxn ang="0">
                <a:pos x="55" y="125"/>
              </a:cxn>
              <a:cxn ang="0">
                <a:pos x="48" y="120"/>
              </a:cxn>
              <a:cxn ang="0">
                <a:pos x="41" y="116"/>
              </a:cxn>
              <a:cxn ang="0">
                <a:pos x="33" y="112"/>
              </a:cxn>
              <a:cxn ang="0">
                <a:pos x="17" y="104"/>
              </a:cxn>
              <a:cxn ang="0">
                <a:pos x="0" y="99"/>
              </a:cxn>
              <a:cxn ang="0">
                <a:pos x="40" y="63"/>
              </a:cxn>
              <a:cxn ang="0">
                <a:pos x="59" y="43"/>
              </a:cxn>
              <a:cxn ang="0">
                <a:pos x="65" y="33"/>
              </a:cxn>
              <a:cxn ang="0">
                <a:pos x="69" y="25"/>
              </a:cxn>
              <a:cxn ang="0">
                <a:pos x="72" y="14"/>
              </a:cxn>
              <a:cxn ang="0">
                <a:pos x="74" y="0"/>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4" name="Freeform 266"/>
          <p:cNvSpPr>
            <a:spLocks/>
          </p:cNvSpPr>
          <p:nvPr>
            <p:custDataLst>
              <p:tags r:id="rId193"/>
            </p:custDataLst>
          </p:nvPr>
        </p:nvSpPr>
        <p:spPr bwMode="auto">
          <a:xfrm>
            <a:off x="4263367" y="3319463"/>
            <a:ext cx="113506" cy="201612"/>
          </a:xfrm>
          <a:custGeom>
            <a:avLst/>
            <a:gdLst/>
            <a:ahLst/>
            <a:cxnLst>
              <a:cxn ang="0">
                <a:pos x="13" y="376"/>
              </a:cxn>
              <a:cxn ang="0">
                <a:pos x="14" y="367"/>
              </a:cxn>
              <a:cxn ang="0">
                <a:pos x="15" y="359"/>
              </a:cxn>
              <a:cxn ang="0">
                <a:pos x="18" y="351"/>
              </a:cxn>
              <a:cxn ang="0">
                <a:pos x="20" y="344"/>
              </a:cxn>
              <a:cxn ang="0">
                <a:pos x="25" y="333"/>
              </a:cxn>
              <a:cxn ang="0">
                <a:pos x="26" y="327"/>
              </a:cxn>
              <a:cxn ang="0">
                <a:pos x="25" y="321"/>
              </a:cxn>
              <a:cxn ang="0">
                <a:pos x="23" y="314"/>
              </a:cxn>
              <a:cxn ang="0">
                <a:pos x="19" y="305"/>
              </a:cxn>
              <a:cxn ang="0">
                <a:pos x="13" y="295"/>
              </a:cxn>
              <a:cxn ang="0">
                <a:pos x="9" y="285"/>
              </a:cxn>
              <a:cxn ang="0">
                <a:pos x="4" y="275"/>
              </a:cxn>
              <a:cxn ang="0">
                <a:pos x="1" y="267"/>
              </a:cxn>
              <a:cxn ang="0">
                <a:pos x="0" y="259"/>
              </a:cxn>
              <a:cxn ang="0">
                <a:pos x="1" y="251"/>
              </a:cxn>
              <a:cxn ang="0">
                <a:pos x="2" y="243"/>
              </a:cxn>
              <a:cxn ang="0">
                <a:pos x="3" y="236"/>
              </a:cxn>
              <a:cxn ang="0">
                <a:pos x="6" y="230"/>
              </a:cxn>
              <a:cxn ang="0">
                <a:pos x="11" y="218"/>
              </a:cxn>
              <a:cxn ang="0">
                <a:pos x="19" y="207"/>
              </a:cxn>
              <a:cxn ang="0">
                <a:pos x="26" y="197"/>
              </a:cxn>
              <a:cxn ang="0">
                <a:pos x="34" y="185"/>
              </a:cxn>
              <a:cxn ang="0">
                <a:pos x="41" y="173"/>
              </a:cxn>
              <a:cxn ang="0">
                <a:pos x="47" y="160"/>
              </a:cxn>
              <a:cxn ang="0">
                <a:pos x="26" y="73"/>
              </a:cxn>
              <a:cxn ang="0">
                <a:pos x="26" y="50"/>
              </a:cxn>
              <a:cxn ang="0">
                <a:pos x="24" y="33"/>
              </a:cxn>
              <a:cxn ang="0">
                <a:pos x="24" y="25"/>
              </a:cxn>
              <a:cxn ang="0">
                <a:pos x="24" y="16"/>
              </a:cxn>
              <a:cxn ang="0">
                <a:pos x="25" y="8"/>
              </a:cxn>
              <a:cxn ang="0">
                <a:pos x="26" y="0"/>
              </a:cxn>
              <a:cxn ang="0">
                <a:pos x="180" y="0"/>
              </a:cxn>
              <a:cxn ang="0">
                <a:pos x="220" y="129"/>
              </a:cxn>
              <a:cxn ang="0">
                <a:pos x="220" y="210"/>
              </a:cxn>
              <a:cxn ang="0">
                <a:pos x="220" y="220"/>
              </a:cxn>
              <a:cxn ang="0">
                <a:pos x="221" y="230"/>
              </a:cxn>
              <a:cxn ang="0">
                <a:pos x="223" y="240"/>
              </a:cxn>
              <a:cxn ang="0">
                <a:pos x="225" y="250"/>
              </a:cxn>
              <a:cxn ang="0">
                <a:pos x="228" y="259"/>
              </a:cxn>
              <a:cxn ang="0">
                <a:pos x="234" y="268"/>
              </a:cxn>
              <a:cxn ang="0">
                <a:pos x="239" y="278"/>
              </a:cxn>
              <a:cxn ang="0">
                <a:pos x="246" y="289"/>
              </a:cxn>
              <a:cxn ang="0">
                <a:pos x="224" y="295"/>
              </a:cxn>
              <a:cxn ang="0">
                <a:pos x="202" y="302"/>
              </a:cxn>
              <a:cxn ang="0">
                <a:pos x="181" y="310"/>
              </a:cxn>
              <a:cxn ang="0">
                <a:pos x="160" y="319"/>
              </a:cxn>
              <a:cxn ang="0">
                <a:pos x="141" y="328"/>
              </a:cxn>
              <a:cxn ang="0">
                <a:pos x="120" y="338"/>
              </a:cxn>
              <a:cxn ang="0">
                <a:pos x="100" y="347"/>
              </a:cxn>
              <a:cxn ang="0">
                <a:pos x="80" y="358"/>
              </a:cxn>
              <a:cxn ang="0">
                <a:pos x="75" y="363"/>
              </a:cxn>
              <a:cxn ang="0">
                <a:pos x="69" y="367"/>
              </a:cxn>
              <a:cxn ang="0">
                <a:pos x="62" y="372"/>
              </a:cxn>
              <a:cxn ang="0">
                <a:pos x="54" y="376"/>
              </a:cxn>
              <a:cxn ang="0">
                <a:pos x="46" y="379"/>
              </a:cxn>
              <a:cxn ang="0">
                <a:pos x="36" y="380"/>
              </a:cxn>
              <a:cxn ang="0">
                <a:pos x="31" y="380"/>
              </a:cxn>
              <a:cxn ang="0">
                <a:pos x="25" y="379"/>
              </a:cxn>
              <a:cxn ang="0">
                <a:pos x="20" y="378"/>
              </a:cxn>
              <a:cxn ang="0">
                <a:pos x="13" y="376"/>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5" name="Freeform 267"/>
          <p:cNvSpPr>
            <a:spLocks/>
          </p:cNvSpPr>
          <p:nvPr>
            <p:custDataLst>
              <p:tags r:id="rId194"/>
            </p:custDataLst>
          </p:nvPr>
        </p:nvSpPr>
        <p:spPr bwMode="auto">
          <a:xfrm>
            <a:off x="3886732" y="3235325"/>
            <a:ext cx="94589" cy="58738"/>
          </a:xfrm>
          <a:custGeom>
            <a:avLst/>
            <a:gdLst/>
            <a:ahLst/>
            <a:cxnLst>
              <a:cxn ang="0">
                <a:pos x="7" y="20"/>
              </a:cxn>
              <a:cxn ang="0">
                <a:pos x="38" y="11"/>
              </a:cxn>
              <a:cxn ang="0">
                <a:pos x="67" y="5"/>
              </a:cxn>
              <a:cxn ang="0">
                <a:pos x="80" y="3"/>
              </a:cxn>
              <a:cxn ang="0">
                <a:pos x="94" y="2"/>
              </a:cxn>
              <a:cxn ang="0">
                <a:pos x="110" y="1"/>
              </a:cxn>
              <a:cxn ang="0">
                <a:pos x="126" y="0"/>
              </a:cxn>
              <a:cxn ang="0">
                <a:pos x="138" y="1"/>
              </a:cxn>
              <a:cxn ang="0">
                <a:pos x="149" y="1"/>
              </a:cxn>
              <a:cxn ang="0">
                <a:pos x="160" y="2"/>
              </a:cxn>
              <a:cxn ang="0">
                <a:pos x="169" y="4"/>
              </a:cxn>
              <a:cxn ang="0">
                <a:pos x="178" y="6"/>
              </a:cxn>
              <a:cxn ang="0">
                <a:pos x="184" y="11"/>
              </a:cxn>
              <a:cxn ang="0">
                <a:pos x="187" y="13"/>
              </a:cxn>
              <a:cxn ang="0">
                <a:pos x="189" y="18"/>
              </a:cxn>
              <a:cxn ang="0">
                <a:pos x="191" y="21"/>
              </a:cxn>
              <a:cxn ang="0">
                <a:pos x="193" y="26"/>
              </a:cxn>
              <a:cxn ang="0">
                <a:pos x="183" y="27"/>
              </a:cxn>
              <a:cxn ang="0">
                <a:pos x="173" y="28"/>
              </a:cxn>
              <a:cxn ang="0">
                <a:pos x="165" y="28"/>
              </a:cxn>
              <a:cxn ang="0">
                <a:pos x="156" y="28"/>
              </a:cxn>
              <a:cxn ang="0">
                <a:pos x="138" y="27"/>
              </a:cxn>
              <a:cxn ang="0">
                <a:pos x="120" y="26"/>
              </a:cxn>
              <a:cxn ang="0">
                <a:pos x="103" y="26"/>
              </a:cxn>
              <a:cxn ang="0">
                <a:pos x="89" y="28"/>
              </a:cxn>
              <a:cxn ang="0">
                <a:pos x="76" y="30"/>
              </a:cxn>
              <a:cxn ang="0">
                <a:pos x="63" y="32"/>
              </a:cxn>
              <a:cxn ang="0">
                <a:pos x="49" y="34"/>
              </a:cxn>
              <a:cxn ang="0">
                <a:pos x="35" y="36"/>
              </a:cxn>
              <a:cxn ang="0">
                <a:pos x="19" y="37"/>
              </a:cxn>
              <a:cxn ang="0">
                <a:pos x="0" y="38"/>
              </a:cxn>
              <a:cxn ang="0">
                <a:pos x="0" y="33"/>
              </a:cxn>
              <a:cxn ang="0">
                <a:pos x="1" y="29"/>
              </a:cxn>
              <a:cxn ang="0">
                <a:pos x="3" y="24"/>
              </a:cxn>
              <a:cxn ang="0">
                <a:pos x="7" y="20"/>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6" name="Freeform 268"/>
          <p:cNvSpPr>
            <a:spLocks/>
          </p:cNvSpPr>
          <p:nvPr>
            <p:custDataLst>
              <p:tags r:id="rId195"/>
            </p:custDataLst>
          </p:nvPr>
        </p:nvSpPr>
        <p:spPr bwMode="auto">
          <a:xfrm>
            <a:off x="4347636" y="3313118"/>
            <a:ext cx="46435" cy="155575"/>
          </a:xfrm>
          <a:custGeom>
            <a:avLst/>
            <a:gdLst/>
            <a:ahLst/>
            <a:cxnLst>
              <a:cxn ang="0">
                <a:pos x="53" y="12"/>
              </a:cxn>
              <a:cxn ang="0">
                <a:pos x="59" y="12"/>
              </a:cxn>
              <a:cxn ang="0">
                <a:pos x="59" y="19"/>
              </a:cxn>
              <a:cxn ang="0">
                <a:pos x="62" y="26"/>
              </a:cxn>
              <a:cxn ang="0">
                <a:pos x="63" y="33"/>
              </a:cxn>
              <a:cxn ang="0">
                <a:pos x="66" y="42"/>
              </a:cxn>
              <a:cxn ang="0">
                <a:pos x="72" y="58"/>
              </a:cxn>
              <a:cxn ang="0">
                <a:pos x="79" y="75"/>
              </a:cxn>
              <a:cxn ang="0">
                <a:pos x="87" y="93"/>
              </a:cxn>
              <a:cxn ang="0">
                <a:pos x="93" y="111"/>
              </a:cxn>
              <a:cxn ang="0">
                <a:pos x="96" y="120"/>
              </a:cxn>
              <a:cxn ang="0">
                <a:pos x="98" y="129"/>
              </a:cxn>
              <a:cxn ang="0">
                <a:pos x="99" y="138"/>
              </a:cxn>
              <a:cxn ang="0">
                <a:pos x="99" y="148"/>
              </a:cxn>
              <a:cxn ang="0">
                <a:pos x="99" y="289"/>
              </a:cxn>
              <a:cxn ang="0">
                <a:pos x="89" y="290"/>
              </a:cxn>
              <a:cxn ang="0">
                <a:pos x="80" y="293"/>
              </a:cxn>
              <a:cxn ang="0">
                <a:pos x="73" y="297"/>
              </a:cxn>
              <a:cxn ang="0">
                <a:pos x="66" y="301"/>
              </a:cxn>
              <a:cxn ang="0">
                <a:pos x="59" y="290"/>
              </a:cxn>
              <a:cxn ang="0">
                <a:pos x="54" y="280"/>
              </a:cxn>
              <a:cxn ang="0">
                <a:pos x="48" y="271"/>
              </a:cxn>
              <a:cxn ang="0">
                <a:pos x="45" y="262"/>
              </a:cxn>
              <a:cxn ang="0">
                <a:pos x="43" y="252"/>
              </a:cxn>
              <a:cxn ang="0">
                <a:pos x="41" y="242"/>
              </a:cxn>
              <a:cxn ang="0">
                <a:pos x="40" y="232"/>
              </a:cxn>
              <a:cxn ang="0">
                <a:pos x="40" y="222"/>
              </a:cxn>
              <a:cxn ang="0">
                <a:pos x="40" y="141"/>
              </a:cxn>
              <a:cxn ang="0">
                <a:pos x="0" y="6"/>
              </a:cxn>
              <a:cxn ang="0">
                <a:pos x="5" y="2"/>
              </a:cxn>
              <a:cxn ang="0">
                <a:pos x="10" y="0"/>
              </a:cxn>
              <a:cxn ang="0">
                <a:pos x="14" y="0"/>
              </a:cxn>
              <a:cxn ang="0">
                <a:pos x="20" y="0"/>
              </a:cxn>
              <a:cxn ang="0">
                <a:pos x="26" y="0"/>
              </a:cxn>
              <a:cxn ang="0">
                <a:pos x="32" y="2"/>
              </a:cxn>
              <a:cxn ang="0">
                <a:pos x="37" y="4"/>
              </a:cxn>
              <a:cxn ang="0">
                <a:pos x="41" y="6"/>
              </a:cxn>
              <a:cxn ang="0">
                <a:pos x="47" y="10"/>
              </a:cxn>
              <a:cxn ang="0">
                <a:pos x="53" y="12"/>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7" name="Freeform 269"/>
          <p:cNvSpPr>
            <a:spLocks/>
          </p:cNvSpPr>
          <p:nvPr>
            <p:custDataLst>
              <p:tags r:id="rId196"/>
            </p:custDataLst>
          </p:nvPr>
        </p:nvSpPr>
        <p:spPr bwMode="auto">
          <a:xfrm>
            <a:off x="4375150" y="3275013"/>
            <a:ext cx="82550" cy="188912"/>
          </a:xfrm>
          <a:custGeom>
            <a:avLst/>
            <a:gdLst/>
            <a:ahLst/>
            <a:cxnLst>
              <a:cxn ang="0">
                <a:pos x="0" y="80"/>
              </a:cxn>
              <a:cxn ang="0">
                <a:pos x="9" y="72"/>
              </a:cxn>
              <a:cxn ang="0">
                <a:pos x="17" y="65"/>
              </a:cxn>
              <a:cxn ang="0">
                <a:pos x="25" y="60"/>
              </a:cxn>
              <a:cxn ang="0">
                <a:pos x="33" y="56"/>
              </a:cxn>
              <a:cxn ang="0">
                <a:pos x="40" y="50"/>
              </a:cxn>
              <a:cxn ang="0">
                <a:pos x="67" y="50"/>
              </a:cxn>
              <a:cxn ang="0">
                <a:pos x="94" y="0"/>
              </a:cxn>
              <a:cxn ang="0">
                <a:pos x="101" y="3"/>
              </a:cxn>
              <a:cxn ang="0">
                <a:pos x="108" y="7"/>
              </a:cxn>
              <a:cxn ang="0">
                <a:pos x="116" y="12"/>
              </a:cxn>
              <a:cxn ang="0">
                <a:pos x="123" y="18"/>
              </a:cxn>
              <a:cxn ang="0">
                <a:pos x="131" y="22"/>
              </a:cxn>
              <a:cxn ang="0">
                <a:pos x="139" y="27"/>
              </a:cxn>
              <a:cxn ang="0">
                <a:pos x="145" y="29"/>
              </a:cxn>
              <a:cxn ang="0">
                <a:pos x="153" y="30"/>
              </a:cxn>
              <a:cxn ang="0">
                <a:pos x="163" y="39"/>
              </a:cxn>
              <a:cxn ang="0">
                <a:pos x="173" y="50"/>
              </a:cxn>
              <a:cxn ang="0">
                <a:pos x="173" y="61"/>
              </a:cxn>
              <a:cxn ang="0">
                <a:pos x="173" y="69"/>
              </a:cxn>
              <a:cxn ang="0">
                <a:pos x="173" y="80"/>
              </a:cxn>
              <a:cxn ang="0">
                <a:pos x="173" y="98"/>
              </a:cxn>
              <a:cxn ang="0">
                <a:pos x="173" y="109"/>
              </a:cxn>
              <a:cxn ang="0">
                <a:pos x="171" y="118"/>
              </a:cxn>
              <a:cxn ang="0">
                <a:pos x="167" y="127"/>
              </a:cxn>
              <a:cxn ang="0">
                <a:pos x="163" y="135"/>
              </a:cxn>
              <a:cxn ang="0">
                <a:pos x="152" y="151"/>
              </a:cxn>
              <a:cxn ang="0">
                <a:pos x="140" y="167"/>
              </a:cxn>
              <a:cxn ang="0">
                <a:pos x="128" y="183"/>
              </a:cxn>
              <a:cxn ang="0">
                <a:pos x="117" y="200"/>
              </a:cxn>
              <a:cxn ang="0">
                <a:pos x="112" y="209"/>
              </a:cxn>
              <a:cxn ang="0">
                <a:pos x="109" y="219"/>
              </a:cxn>
              <a:cxn ang="0">
                <a:pos x="108" y="229"/>
              </a:cxn>
              <a:cxn ang="0">
                <a:pos x="107" y="240"/>
              </a:cxn>
              <a:cxn ang="0">
                <a:pos x="108" y="273"/>
              </a:cxn>
              <a:cxn ang="0">
                <a:pos x="109" y="293"/>
              </a:cxn>
              <a:cxn ang="0">
                <a:pos x="110" y="302"/>
              </a:cxn>
              <a:cxn ang="0">
                <a:pos x="109" y="313"/>
              </a:cxn>
              <a:cxn ang="0">
                <a:pos x="109" y="327"/>
              </a:cxn>
              <a:cxn ang="0">
                <a:pos x="107" y="345"/>
              </a:cxn>
              <a:cxn ang="0">
                <a:pos x="97" y="346"/>
              </a:cxn>
              <a:cxn ang="0">
                <a:pos x="88" y="347"/>
              </a:cxn>
              <a:cxn ang="0">
                <a:pos x="79" y="349"/>
              </a:cxn>
              <a:cxn ang="0">
                <a:pos x="71" y="351"/>
              </a:cxn>
              <a:cxn ang="0">
                <a:pos x="63" y="353"/>
              </a:cxn>
              <a:cxn ang="0">
                <a:pos x="55" y="355"/>
              </a:cxn>
              <a:cxn ang="0">
                <a:pos x="48" y="357"/>
              </a:cxn>
              <a:cxn ang="0">
                <a:pos x="40" y="357"/>
              </a:cxn>
              <a:cxn ang="0">
                <a:pos x="40" y="216"/>
              </a:cxn>
              <a:cxn ang="0">
                <a:pos x="40" y="206"/>
              </a:cxn>
              <a:cxn ang="0">
                <a:pos x="39" y="197"/>
              </a:cxn>
              <a:cxn ang="0">
                <a:pos x="37" y="188"/>
              </a:cxn>
              <a:cxn ang="0">
                <a:pos x="34" y="179"/>
              </a:cxn>
              <a:cxn ang="0">
                <a:pos x="28" y="161"/>
              </a:cxn>
              <a:cxn ang="0">
                <a:pos x="20" y="143"/>
              </a:cxn>
              <a:cxn ang="0">
                <a:pos x="13" y="126"/>
              </a:cxn>
              <a:cxn ang="0">
                <a:pos x="7" y="110"/>
              </a:cxn>
              <a:cxn ang="0">
                <a:pos x="4" y="101"/>
              </a:cxn>
              <a:cxn ang="0">
                <a:pos x="3" y="94"/>
              </a:cxn>
              <a:cxn ang="0">
                <a:pos x="0" y="87"/>
              </a:cxn>
              <a:cxn ang="0">
                <a:pos x="0" y="80"/>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8" name="Freeform 270"/>
          <p:cNvSpPr>
            <a:spLocks/>
          </p:cNvSpPr>
          <p:nvPr>
            <p:custDataLst>
              <p:tags r:id="rId197"/>
            </p:custDataLst>
          </p:nvPr>
        </p:nvSpPr>
        <p:spPr bwMode="auto">
          <a:xfrm>
            <a:off x="5164537" y="4479930"/>
            <a:ext cx="27517" cy="60325"/>
          </a:xfrm>
          <a:custGeom>
            <a:avLst/>
            <a:gdLst/>
            <a:ahLst/>
            <a:cxnLst>
              <a:cxn ang="0">
                <a:pos x="10" y="0"/>
              </a:cxn>
              <a:cxn ang="0">
                <a:pos x="6" y="14"/>
              </a:cxn>
              <a:cxn ang="0">
                <a:pos x="2" y="26"/>
              </a:cxn>
              <a:cxn ang="0">
                <a:pos x="0" y="36"/>
              </a:cxn>
              <a:cxn ang="0">
                <a:pos x="0" y="43"/>
              </a:cxn>
              <a:cxn ang="0">
                <a:pos x="0" y="50"/>
              </a:cxn>
              <a:cxn ang="0">
                <a:pos x="2" y="56"/>
              </a:cxn>
              <a:cxn ang="0">
                <a:pos x="6" y="61"/>
              </a:cxn>
              <a:cxn ang="0">
                <a:pos x="10" y="68"/>
              </a:cxn>
              <a:cxn ang="0">
                <a:pos x="50" y="74"/>
              </a:cxn>
              <a:cxn ang="0">
                <a:pos x="50" y="51"/>
              </a:cxn>
              <a:cxn ang="0">
                <a:pos x="50" y="34"/>
              </a:cxn>
              <a:cxn ang="0">
                <a:pos x="50" y="19"/>
              </a:cxn>
              <a:cxn ang="0">
                <a:pos x="50" y="0"/>
              </a:cxn>
              <a:cxn ang="0">
                <a:pos x="38" y="0"/>
              </a:cxn>
              <a:cxn ang="0">
                <a:pos x="25" y="0"/>
              </a:cxn>
              <a:cxn ang="0">
                <a:pos x="14" y="0"/>
              </a:cxn>
              <a:cxn ang="0">
                <a:pos x="10" y="0"/>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9" name="Freeform 271"/>
          <p:cNvSpPr>
            <a:spLocks/>
          </p:cNvSpPr>
          <p:nvPr>
            <p:custDataLst>
              <p:tags r:id="rId198"/>
            </p:custDataLst>
          </p:nvPr>
        </p:nvSpPr>
        <p:spPr bwMode="auto">
          <a:xfrm>
            <a:off x="5051031" y="4576763"/>
            <a:ext cx="67071" cy="57150"/>
          </a:xfrm>
          <a:custGeom>
            <a:avLst/>
            <a:gdLst/>
            <a:ahLst/>
            <a:cxnLst>
              <a:cxn ang="0">
                <a:pos x="3" y="55"/>
              </a:cxn>
              <a:cxn ang="0">
                <a:pos x="11" y="54"/>
              </a:cxn>
              <a:cxn ang="0">
                <a:pos x="18" y="53"/>
              </a:cxn>
              <a:cxn ang="0">
                <a:pos x="24" y="50"/>
              </a:cxn>
              <a:cxn ang="0">
                <a:pos x="31" y="47"/>
              </a:cxn>
              <a:cxn ang="0">
                <a:pos x="42" y="38"/>
              </a:cxn>
              <a:cxn ang="0">
                <a:pos x="52" y="28"/>
              </a:cxn>
              <a:cxn ang="0">
                <a:pos x="61" y="18"/>
              </a:cxn>
              <a:cxn ang="0">
                <a:pos x="71" y="8"/>
              </a:cxn>
              <a:cxn ang="0">
                <a:pos x="76" y="5"/>
              </a:cxn>
              <a:cxn ang="0">
                <a:pos x="82" y="2"/>
              </a:cxn>
              <a:cxn ang="0">
                <a:pos x="88" y="0"/>
              </a:cxn>
              <a:cxn ang="0">
                <a:pos x="96" y="0"/>
              </a:cxn>
              <a:cxn ang="0">
                <a:pos x="102" y="0"/>
              </a:cxn>
              <a:cxn ang="0">
                <a:pos x="110" y="3"/>
              </a:cxn>
              <a:cxn ang="0">
                <a:pos x="117" y="6"/>
              </a:cxn>
              <a:cxn ang="0">
                <a:pos x="123" y="11"/>
              </a:cxn>
              <a:cxn ang="0">
                <a:pos x="128" y="16"/>
              </a:cxn>
              <a:cxn ang="0">
                <a:pos x="132" y="24"/>
              </a:cxn>
              <a:cxn ang="0">
                <a:pos x="134" y="30"/>
              </a:cxn>
              <a:cxn ang="0">
                <a:pos x="135" y="37"/>
              </a:cxn>
              <a:cxn ang="0">
                <a:pos x="134" y="40"/>
              </a:cxn>
              <a:cxn ang="0">
                <a:pos x="132" y="43"/>
              </a:cxn>
              <a:cxn ang="0">
                <a:pos x="129" y="47"/>
              </a:cxn>
              <a:cxn ang="0">
                <a:pos x="124" y="51"/>
              </a:cxn>
              <a:cxn ang="0">
                <a:pos x="113" y="61"/>
              </a:cxn>
              <a:cxn ang="0">
                <a:pos x="100" y="72"/>
              </a:cxn>
              <a:cxn ang="0">
                <a:pos x="87" y="82"/>
              </a:cxn>
              <a:cxn ang="0">
                <a:pos x="74" y="91"/>
              </a:cxn>
              <a:cxn ang="0">
                <a:pos x="63" y="96"/>
              </a:cxn>
              <a:cxn ang="0">
                <a:pos x="55" y="98"/>
              </a:cxn>
              <a:cxn ang="0">
                <a:pos x="51" y="97"/>
              </a:cxn>
              <a:cxn ang="0">
                <a:pos x="43" y="92"/>
              </a:cxn>
              <a:cxn ang="0">
                <a:pos x="32" y="85"/>
              </a:cxn>
              <a:cxn ang="0">
                <a:pos x="21" y="77"/>
              </a:cxn>
              <a:cxn ang="0">
                <a:pos x="11" y="68"/>
              </a:cxn>
              <a:cxn ang="0">
                <a:pos x="5" y="62"/>
              </a:cxn>
              <a:cxn ang="0">
                <a:pos x="1" y="59"/>
              </a:cxn>
              <a:cxn ang="0">
                <a:pos x="0" y="57"/>
              </a:cxn>
              <a:cxn ang="0">
                <a:pos x="0" y="56"/>
              </a:cxn>
              <a:cxn ang="0">
                <a:pos x="3" y="55"/>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0" name="Freeform 272"/>
          <p:cNvSpPr>
            <a:spLocks/>
          </p:cNvSpPr>
          <p:nvPr>
            <p:custDataLst>
              <p:tags r:id="rId199"/>
            </p:custDataLst>
          </p:nvPr>
        </p:nvSpPr>
        <p:spPr bwMode="auto">
          <a:xfrm>
            <a:off x="7453577" y="2290763"/>
            <a:ext cx="130704" cy="171450"/>
          </a:xfrm>
          <a:custGeom>
            <a:avLst/>
            <a:gdLst/>
            <a:ahLst/>
            <a:cxnLst>
              <a:cxn ang="0">
                <a:pos x="240" y="9"/>
              </a:cxn>
              <a:cxn ang="0">
                <a:pos x="240" y="28"/>
              </a:cxn>
              <a:cxn ang="0">
                <a:pos x="249" y="42"/>
              </a:cxn>
              <a:cxn ang="0">
                <a:pos x="245" y="55"/>
              </a:cxn>
              <a:cxn ang="0">
                <a:pos x="225" y="50"/>
              </a:cxn>
              <a:cxn ang="0">
                <a:pos x="210" y="51"/>
              </a:cxn>
              <a:cxn ang="0">
                <a:pos x="195" y="65"/>
              </a:cxn>
              <a:cxn ang="0">
                <a:pos x="193" y="78"/>
              </a:cxn>
              <a:cxn ang="0">
                <a:pos x="198" y="89"/>
              </a:cxn>
              <a:cxn ang="0">
                <a:pos x="215" y="110"/>
              </a:cxn>
              <a:cxn ang="0">
                <a:pos x="224" y="122"/>
              </a:cxn>
              <a:cxn ang="0">
                <a:pos x="225" y="133"/>
              </a:cxn>
              <a:cxn ang="0">
                <a:pos x="222" y="143"/>
              </a:cxn>
              <a:cxn ang="0">
                <a:pos x="207" y="154"/>
              </a:cxn>
              <a:cxn ang="0">
                <a:pos x="200" y="160"/>
              </a:cxn>
              <a:cxn ang="0">
                <a:pos x="181" y="166"/>
              </a:cxn>
              <a:cxn ang="0">
                <a:pos x="164" y="178"/>
              </a:cxn>
              <a:cxn ang="0">
                <a:pos x="160" y="191"/>
              </a:cxn>
              <a:cxn ang="0">
                <a:pos x="173" y="207"/>
              </a:cxn>
              <a:cxn ang="0">
                <a:pos x="189" y="215"/>
              </a:cxn>
              <a:cxn ang="0">
                <a:pos x="214" y="227"/>
              </a:cxn>
              <a:cxn ang="0">
                <a:pos x="245" y="259"/>
              </a:cxn>
              <a:cxn ang="0">
                <a:pos x="251" y="285"/>
              </a:cxn>
              <a:cxn ang="0">
                <a:pos x="220" y="291"/>
              </a:cxn>
              <a:cxn ang="0">
                <a:pos x="207" y="298"/>
              </a:cxn>
              <a:cxn ang="0">
                <a:pos x="198" y="312"/>
              </a:cxn>
              <a:cxn ang="0">
                <a:pos x="189" y="326"/>
              </a:cxn>
              <a:cxn ang="0">
                <a:pos x="170" y="321"/>
              </a:cxn>
              <a:cxn ang="0">
                <a:pos x="167" y="316"/>
              </a:cxn>
              <a:cxn ang="0">
                <a:pos x="154" y="310"/>
              </a:cxn>
              <a:cxn ang="0">
                <a:pos x="139" y="301"/>
              </a:cxn>
              <a:cxn ang="0">
                <a:pos x="126" y="295"/>
              </a:cxn>
              <a:cxn ang="0">
                <a:pos x="98" y="290"/>
              </a:cxn>
              <a:cxn ang="0">
                <a:pos x="63" y="277"/>
              </a:cxn>
              <a:cxn ang="0">
                <a:pos x="54" y="268"/>
              </a:cxn>
              <a:cxn ang="0">
                <a:pos x="55" y="256"/>
              </a:cxn>
              <a:cxn ang="0">
                <a:pos x="70" y="244"/>
              </a:cxn>
              <a:cxn ang="0">
                <a:pos x="59" y="221"/>
              </a:cxn>
              <a:cxn ang="0">
                <a:pos x="34" y="194"/>
              </a:cxn>
              <a:cxn ang="0">
                <a:pos x="13" y="182"/>
              </a:cxn>
              <a:cxn ang="0">
                <a:pos x="4" y="171"/>
              </a:cxn>
              <a:cxn ang="0">
                <a:pos x="19" y="152"/>
              </a:cxn>
              <a:cxn ang="0">
                <a:pos x="54" y="124"/>
              </a:cxn>
              <a:cxn ang="0">
                <a:pos x="73" y="105"/>
              </a:cxn>
              <a:cxn ang="0">
                <a:pos x="88" y="92"/>
              </a:cxn>
              <a:cxn ang="0">
                <a:pos x="110" y="88"/>
              </a:cxn>
              <a:cxn ang="0">
                <a:pos x="144" y="70"/>
              </a:cxn>
              <a:cxn ang="0">
                <a:pos x="168" y="46"/>
              </a:cxn>
              <a:cxn ang="0">
                <a:pos x="191" y="21"/>
              </a:cxn>
              <a:cxn ang="0">
                <a:pos x="220" y="4"/>
              </a:cxn>
              <a:cxn ang="0">
                <a:pos x="238" y="0"/>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1" name="Freeform 273"/>
          <p:cNvSpPr>
            <a:spLocks/>
          </p:cNvSpPr>
          <p:nvPr>
            <p:custDataLst>
              <p:tags r:id="rId200"/>
            </p:custDataLst>
          </p:nvPr>
        </p:nvSpPr>
        <p:spPr bwMode="auto">
          <a:xfrm>
            <a:off x="6447502" y="2705105"/>
            <a:ext cx="223573" cy="123825"/>
          </a:xfrm>
          <a:custGeom>
            <a:avLst/>
            <a:gdLst/>
            <a:ahLst/>
            <a:cxnLst>
              <a:cxn ang="0">
                <a:pos x="86" y="0"/>
              </a:cxn>
              <a:cxn ang="0">
                <a:pos x="92" y="7"/>
              </a:cxn>
              <a:cxn ang="0">
                <a:pos x="102" y="13"/>
              </a:cxn>
              <a:cxn ang="0">
                <a:pos x="125" y="23"/>
              </a:cxn>
              <a:cxn ang="0">
                <a:pos x="159" y="37"/>
              </a:cxn>
              <a:cxn ang="0">
                <a:pos x="223" y="77"/>
              </a:cxn>
              <a:cxn ang="0">
                <a:pos x="253" y="97"/>
              </a:cxn>
              <a:cxn ang="0">
                <a:pos x="283" y="113"/>
              </a:cxn>
              <a:cxn ang="0">
                <a:pos x="316" y="127"/>
              </a:cxn>
              <a:cxn ang="0">
                <a:pos x="355" y="139"/>
              </a:cxn>
              <a:cxn ang="0">
                <a:pos x="399" y="146"/>
              </a:cxn>
              <a:cxn ang="0">
                <a:pos x="451" y="148"/>
              </a:cxn>
              <a:cxn ang="0">
                <a:pos x="452" y="187"/>
              </a:cxn>
              <a:cxn ang="0">
                <a:pos x="459" y="211"/>
              </a:cxn>
              <a:cxn ang="0">
                <a:pos x="467" y="227"/>
              </a:cxn>
              <a:cxn ang="0">
                <a:pos x="467" y="236"/>
              </a:cxn>
              <a:cxn ang="0">
                <a:pos x="451" y="236"/>
              </a:cxn>
              <a:cxn ang="0">
                <a:pos x="416" y="231"/>
              </a:cxn>
              <a:cxn ang="0">
                <a:pos x="362" y="219"/>
              </a:cxn>
              <a:cxn ang="0">
                <a:pos x="315" y="207"/>
              </a:cxn>
              <a:cxn ang="0">
                <a:pos x="294" y="203"/>
              </a:cxn>
              <a:cxn ang="0">
                <a:pos x="287" y="199"/>
              </a:cxn>
              <a:cxn ang="0">
                <a:pos x="277" y="190"/>
              </a:cxn>
              <a:cxn ang="0">
                <a:pos x="267" y="178"/>
              </a:cxn>
              <a:cxn ang="0">
                <a:pos x="255" y="166"/>
              </a:cxn>
              <a:cxn ang="0">
                <a:pos x="240" y="159"/>
              </a:cxn>
              <a:cxn ang="0">
                <a:pos x="227" y="159"/>
              </a:cxn>
              <a:cxn ang="0">
                <a:pos x="205" y="163"/>
              </a:cxn>
              <a:cxn ang="0">
                <a:pos x="183" y="167"/>
              </a:cxn>
              <a:cxn ang="0">
                <a:pos x="169" y="168"/>
              </a:cxn>
              <a:cxn ang="0">
                <a:pos x="158" y="164"/>
              </a:cxn>
              <a:cxn ang="0">
                <a:pos x="148" y="155"/>
              </a:cxn>
              <a:cxn ang="0">
                <a:pos x="139" y="148"/>
              </a:cxn>
              <a:cxn ang="0">
                <a:pos x="122" y="145"/>
              </a:cxn>
              <a:cxn ang="0">
                <a:pos x="92" y="135"/>
              </a:cxn>
              <a:cxn ang="0">
                <a:pos x="48" y="117"/>
              </a:cxn>
              <a:cxn ang="0">
                <a:pos x="12" y="96"/>
              </a:cxn>
              <a:cxn ang="0">
                <a:pos x="7" y="0"/>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2" name="Freeform 274"/>
          <p:cNvSpPr>
            <a:spLocks/>
          </p:cNvSpPr>
          <p:nvPr>
            <p:custDataLst>
              <p:tags r:id="rId201"/>
            </p:custDataLst>
          </p:nvPr>
        </p:nvSpPr>
        <p:spPr bwMode="auto">
          <a:xfrm>
            <a:off x="6681394" y="2760668"/>
            <a:ext cx="79110" cy="65087"/>
          </a:xfrm>
          <a:custGeom>
            <a:avLst/>
            <a:gdLst/>
            <a:ahLst/>
            <a:cxnLst>
              <a:cxn ang="0">
                <a:pos x="167" y="43"/>
              </a:cxn>
              <a:cxn ang="0">
                <a:pos x="164" y="54"/>
              </a:cxn>
              <a:cxn ang="0">
                <a:pos x="161" y="66"/>
              </a:cxn>
              <a:cxn ang="0">
                <a:pos x="155" y="79"/>
              </a:cxn>
              <a:cxn ang="0">
                <a:pos x="150" y="93"/>
              </a:cxn>
              <a:cxn ang="0">
                <a:pos x="146" y="99"/>
              </a:cxn>
              <a:cxn ang="0">
                <a:pos x="142" y="105"/>
              </a:cxn>
              <a:cxn ang="0">
                <a:pos x="138" y="110"/>
              </a:cxn>
              <a:cxn ang="0">
                <a:pos x="132" y="114"/>
              </a:cxn>
              <a:cxn ang="0">
                <a:pos x="127" y="118"/>
              </a:cxn>
              <a:cxn ang="0">
                <a:pos x="121" y="121"/>
              </a:cxn>
              <a:cxn ang="0">
                <a:pos x="115" y="122"/>
              </a:cxn>
              <a:cxn ang="0">
                <a:pos x="107" y="123"/>
              </a:cxn>
              <a:cxn ang="0">
                <a:pos x="100" y="122"/>
              </a:cxn>
              <a:cxn ang="0">
                <a:pos x="92" y="119"/>
              </a:cxn>
              <a:cxn ang="0">
                <a:pos x="87" y="116"/>
              </a:cxn>
              <a:cxn ang="0">
                <a:pos x="84" y="113"/>
              </a:cxn>
              <a:cxn ang="0">
                <a:pos x="82" y="109"/>
              </a:cxn>
              <a:cxn ang="0">
                <a:pos x="81" y="105"/>
              </a:cxn>
              <a:cxn ang="0">
                <a:pos x="71" y="104"/>
              </a:cxn>
              <a:cxn ang="0">
                <a:pos x="61" y="103"/>
              </a:cxn>
              <a:cxn ang="0">
                <a:pos x="51" y="101"/>
              </a:cxn>
              <a:cxn ang="0">
                <a:pos x="41" y="98"/>
              </a:cxn>
              <a:cxn ang="0">
                <a:pos x="21" y="92"/>
              </a:cxn>
              <a:cxn ang="0">
                <a:pos x="0" y="86"/>
              </a:cxn>
              <a:cxn ang="0">
                <a:pos x="2" y="77"/>
              </a:cxn>
              <a:cxn ang="0">
                <a:pos x="5" y="67"/>
              </a:cxn>
              <a:cxn ang="0">
                <a:pos x="9" y="56"/>
              </a:cxn>
              <a:cxn ang="0">
                <a:pos x="15" y="43"/>
              </a:cxn>
              <a:cxn ang="0">
                <a:pos x="20" y="43"/>
              </a:cxn>
              <a:cxn ang="0">
                <a:pos x="26" y="42"/>
              </a:cxn>
              <a:cxn ang="0">
                <a:pos x="30" y="41"/>
              </a:cxn>
              <a:cxn ang="0">
                <a:pos x="33" y="38"/>
              </a:cxn>
              <a:cxn ang="0">
                <a:pos x="40" y="33"/>
              </a:cxn>
              <a:cxn ang="0">
                <a:pos x="45" y="26"/>
              </a:cxn>
              <a:cxn ang="0">
                <a:pos x="52" y="12"/>
              </a:cxn>
              <a:cxn ang="0">
                <a:pos x="61" y="0"/>
              </a:cxn>
              <a:cxn ang="0">
                <a:pos x="64" y="4"/>
              </a:cxn>
              <a:cxn ang="0">
                <a:pos x="67" y="7"/>
              </a:cxn>
              <a:cxn ang="0">
                <a:pos x="73" y="11"/>
              </a:cxn>
              <a:cxn ang="0">
                <a:pos x="78" y="14"/>
              </a:cxn>
              <a:cxn ang="0">
                <a:pos x="92" y="21"/>
              </a:cxn>
              <a:cxn ang="0">
                <a:pos x="107" y="28"/>
              </a:cxn>
              <a:cxn ang="0">
                <a:pos x="122" y="35"/>
              </a:cxn>
              <a:cxn ang="0">
                <a:pos x="139" y="39"/>
              </a:cxn>
              <a:cxn ang="0">
                <a:pos x="153" y="42"/>
              </a:cxn>
              <a:cxn ang="0">
                <a:pos x="167" y="4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3" name="Freeform 275"/>
          <p:cNvSpPr>
            <a:spLocks/>
          </p:cNvSpPr>
          <p:nvPr>
            <p:custDataLst>
              <p:tags r:id="rId202"/>
            </p:custDataLst>
          </p:nvPr>
        </p:nvSpPr>
        <p:spPr bwMode="auto">
          <a:xfrm>
            <a:off x="6671072" y="2832100"/>
            <a:ext cx="144463" cy="166688"/>
          </a:xfrm>
          <a:custGeom>
            <a:avLst/>
            <a:gdLst/>
            <a:ahLst/>
            <a:cxnLst>
              <a:cxn ang="0">
                <a:pos x="259" y="160"/>
              </a:cxn>
              <a:cxn ang="0">
                <a:pos x="252" y="173"/>
              </a:cxn>
              <a:cxn ang="0">
                <a:pos x="243" y="182"/>
              </a:cxn>
              <a:cxn ang="0">
                <a:pos x="233" y="186"/>
              </a:cxn>
              <a:cxn ang="0">
                <a:pos x="223" y="184"/>
              </a:cxn>
              <a:cxn ang="0">
                <a:pos x="214" y="178"/>
              </a:cxn>
              <a:cxn ang="0">
                <a:pos x="209" y="169"/>
              </a:cxn>
              <a:cxn ang="0">
                <a:pos x="206" y="160"/>
              </a:cxn>
              <a:cxn ang="0">
                <a:pos x="209" y="148"/>
              </a:cxn>
              <a:cxn ang="0">
                <a:pos x="213" y="136"/>
              </a:cxn>
              <a:cxn ang="0">
                <a:pos x="230" y="114"/>
              </a:cxn>
              <a:cxn ang="0">
                <a:pos x="246" y="93"/>
              </a:cxn>
              <a:cxn ang="0">
                <a:pos x="250" y="82"/>
              </a:cxn>
              <a:cxn ang="0">
                <a:pos x="253" y="69"/>
              </a:cxn>
              <a:cxn ang="0">
                <a:pos x="129" y="68"/>
              </a:cxn>
              <a:cxn ang="0">
                <a:pos x="119" y="59"/>
              </a:cxn>
              <a:cxn ang="0">
                <a:pos x="112" y="45"/>
              </a:cxn>
              <a:cxn ang="0">
                <a:pos x="108" y="28"/>
              </a:cxn>
              <a:cxn ang="0">
                <a:pos x="101" y="19"/>
              </a:cxn>
              <a:cxn ang="0">
                <a:pos x="90" y="17"/>
              </a:cxn>
              <a:cxn ang="0">
                <a:pos x="80" y="12"/>
              </a:cxn>
              <a:cxn ang="0">
                <a:pos x="75" y="4"/>
              </a:cxn>
              <a:cxn ang="0">
                <a:pos x="65" y="0"/>
              </a:cxn>
              <a:cxn ang="0">
                <a:pos x="49" y="0"/>
              </a:cxn>
              <a:cxn ang="0">
                <a:pos x="34" y="1"/>
              </a:cxn>
              <a:cxn ang="0">
                <a:pos x="22" y="5"/>
              </a:cxn>
              <a:cxn ang="0">
                <a:pos x="10" y="14"/>
              </a:cxn>
              <a:cxn ang="0">
                <a:pos x="1" y="25"/>
              </a:cxn>
              <a:cxn ang="0">
                <a:pos x="2" y="35"/>
              </a:cxn>
              <a:cxn ang="0">
                <a:pos x="15" y="46"/>
              </a:cxn>
              <a:cxn ang="0">
                <a:pos x="35" y="58"/>
              </a:cxn>
              <a:cxn ang="0">
                <a:pos x="54" y="67"/>
              </a:cxn>
              <a:cxn ang="0">
                <a:pos x="47" y="79"/>
              </a:cxn>
              <a:cxn ang="0">
                <a:pos x="25" y="97"/>
              </a:cxn>
              <a:cxn ang="0">
                <a:pos x="17" y="107"/>
              </a:cxn>
              <a:cxn ang="0">
                <a:pos x="14" y="114"/>
              </a:cxn>
              <a:cxn ang="0">
                <a:pos x="14" y="122"/>
              </a:cxn>
              <a:cxn ang="0">
                <a:pos x="18" y="129"/>
              </a:cxn>
              <a:cxn ang="0">
                <a:pos x="28" y="141"/>
              </a:cxn>
              <a:cxn ang="0">
                <a:pos x="47" y="156"/>
              </a:cxn>
              <a:cxn ang="0">
                <a:pos x="64" y="164"/>
              </a:cxn>
              <a:cxn ang="0">
                <a:pos x="75" y="166"/>
              </a:cxn>
              <a:cxn ang="0">
                <a:pos x="107" y="271"/>
              </a:cxn>
              <a:cxn ang="0">
                <a:pos x="108" y="263"/>
              </a:cxn>
              <a:cxn ang="0">
                <a:pos x="112" y="256"/>
              </a:cxn>
              <a:cxn ang="0">
                <a:pos x="127" y="246"/>
              </a:cxn>
              <a:cxn ang="0">
                <a:pos x="148" y="240"/>
              </a:cxn>
              <a:cxn ang="0">
                <a:pos x="174" y="235"/>
              </a:cxn>
              <a:cxn ang="0">
                <a:pos x="174" y="210"/>
              </a:cxn>
              <a:cxn ang="0">
                <a:pos x="183" y="212"/>
              </a:cxn>
              <a:cxn ang="0">
                <a:pos x="193" y="212"/>
              </a:cxn>
              <a:cxn ang="0">
                <a:pos x="213" y="210"/>
              </a:cxn>
              <a:cxn ang="0">
                <a:pos x="232" y="261"/>
              </a:cxn>
              <a:cxn ang="0">
                <a:pos x="259" y="321"/>
              </a:cxn>
              <a:cxn ang="0">
                <a:pos x="272" y="311"/>
              </a:cxn>
              <a:cxn ang="0">
                <a:pos x="282" y="302"/>
              </a:cxn>
              <a:cxn ang="0">
                <a:pos x="295" y="280"/>
              </a:cxn>
              <a:cxn ang="0">
                <a:pos x="306" y="23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4" name="Freeform 276"/>
          <p:cNvSpPr>
            <a:spLocks/>
          </p:cNvSpPr>
          <p:nvPr>
            <p:custDataLst>
              <p:tags r:id="rId203"/>
            </p:custDataLst>
          </p:nvPr>
        </p:nvSpPr>
        <p:spPr bwMode="auto">
          <a:xfrm>
            <a:off x="7015033" y="2947993"/>
            <a:ext cx="218413" cy="269875"/>
          </a:xfrm>
          <a:custGeom>
            <a:avLst/>
            <a:gdLst/>
            <a:ahLst/>
            <a:cxnLst>
              <a:cxn ang="0">
                <a:pos x="94" y="12"/>
              </a:cxn>
              <a:cxn ang="0">
                <a:pos x="67" y="32"/>
              </a:cxn>
              <a:cxn ang="0">
                <a:pos x="40" y="49"/>
              </a:cxn>
              <a:cxn ang="0">
                <a:pos x="27" y="82"/>
              </a:cxn>
              <a:cxn ang="0">
                <a:pos x="8" y="118"/>
              </a:cxn>
              <a:cxn ang="0">
                <a:pos x="7" y="136"/>
              </a:cxn>
              <a:cxn ang="0">
                <a:pos x="30" y="153"/>
              </a:cxn>
              <a:cxn ang="0">
                <a:pos x="50" y="168"/>
              </a:cxn>
              <a:cxn ang="0">
                <a:pos x="62" y="172"/>
              </a:cxn>
              <a:cxn ang="0">
                <a:pos x="75" y="211"/>
              </a:cxn>
              <a:cxn ang="0">
                <a:pos x="84" y="272"/>
              </a:cxn>
              <a:cxn ang="0">
                <a:pos x="94" y="299"/>
              </a:cxn>
              <a:cxn ang="0">
                <a:pos x="104" y="302"/>
              </a:cxn>
              <a:cxn ang="0">
                <a:pos x="112" y="297"/>
              </a:cxn>
              <a:cxn ang="0">
                <a:pos x="128" y="268"/>
              </a:cxn>
              <a:cxn ang="0">
                <a:pos x="145" y="262"/>
              </a:cxn>
              <a:cxn ang="0">
                <a:pos x="160" y="272"/>
              </a:cxn>
              <a:cxn ang="0">
                <a:pos x="173" y="277"/>
              </a:cxn>
              <a:cxn ang="0">
                <a:pos x="183" y="274"/>
              </a:cxn>
              <a:cxn ang="0">
                <a:pos x="192" y="259"/>
              </a:cxn>
              <a:cxn ang="0">
                <a:pos x="203" y="244"/>
              </a:cxn>
              <a:cxn ang="0">
                <a:pos x="212" y="241"/>
              </a:cxn>
              <a:cxn ang="0">
                <a:pos x="241" y="247"/>
              </a:cxn>
              <a:cxn ang="0">
                <a:pos x="259" y="271"/>
              </a:cxn>
              <a:cxn ang="0">
                <a:pos x="308" y="336"/>
              </a:cxn>
              <a:cxn ang="0">
                <a:pos x="341" y="382"/>
              </a:cxn>
              <a:cxn ang="0">
                <a:pos x="358" y="419"/>
              </a:cxn>
              <a:cxn ang="0">
                <a:pos x="366" y="457"/>
              </a:cxn>
              <a:cxn ang="0">
                <a:pos x="359" y="470"/>
              </a:cxn>
              <a:cxn ang="0">
                <a:pos x="339" y="487"/>
              </a:cxn>
              <a:cxn ang="0">
                <a:pos x="363" y="496"/>
              </a:cxn>
              <a:cxn ang="0">
                <a:pos x="392" y="518"/>
              </a:cxn>
              <a:cxn ang="0">
                <a:pos x="401" y="499"/>
              </a:cxn>
              <a:cxn ang="0">
                <a:pos x="413" y="489"/>
              </a:cxn>
              <a:cxn ang="0">
                <a:pos x="444" y="483"/>
              </a:cxn>
              <a:cxn ang="0">
                <a:pos x="468" y="438"/>
              </a:cxn>
              <a:cxn ang="0">
                <a:pos x="449" y="387"/>
              </a:cxn>
              <a:cxn ang="0">
                <a:pos x="421" y="347"/>
              </a:cxn>
              <a:cxn ang="0">
                <a:pos x="345" y="277"/>
              </a:cxn>
              <a:cxn ang="0">
                <a:pos x="279" y="218"/>
              </a:cxn>
              <a:cxn ang="0">
                <a:pos x="224" y="162"/>
              </a:cxn>
              <a:cxn ang="0">
                <a:pos x="179" y="105"/>
              </a:cxn>
              <a:cxn ang="0">
                <a:pos x="127" y="40"/>
              </a:cxn>
              <a:cxn ang="0">
                <a:pos x="115" y="14"/>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5" name="Freeform 277"/>
          <p:cNvSpPr>
            <a:spLocks/>
          </p:cNvSpPr>
          <p:nvPr>
            <p:custDataLst>
              <p:tags r:id="rId204"/>
            </p:custDataLst>
          </p:nvPr>
        </p:nvSpPr>
        <p:spPr bwMode="auto">
          <a:xfrm>
            <a:off x="7104462" y="3198818"/>
            <a:ext cx="144463" cy="130175"/>
          </a:xfrm>
          <a:custGeom>
            <a:avLst/>
            <a:gdLst/>
            <a:ahLst/>
            <a:cxnLst>
              <a:cxn ang="0">
                <a:pos x="152" y="19"/>
              </a:cxn>
              <a:cxn ang="0">
                <a:pos x="179" y="30"/>
              </a:cxn>
              <a:cxn ang="0">
                <a:pos x="196" y="30"/>
              </a:cxn>
              <a:cxn ang="0">
                <a:pos x="202" y="18"/>
              </a:cxn>
              <a:cxn ang="0">
                <a:pos x="210" y="10"/>
              </a:cxn>
              <a:cxn ang="0">
                <a:pos x="219" y="6"/>
              </a:cxn>
              <a:cxn ang="0">
                <a:pos x="245" y="2"/>
              </a:cxn>
              <a:cxn ang="0">
                <a:pos x="293" y="80"/>
              </a:cxn>
              <a:cxn ang="0">
                <a:pos x="266" y="107"/>
              </a:cxn>
              <a:cxn ang="0">
                <a:pos x="237" y="141"/>
              </a:cxn>
              <a:cxn ang="0">
                <a:pos x="225" y="159"/>
              </a:cxn>
              <a:cxn ang="0">
                <a:pos x="215" y="178"/>
              </a:cxn>
              <a:cxn ang="0">
                <a:pos x="209" y="197"/>
              </a:cxn>
              <a:cxn ang="0">
                <a:pos x="206" y="216"/>
              </a:cxn>
              <a:cxn ang="0">
                <a:pos x="196" y="217"/>
              </a:cxn>
              <a:cxn ang="0">
                <a:pos x="186" y="220"/>
              </a:cxn>
              <a:cxn ang="0">
                <a:pos x="170" y="229"/>
              </a:cxn>
              <a:cxn ang="0">
                <a:pos x="154" y="239"/>
              </a:cxn>
              <a:cxn ang="0">
                <a:pos x="133" y="246"/>
              </a:cxn>
              <a:cxn ang="0">
                <a:pos x="102" y="240"/>
              </a:cxn>
              <a:cxn ang="0">
                <a:pos x="71" y="232"/>
              </a:cxn>
              <a:cxn ang="0">
                <a:pos x="59" y="226"/>
              </a:cxn>
              <a:cxn ang="0">
                <a:pos x="49" y="220"/>
              </a:cxn>
              <a:cxn ang="0">
                <a:pos x="43" y="212"/>
              </a:cxn>
              <a:cxn ang="0">
                <a:pos x="41" y="204"/>
              </a:cxn>
              <a:cxn ang="0">
                <a:pos x="47" y="178"/>
              </a:cxn>
              <a:cxn ang="0">
                <a:pos x="45" y="162"/>
              </a:cxn>
              <a:cxn ang="0">
                <a:pos x="40" y="147"/>
              </a:cxn>
              <a:cxn ang="0">
                <a:pos x="24" y="119"/>
              </a:cxn>
              <a:cxn ang="0">
                <a:pos x="8" y="91"/>
              </a:cxn>
              <a:cxn ang="0">
                <a:pos x="2" y="74"/>
              </a:cxn>
              <a:cxn ang="0">
                <a:pos x="0" y="55"/>
              </a:cxn>
              <a:cxn ang="0">
                <a:pos x="2" y="45"/>
              </a:cxn>
              <a:cxn ang="0">
                <a:pos x="8" y="36"/>
              </a:cxn>
              <a:cxn ang="0">
                <a:pos x="17" y="29"/>
              </a:cxn>
              <a:cxn ang="0">
                <a:pos x="26" y="22"/>
              </a:cxn>
              <a:cxn ang="0">
                <a:pos x="48" y="14"/>
              </a:cxn>
              <a:cxn ang="0">
                <a:pos x="67" y="12"/>
              </a:cxn>
              <a:cxn ang="0">
                <a:pos x="96" y="12"/>
              </a:cxn>
              <a:cxn ang="0">
                <a:pos x="133" y="12"/>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6" name="Freeform 278"/>
          <p:cNvSpPr>
            <a:spLocks/>
          </p:cNvSpPr>
          <p:nvPr>
            <p:custDataLst>
              <p:tags r:id="rId205"/>
            </p:custDataLst>
          </p:nvPr>
        </p:nvSpPr>
        <p:spPr bwMode="auto">
          <a:xfrm>
            <a:off x="7539569" y="2435230"/>
            <a:ext cx="92869" cy="130175"/>
          </a:xfrm>
          <a:custGeom>
            <a:avLst/>
            <a:gdLst/>
            <a:ahLst/>
            <a:cxnLst>
              <a:cxn ang="0">
                <a:pos x="18" y="41"/>
              </a:cxn>
              <a:cxn ang="0">
                <a:pos x="28" y="26"/>
              </a:cxn>
              <a:cxn ang="0">
                <a:pos x="38" y="16"/>
              </a:cxn>
              <a:cxn ang="0">
                <a:pos x="50" y="9"/>
              </a:cxn>
              <a:cxn ang="0">
                <a:pos x="73" y="1"/>
              </a:cxn>
              <a:cxn ang="0">
                <a:pos x="88" y="12"/>
              </a:cxn>
              <a:cxn ang="0">
                <a:pos x="108" y="34"/>
              </a:cxn>
              <a:cxn ang="0">
                <a:pos x="125" y="50"/>
              </a:cxn>
              <a:cxn ang="0">
                <a:pos x="139" y="58"/>
              </a:cxn>
              <a:cxn ang="0">
                <a:pos x="152" y="64"/>
              </a:cxn>
              <a:cxn ang="0">
                <a:pos x="166" y="67"/>
              </a:cxn>
              <a:cxn ang="0">
                <a:pos x="184" y="96"/>
              </a:cxn>
              <a:cxn ang="0">
                <a:pos x="195" y="137"/>
              </a:cxn>
              <a:cxn ang="0">
                <a:pos x="199" y="165"/>
              </a:cxn>
              <a:cxn ang="0">
                <a:pos x="200" y="185"/>
              </a:cxn>
              <a:cxn ang="0">
                <a:pos x="198" y="197"/>
              </a:cxn>
              <a:cxn ang="0">
                <a:pos x="195" y="207"/>
              </a:cxn>
              <a:cxn ang="0">
                <a:pos x="189" y="214"/>
              </a:cxn>
              <a:cxn ang="0">
                <a:pos x="179" y="220"/>
              </a:cxn>
              <a:cxn ang="0">
                <a:pos x="164" y="224"/>
              </a:cxn>
              <a:cxn ang="0">
                <a:pos x="140" y="224"/>
              </a:cxn>
              <a:cxn ang="0">
                <a:pos x="118" y="229"/>
              </a:cxn>
              <a:cxn ang="0">
                <a:pos x="111" y="235"/>
              </a:cxn>
              <a:cxn ang="0">
                <a:pos x="108" y="242"/>
              </a:cxn>
              <a:cxn ang="0">
                <a:pos x="98" y="245"/>
              </a:cxn>
              <a:cxn ang="0">
                <a:pos x="85" y="240"/>
              </a:cxn>
              <a:cxn ang="0">
                <a:pos x="77" y="230"/>
              </a:cxn>
              <a:cxn ang="0">
                <a:pos x="73" y="216"/>
              </a:cxn>
              <a:cxn ang="0">
                <a:pos x="72" y="192"/>
              </a:cxn>
              <a:cxn ang="0">
                <a:pos x="71" y="168"/>
              </a:cxn>
              <a:cxn ang="0">
                <a:pos x="69" y="154"/>
              </a:cxn>
              <a:cxn ang="0">
                <a:pos x="64" y="142"/>
              </a:cxn>
              <a:cxn ang="0">
                <a:pos x="56" y="134"/>
              </a:cxn>
              <a:cxn ang="0">
                <a:pos x="40" y="125"/>
              </a:cxn>
              <a:cxn ang="0">
                <a:pos x="18" y="115"/>
              </a:cxn>
              <a:cxn ang="0">
                <a:pos x="6" y="106"/>
              </a:cxn>
              <a:cxn ang="0">
                <a:pos x="1" y="98"/>
              </a:cxn>
              <a:cxn ang="0">
                <a:pos x="1" y="87"/>
              </a:cxn>
              <a:cxn ang="0">
                <a:pos x="5" y="78"/>
              </a:cxn>
              <a:cxn ang="0">
                <a:pos x="10" y="68"/>
              </a:cxn>
              <a:cxn ang="0">
                <a:pos x="13" y="56"/>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327" name="Freeform 279"/>
          <p:cNvSpPr>
            <a:spLocks/>
          </p:cNvSpPr>
          <p:nvPr>
            <p:custDataLst>
              <p:tags r:id="rId206"/>
            </p:custDataLst>
          </p:nvPr>
        </p:nvSpPr>
        <p:spPr bwMode="auto">
          <a:xfrm>
            <a:off x="8155252" y="3732213"/>
            <a:ext cx="251090" cy="254000"/>
          </a:xfrm>
          <a:custGeom>
            <a:avLst/>
            <a:gdLst/>
            <a:ahLst/>
            <a:cxnLst>
              <a:cxn ang="0">
                <a:pos x="91" y="21"/>
              </a:cxn>
              <a:cxn ang="0">
                <a:pos x="160" y="47"/>
              </a:cxn>
              <a:cxn ang="0">
                <a:pos x="202" y="70"/>
              </a:cxn>
              <a:cxn ang="0">
                <a:pos x="253" y="110"/>
              </a:cxn>
              <a:cxn ang="0">
                <a:pos x="300" y="136"/>
              </a:cxn>
              <a:cxn ang="0">
                <a:pos x="299" y="161"/>
              </a:cxn>
              <a:cxn ang="0">
                <a:pos x="347" y="205"/>
              </a:cxn>
              <a:cxn ang="0">
                <a:pos x="393" y="248"/>
              </a:cxn>
              <a:cxn ang="0">
                <a:pos x="379" y="250"/>
              </a:cxn>
              <a:cxn ang="0">
                <a:pos x="372" y="256"/>
              </a:cxn>
              <a:cxn ang="0">
                <a:pos x="372" y="278"/>
              </a:cxn>
              <a:cxn ang="0">
                <a:pos x="377" y="301"/>
              </a:cxn>
              <a:cxn ang="0">
                <a:pos x="389" y="325"/>
              </a:cxn>
              <a:cxn ang="0">
                <a:pos x="407" y="348"/>
              </a:cxn>
              <a:cxn ang="0">
                <a:pos x="428" y="366"/>
              </a:cxn>
              <a:cxn ang="0">
                <a:pos x="451" y="376"/>
              </a:cxn>
              <a:cxn ang="0">
                <a:pos x="461" y="390"/>
              </a:cxn>
              <a:cxn ang="0">
                <a:pos x="472" y="406"/>
              </a:cxn>
              <a:cxn ang="0">
                <a:pos x="489" y="417"/>
              </a:cxn>
              <a:cxn ang="0">
                <a:pos x="513" y="432"/>
              </a:cxn>
              <a:cxn ang="0">
                <a:pos x="518" y="444"/>
              </a:cxn>
              <a:cxn ang="0">
                <a:pos x="525" y="450"/>
              </a:cxn>
              <a:cxn ang="0">
                <a:pos x="538" y="456"/>
              </a:cxn>
              <a:cxn ang="0">
                <a:pos x="534" y="472"/>
              </a:cxn>
              <a:cxn ang="0">
                <a:pos x="519" y="484"/>
              </a:cxn>
              <a:cxn ang="0">
                <a:pos x="490" y="487"/>
              </a:cxn>
              <a:cxn ang="0">
                <a:pos x="448" y="480"/>
              </a:cxn>
              <a:cxn ang="0">
                <a:pos x="414" y="466"/>
              </a:cxn>
              <a:cxn ang="0">
                <a:pos x="386" y="446"/>
              </a:cxn>
              <a:cxn ang="0">
                <a:pos x="355" y="415"/>
              </a:cxn>
              <a:cxn ang="0">
                <a:pos x="312" y="365"/>
              </a:cxn>
              <a:cxn ang="0">
                <a:pos x="274" y="330"/>
              </a:cxn>
              <a:cxn ang="0">
                <a:pos x="246" y="316"/>
              </a:cxn>
              <a:cxn ang="0">
                <a:pos x="212" y="309"/>
              </a:cxn>
              <a:cxn ang="0">
                <a:pos x="180" y="310"/>
              </a:cxn>
              <a:cxn ang="0">
                <a:pos x="153" y="317"/>
              </a:cxn>
              <a:cxn ang="0">
                <a:pos x="113" y="345"/>
              </a:cxn>
              <a:cxn ang="0">
                <a:pos x="136" y="361"/>
              </a:cxn>
              <a:cxn ang="0">
                <a:pos x="140" y="370"/>
              </a:cxn>
              <a:cxn ang="0">
                <a:pos x="124" y="401"/>
              </a:cxn>
              <a:cxn ang="0">
                <a:pos x="113" y="414"/>
              </a:cxn>
              <a:cxn ang="0">
                <a:pos x="47" y="403"/>
              </a:cxn>
              <a:cxn ang="0">
                <a:pos x="20" y="259"/>
              </a:cxn>
              <a:cxn ang="0">
                <a:pos x="20" y="0"/>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8" name="Freeform 280"/>
          <p:cNvSpPr>
            <a:spLocks/>
          </p:cNvSpPr>
          <p:nvPr>
            <p:custDataLst>
              <p:tags r:id="rId207"/>
            </p:custDataLst>
          </p:nvPr>
        </p:nvSpPr>
        <p:spPr bwMode="auto">
          <a:xfrm>
            <a:off x="8363347" y="3716341"/>
            <a:ext cx="115226" cy="128587"/>
          </a:xfrm>
          <a:custGeom>
            <a:avLst/>
            <a:gdLst/>
            <a:ahLst/>
            <a:cxnLst>
              <a:cxn ang="0">
                <a:pos x="136" y="1"/>
              </a:cxn>
              <a:cxn ang="0">
                <a:pos x="157" y="8"/>
              </a:cxn>
              <a:cxn ang="0">
                <a:pos x="179" y="21"/>
              </a:cxn>
              <a:cxn ang="0">
                <a:pos x="199" y="37"/>
              </a:cxn>
              <a:cxn ang="0">
                <a:pos x="218" y="57"/>
              </a:cxn>
              <a:cxn ang="0">
                <a:pos x="234" y="76"/>
              </a:cxn>
              <a:cxn ang="0">
                <a:pos x="245" y="94"/>
              </a:cxn>
              <a:cxn ang="0">
                <a:pos x="252" y="111"/>
              </a:cxn>
              <a:cxn ang="0">
                <a:pos x="252" y="128"/>
              </a:cxn>
              <a:cxn ang="0">
                <a:pos x="243" y="151"/>
              </a:cxn>
              <a:cxn ang="0">
                <a:pos x="229" y="174"/>
              </a:cxn>
              <a:cxn ang="0">
                <a:pos x="209" y="195"/>
              </a:cxn>
              <a:cxn ang="0">
                <a:pos x="184" y="214"/>
              </a:cxn>
              <a:cxn ang="0">
                <a:pos x="157" y="229"/>
              </a:cxn>
              <a:cxn ang="0">
                <a:pos x="129" y="240"/>
              </a:cxn>
              <a:cxn ang="0">
                <a:pos x="100" y="245"/>
              </a:cxn>
              <a:cxn ang="0">
                <a:pos x="74" y="245"/>
              </a:cxn>
              <a:cxn ang="0">
                <a:pos x="53" y="240"/>
              </a:cxn>
              <a:cxn ang="0">
                <a:pos x="33" y="234"/>
              </a:cxn>
              <a:cxn ang="0">
                <a:pos x="11" y="229"/>
              </a:cxn>
              <a:cxn ang="0">
                <a:pos x="3" y="219"/>
              </a:cxn>
              <a:cxn ang="0">
                <a:pos x="10" y="205"/>
              </a:cxn>
              <a:cxn ang="0">
                <a:pos x="22" y="196"/>
              </a:cxn>
              <a:cxn ang="0">
                <a:pos x="37" y="191"/>
              </a:cxn>
              <a:cxn ang="0">
                <a:pos x="50" y="197"/>
              </a:cxn>
              <a:cxn ang="0">
                <a:pos x="60" y="207"/>
              </a:cxn>
              <a:cxn ang="0">
                <a:pos x="68" y="201"/>
              </a:cxn>
              <a:cxn ang="0">
                <a:pos x="75" y="190"/>
              </a:cxn>
              <a:cxn ang="0">
                <a:pos x="84" y="180"/>
              </a:cxn>
              <a:cxn ang="0">
                <a:pos x="91" y="181"/>
              </a:cxn>
              <a:cxn ang="0">
                <a:pos x="98" y="179"/>
              </a:cxn>
              <a:cxn ang="0">
                <a:pos x="106" y="178"/>
              </a:cxn>
              <a:cxn ang="0">
                <a:pos x="120" y="174"/>
              </a:cxn>
              <a:cxn ang="0">
                <a:pos x="149" y="164"/>
              </a:cxn>
              <a:cxn ang="0">
                <a:pos x="179" y="147"/>
              </a:cxn>
              <a:cxn ang="0">
                <a:pos x="197" y="135"/>
              </a:cxn>
              <a:cxn ang="0">
                <a:pos x="210" y="123"/>
              </a:cxn>
              <a:cxn ang="0">
                <a:pos x="218" y="111"/>
              </a:cxn>
              <a:cxn ang="0">
                <a:pos x="219" y="98"/>
              </a:cxn>
              <a:cxn ang="0">
                <a:pos x="214" y="88"/>
              </a:cxn>
              <a:cxn ang="0">
                <a:pos x="210" y="80"/>
              </a:cxn>
              <a:cxn ang="0">
                <a:pos x="207" y="72"/>
              </a:cxn>
              <a:cxn ang="0">
                <a:pos x="201" y="67"/>
              </a:cxn>
              <a:cxn ang="0">
                <a:pos x="191" y="65"/>
              </a:cxn>
              <a:cxn ang="0">
                <a:pos x="184" y="61"/>
              </a:cxn>
              <a:cxn ang="0">
                <a:pos x="180" y="54"/>
              </a:cxn>
              <a:cxn ang="0">
                <a:pos x="140" y="49"/>
              </a:cxn>
              <a:cxn ang="0">
                <a:pos x="136" y="44"/>
              </a:cxn>
              <a:cxn ang="0">
                <a:pos x="136" y="36"/>
              </a:cxn>
              <a:cxn ang="0">
                <a:pos x="140" y="18"/>
              </a:cxn>
              <a:cxn ang="0">
                <a:pos x="110" y="11"/>
              </a:cxn>
              <a:cxn ang="0">
                <a:pos x="97" y="12"/>
              </a:cxn>
              <a:cxn ang="0">
                <a:pos x="86" y="18"/>
              </a:cxn>
              <a:cxn ang="0">
                <a:pos x="104" y="5"/>
              </a:cxn>
              <a:cxn ang="0">
                <a:pos x="113" y="1"/>
              </a:cxn>
              <a:cxn ang="0">
                <a:pos x="127" y="0"/>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9" name="Freeform 281"/>
          <p:cNvSpPr>
            <a:spLocks/>
          </p:cNvSpPr>
          <p:nvPr>
            <p:custDataLst>
              <p:tags r:id="rId208"/>
            </p:custDataLst>
          </p:nvPr>
        </p:nvSpPr>
        <p:spPr bwMode="auto">
          <a:xfrm>
            <a:off x="6495654" y="3349630"/>
            <a:ext cx="68792" cy="119063"/>
          </a:xfrm>
          <a:custGeom>
            <a:avLst/>
            <a:gdLst/>
            <a:ahLst/>
            <a:cxnLst>
              <a:cxn ang="0">
                <a:pos x="41" y="228"/>
              </a:cxn>
              <a:cxn ang="0">
                <a:pos x="36" y="220"/>
              </a:cxn>
              <a:cxn ang="0">
                <a:pos x="29" y="208"/>
              </a:cxn>
              <a:cxn ang="0">
                <a:pos x="22" y="194"/>
              </a:cxn>
              <a:cxn ang="0">
                <a:pos x="16" y="178"/>
              </a:cxn>
              <a:cxn ang="0">
                <a:pos x="10" y="163"/>
              </a:cxn>
              <a:cxn ang="0">
                <a:pos x="5" y="148"/>
              </a:cxn>
              <a:cxn ang="0">
                <a:pos x="2" y="135"/>
              </a:cxn>
              <a:cxn ang="0">
                <a:pos x="0" y="123"/>
              </a:cxn>
              <a:cxn ang="0">
                <a:pos x="2" y="104"/>
              </a:cxn>
              <a:cxn ang="0">
                <a:pos x="4" y="87"/>
              </a:cxn>
              <a:cxn ang="0">
                <a:pos x="6" y="70"/>
              </a:cxn>
              <a:cxn ang="0">
                <a:pos x="9" y="55"/>
              </a:cxn>
              <a:cxn ang="0">
                <a:pos x="18" y="28"/>
              </a:cxn>
              <a:cxn ang="0">
                <a:pos x="28" y="0"/>
              </a:cxn>
              <a:cxn ang="0">
                <a:pos x="45" y="16"/>
              </a:cxn>
              <a:cxn ang="0">
                <a:pos x="62" y="28"/>
              </a:cxn>
              <a:cxn ang="0">
                <a:pos x="76" y="37"/>
              </a:cxn>
              <a:cxn ang="0">
                <a:pos x="89" y="48"/>
              </a:cxn>
              <a:cxn ang="0">
                <a:pos x="95" y="55"/>
              </a:cxn>
              <a:cxn ang="0">
                <a:pos x="101" y="63"/>
              </a:cxn>
              <a:cxn ang="0">
                <a:pos x="107" y="74"/>
              </a:cxn>
              <a:cxn ang="0">
                <a:pos x="114" y="86"/>
              </a:cxn>
              <a:cxn ang="0">
                <a:pos x="120" y="100"/>
              </a:cxn>
              <a:cxn ang="0">
                <a:pos x="127" y="117"/>
              </a:cxn>
              <a:cxn ang="0">
                <a:pos x="133" y="138"/>
              </a:cxn>
              <a:cxn ang="0">
                <a:pos x="141" y="161"/>
              </a:cxn>
              <a:cxn ang="0">
                <a:pos x="140" y="169"/>
              </a:cxn>
              <a:cxn ang="0">
                <a:pos x="138" y="177"/>
              </a:cxn>
              <a:cxn ang="0">
                <a:pos x="135" y="186"/>
              </a:cxn>
              <a:cxn ang="0">
                <a:pos x="131" y="192"/>
              </a:cxn>
              <a:cxn ang="0">
                <a:pos x="127" y="199"/>
              </a:cxn>
              <a:cxn ang="0">
                <a:pos x="121" y="204"/>
              </a:cxn>
              <a:cxn ang="0">
                <a:pos x="115" y="209"/>
              </a:cxn>
              <a:cxn ang="0">
                <a:pos x="108" y="213"/>
              </a:cxn>
              <a:cxn ang="0">
                <a:pos x="100" y="217"/>
              </a:cxn>
              <a:cxn ang="0">
                <a:pos x="93" y="220"/>
              </a:cxn>
              <a:cxn ang="0">
                <a:pos x="85" y="223"/>
              </a:cxn>
              <a:cxn ang="0">
                <a:pos x="76" y="225"/>
              </a:cxn>
              <a:cxn ang="0">
                <a:pos x="59" y="227"/>
              </a:cxn>
              <a:cxn ang="0">
                <a:pos x="41" y="228"/>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0" name="Group 282"/>
          <p:cNvGrpSpPr>
            <a:grpSpLocks/>
          </p:cNvGrpSpPr>
          <p:nvPr>
            <p:custDataLst>
              <p:tags r:id="rId209"/>
            </p:custDataLst>
          </p:nvPr>
        </p:nvGrpSpPr>
        <p:grpSpPr bwMode="auto">
          <a:xfrm>
            <a:off x="7513770" y="3060700"/>
            <a:ext cx="252809" cy="439738"/>
            <a:chOff x="5062" y="2295"/>
            <a:chExt cx="177" cy="279"/>
          </a:xfrm>
        </p:grpSpPr>
        <p:sp>
          <p:nvSpPr>
            <p:cNvPr id="2331" name="Freeform 283"/>
            <p:cNvSpPr>
              <a:spLocks/>
            </p:cNvSpPr>
            <p:nvPr/>
          </p:nvSpPr>
          <p:spPr bwMode="auto">
            <a:xfrm>
              <a:off x="5154" y="2449"/>
              <a:ext cx="19" cy="37"/>
            </a:xfrm>
            <a:custGeom>
              <a:avLst/>
              <a:gdLst/>
              <a:ahLst/>
              <a:cxnLst>
                <a:cxn ang="0">
                  <a:pos x="39" y="110"/>
                </a:cxn>
                <a:cxn ang="0">
                  <a:pos x="42" y="109"/>
                </a:cxn>
                <a:cxn ang="0">
                  <a:pos x="46" y="106"/>
                </a:cxn>
                <a:cxn ang="0">
                  <a:pos x="49" y="101"/>
                </a:cxn>
                <a:cxn ang="0">
                  <a:pos x="52" y="96"/>
                </a:cxn>
                <a:cxn ang="0">
                  <a:pos x="54" y="90"/>
                </a:cxn>
                <a:cxn ang="0">
                  <a:pos x="57" y="84"/>
                </a:cxn>
                <a:cxn ang="0">
                  <a:pos x="59" y="78"/>
                </a:cxn>
                <a:cxn ang="0">
                  <a:pos x="60" y="73"/>
                </a:cxn>
                <a:cxn ang="0">
                  <a:pos x="59" y="60"/>
                </a:cxn>
                <a:cxn ang="0">
                  <a:pos x="58" y="48"/>
                </a:cxn>
                <a:cxn ang="0">
                  <a:pos x="57" y="38"/>
                </a:cxn>
                <a:cxn ang="0">
                  <a:pos x="54" y="29"/>
                </a:cxn>
                <a:cxn ang="0">
                  <a:pos x="51" y="21"/>
                </a:cxn>
                <a:cxn ang="0">
                  <a:pos x="48" y="13"/>
                </a:cxn>
                <a:cxn ang="0">
                  <a:pos x="45" y="6"/>
                </a:cxn>
                <a:cxn ang="0">
                  <a:pos x="39" y="0"/>
                </a:cxn>
                <a:cxn ang="0">
                  <a:pos x="35" y="3"/>
                </a:cxn>
                <a:cxn ang="0">
                  <a:pos x="30" y="8"/>
                </a:cxn>
                <a:cxn ang="0">
                  <a:pos x="27" y="13"/>
                </a:cxn>
                <a:cxn ang="0">
                  <a:pos x="24" y="18"/>
                </a:cxn>
                <a:cxn ang="0">
                  <a:pos x="18" y="29"/>
                </a:cxn>
                <a:cxn ang="0">
                  <a:pos x="15" y="40"/>
                </a:cxn>
                <a:cxn ang="0">
                  <a:pos x="10" y="51"/>
                </a:cxn>
                <a:cxn ang="0">
                  <a:pos x="7" y="62"/>
                </a:cxn>
                <a:cxn ang="0">
                  <a:pos x="6" y="66"/>
                </a:cxn>
                <a:cxn ang="0">
                  <a:pos x="4" y="69"/>
                </a:cxn>
                <a:cxn ang="0">
                  <a:pos x="2" y="72"/>
                </a:cxn>
                <a:cxn ang="0">
                  <a:pos x="0" y="73"/>
                </a:cxn>
                <a:cxn ang="0">
                  <a:pos x="1" y="78"/>
                </a:cxn>
                <a:cxn ang="0">
                  <a:pos x="3" y="84"/>
                </a:cxn>
                <a:cxn ang="0">
                  <a:pos x="7" y="90"/>
                </a:cxn>
                <a:cxn ang="0">
                  <a:pos x="12" y="96"/>
                </a:cxn>
                <a:cxn ang="0">
                  <a:pos x="18" y="101"/>
                </a:cxn>
                <a:cxn ang="0">
                  <a:pos x="25" y="106"/>
                </a:cxn>
                <a:cxn ang="0">
                  <a:pos x="32" y="109"/>
                </a:cxn>
                <a:cxn ang="0">
                  <a:pos x="39" y="110"/>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2" name="Freeform 284"/>
            <p:cNvSpPr>
              <a:spLocks/>
            </p:cNvSpPr>
            <p:nvPr/>
          </p:nvSpPr>
          <p:spPr bwMode="auto">
            <a:xfrm>
              <a:off x="5189" y="2422"/>
              <a:ext cx="24" cy="25"/>
            </a:xfrm>
            <a:custGeom>
              <a:avLst/>
              <a:gdLst/>
              <a:ahLst/>
              <a:cxnLst>
                <a:cxn ang="0">
                  <a:pos x="0" y="13"/>
                </a:cxn>
                <a:cxn ang="0">
                  <a:pos x="8" y="18"/>
                </a:cxn>
                <a:cxn ang="0">
                  <a:pos x="15" y="25"/>
                </a:cxn>
                <a:cxn ang="0">
                  <a:pos x="23" y="32"/>
                </a:cxn>
                <a:cxn ang="0">
                  <a:pos x="31" y="40"/>
                </a:cxn>
                <a:cxn ang="0">
                  <a:pos x="37" y="48"/>
                </a:cxn>
                <a:cxn ang="0">
                  <a:pos x="42" y="57"/>
                </a:cxn>
                <a:cxn ang="0">
                  <a:pos x="45" y="65"/>
                </a:cxn>
                <a:cxn ang="0">
                  <a:pos x="46" y="75"/>
                </a:cxn>
                <a:cxn ang="0">
                  <a:pos x="72" y="75"/>
                </a:cxn>
                <a:cxn ang="0">
                  <a:pos x="65" y="50"/>
                </a:cxn>
                <a:cxn ang="0">
                  <a:pos x="60" y="34"/>
                </a:cxn>
                <a:cxn ang="0">
                  <a:pos x="60" y="27"/>
                </a:cxn>
                <a:cxn ang="0">
                  <a:pos x="63" y="19"/>
                </a:cxn>
                <a:cxn ang="0">
                  <a:pos x="67" y="11"/>
                </a:cxn>
                <a:cxn ang="0">
                  <a:pos x="72" y="1"/>
                </a:cxn>
                <a:cxn ang="0">
                  <a:pos x="52" y="0"/>
                </a:cxn>
                <a:cxn ang="0">
                  <a:pos x="32" y="0"/>
                </a:cxn>
                <a:cxn ang="0">
                  <a:pos x="22" y="1"/>
                </a:cxn>
                <a:cxn ang="0">
                  <a:pos x="13" y="3"/>
                </a:cxn>
                <a:cxn ang="0">
                  <a:pos x="9" y="5"/>
                </a:cxn>
                <a:cxn ang="0">
                  <a:pos x="6" y="7"/>
                </a:cxn>
                <a:cxn ang="0">
                  <a:pos x="2" y="10"/>
                </a:cxn>
                <a:cxn ang="0">
                  <a:pos x="0" y="13"/>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3" name="Freeform 285"/>
            <p:cNvSpPr>
              <a:spLocks/>
            </p:cNvSpPr>
            <p:nvPr/>
          </p:nvSpPr>
          <p:spPr bwMode="auto">
            <a:xfrm>
              <a:off x="5160" y="2389"/>
              <a:ext cx="5" cy="16"/>
            </a:xfrm>
            <a:custGeom>
              <a:avLst/>
              <a:gdLst/>
              <a:ahLst/>
              <a:cxnLst>
                <a:cxn ang="0">
                  <a:pos x="15" y="49"/>
                </a:cxn>
                <a:cxn ang="0">
                  <a:pos x="15" y="33"/>
                </a:cxn>
                <a:cxn ang="0">
                  <a:pos x="15" y="19"/>
                </a:cxn>
                <a:cxn ang="0">
                  <a:pos x="14" y="13"/>
                </a:cxn>
                <a:cxn ang="0">
                  <a:pos x="13" y="7"/>
                </a:cxn>
                <a:cxn ang="0">
                  <a:pos x="11" y="3"/>
                </a:cxn>
                <a:cxn ang="0">
                  <a:pos x="9" y="0"/>
                </a:cxn>
                <a:cxn ang="0">
                  <a:pos x="4" y="7"/>
                </a:cxn>
                <a:cxn ang="0">
                  <a:pos x="2" y="15"/>
                </a:cxn>
                <a:cxn ang="0">
                  <a:pos x="0" y="23"/>
                </a:cxn>
                <a:cxn ang="0">
                  <a:pos x="0" y="30"/>
                </a:cxn>
                <a:cxn ang="0">
                  <a:pos x="1" y="36"/>
                </a:cxn>
                <a:cxn ang="0">
                  <a:pos x="4" y="42"/>
                </a:cxn>
                <a:cxn ang="0">
                  <a:pos x="7" y="44"/>
                </a:cxn>
                <a:cxn ang="0">
                  <a:pos x="9" y="46"/>
                </a:cxn>
                <a:cxn ang="0">
                  <a:pos x="12" y="48"/>
                </a:cxn>
                <a:cxn ang="0">
                  <a:pos x="15" y="49"/>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4" name="Freeform 286"/>
            <p:cNvSpPr>
              <a:spLocks/>
            </p:cNvSpPr>
            <p:nvPr/>
          </p:nvSpPr>
          <p:spPr bwMode="auto">
            <a:xfrm>
              <a:off x="5139" y="2387"/>
              <a:ext cx="15" cy="13"/>
            </a:xfrm>
            <a:custGeom>
              <a:avLst/>
              <a:gdLst/>
              <a:ahLst/>
              <a:cxnLst>
                <a:cxn ang="0">
                  <a:pos x="20" y="6"/>
                </a:cxn>
                <a:cxn ang="0">
                  <a:pos x="0" y="37"/>
                </a:cxn>
                <a:cxn ang="0">
                  <a:pos x="6" y="39"/>
                </a:cxn>
                <a:cxn ang="0">
                  <a:pos x="12" y="40"/>
                </a:cxn>
                <a:cxn ang="0">
                  <a:pos x="19" y="39"/>
                </a:cxn>
                <a:cxn ang="0">
                  <a:pos x="26" y="38"/>
                </a:cxn>
                <a:cxn ang="0">
                  <a:pos x="32" y="36"/>
                </a:cxn>
                <a:cxn ang="0">
                  <a:pos x="39" y="33"/>
                </a:cxn>
                <a:cxn ang="0">
                  <a:pos x="43" y="30"/>
                </a:cxn>
                <a:cxn ang="0">
                  <a:pos x="47" y="25"/>
                </a:cxn>
                <a:cxn ang="0">
                  <a:pos x="47" y="0"/>
                </a:cxn>
                <a:cxn ang="0">
                  <a:pos x="41" y="0"/>
                </a:cxn>
                <a:cxn ang="0">
                  <a:pos x="33" y="1"/>
                </a:cxn>
                <a:cxn ang="0">
                  <a:pos x="26" y="3"/>
                </a:cxn>
                <a:cxn ang="0">
                  <a:pos x="20" y="6"/>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5" name="Freeform 287"/>
            <p:cNvSpPr>
              <a:spLocks/>
            </p:cNvSpPr>
            <p:nvPr/>
          </p:nvSpPr>
          <p:spPr bwMode="auto">
            <a:xfrm>
              <a:off x="5184" y="2465"/>
              <a:ext cx="13" cy="10"/>
            </a:xfrm>
            <a:custGeom>
              <a:avLst/>
              <a:gdLst/>
              <a:ahLst/>
              <a:cxnLst>
                <a:cxn ang="0">
                  <a:pos x="0" y="0"/>
                </a:cxn>
                <a:cxn ang="0">
                  <a:pos x="3" y="8"/>
                </a:cxn>
                <a:cxn ang="0">
                  <a:pos x="6" y="13"/>
                </a:cxn>
                <a:cxn ang="0">
                  <a:pos x="12" y="19"/>
                </a:cxn>
                <a:cxn ang="0">
                  <a:pos x="17" y="23"/>
                </a:cxn>
                <a:cxn ang="0">
                  <a:pos x="23" y="26"/>
                </a:cxn>
                <a:cxn ang="0">
                  <a:pos x="28" y="29"/>
                </a:cxn>
                <a:cxn ang="0">
                  <a:pos x="34" y="31"/>
                </a:cxn>
                <a:cxn ang="0">
                  <a:pos x="39" y="31"/>
                </a:cxn>
                <a:cxn ang="0">
                  <a:pos x="33" y="22"/>
                </a:cxn>
                <a:cxn ang="0">
                  <a:pos x="25" y="14"/>
                </a:cxn>
                <a:cxn ang="0">
                  <a:pos x="16" y="7"/>
                </a:cxn>
                <a:cxn ang="0">
                  <a:pos x="6" y="0"/>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6" name="Freeform 288"/>
            <p:cNvSpPr>
              <a:spLocks/>
            </p:cNvSpPr>
            <p:nvPr/>
          </p:nvSpPr>
          <p:spPr bwMode="auto">
            <a:xfrm>
              <a:off x="5172" y="2410"/>
              <a:ext cx="10" cy="6"/>
            </a:xfrm>
            <a:custGeom>
              <a:avLst/>
              <a:gdLst/>
              <a:ahLst/>
              <a:cxnLst>
                <a:cxn ang="0">
                  <a:pos x="0" y="0"/>
                </a:cxn>
                <a:cxn ang="0">
                  <a:pos x="34" y="19"/>
                </a:cxn>
                <a:cxn ang="0">
                  <a:pos x="34" y="0"/>
                </a:cxn>
                <a:cxn ang="0">
                  <a:pos x="24" y="0"/>
                </a:cxn>
                <a:cxn ang="0">
                  <a:pos x="14" y="0"/>
                </a:cxn>
                <a:cxn ang="0">
                  <a:pos x="7" y="0"/>
                </a:cxn>
                <a:cxn ang="0">
                  <a:pos x="0" y="0"/>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7" name="Freeform 289"/>
            <p:cNvSpPr>
              <a:spLocks/>
            </p:cNvSpPr>
            <p:nvPr/>
          </p:nvSpPr>
          <p:spPr bwMode="auto">
            <a:xfrm>
              <a:off x="5180" y="2471"/>
              <a:ext cx="6" cy="4"/>
            </a:xfrm>
            <a:custGeom>
              <a:avLst/>
              <a:gdLst/>
              <a:ahLst/>
              <a:cxnLst>
                <a:cxn ang="0">
                  <a:pos x="0" y="0"/>
                </a:cxn>
                <a:cxn ang="0">
                  <a:pos x="19" y="12"/>
                </a:cxn>
                <a:cxn ang="0">
                  <a:pos x="13" y="6"/>
                </a:cxn>
                <a:cxn ang="0">
                  <a:pos x="6" y="6"/>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8" name="Freeform 290"/>
            <p:cNvSpPr>
              <a:spLocks/>
            </p:cNvSpPr>
            <p:nvPr/>
          </p:nvSpPr>
          <p:spPr bwMode="auto">
            <a:xfrm>
              <a:off x="5062" y="2447"/>
              <a:ext cx="42" cy="55"/>
            </a:xfrm>
            <a:custGeom>
              <a:avLst/>
              <a:gdLst/>
              <a:ahLst/>
              <a:cxnLst>
                <a:cxn ang="0">
                  <a:pos x="113" y="0"/>
                </a:cxn>
                <a:cxn ang="0">
                  <a:pos x="117" y="5"/>
                </a:cxn>
                <a:cxn ang="0">
                  <a:pos x="121" y="10"/>
                </a:cxn>
                <a:cxn ang="0">
                  <a:pos x="124" y="13"/>
                </a:cxn>
                <a:cxn ang="0">
                  <a:pos x="125" y="17"/>
                </a:cxn>
                <a:cxn ang="0">
                  <a:pos x="126" y="20"/>
                </a:cxn>
                <a:cxn ang="0">
                  <a:pos x="126" y="25"/>
                </a:cxn>
                <a:cxn ang="0">
                  <a:pos x="123" y="32"/>
                </a:cxn>
                <a:cxn ang="0">
                  <a:pos x="118" y="41"/>
                </a:cxn>
                <a:cxn ang="0">
                  <a:pos x="113" y="50"/>
                </a:cxn>
                <a:cxn ang="0">
                  <a:pos x="106" y="61"/>
                </a:cxn>
                <a:cxn ang="0">
                  <a:pos x="91" y="83"/>
                </a:cxn>
                <a:cxn ang="0">
                  <a:pos x="72" y="104"/>
                </a:cxn>
                <a:cxn ang="0">
                  <a:pos x="53" y="126"/>
                </a:cxn>
                <a:cxn ang="0">
                  <a:pos x="34" y="144"/>
                </a:cxn>
                <a:cxn ang="0">
                  <a:pos x="25" y="152"/>
                </a:cxn>
                <a:cxn ang="0">
                  <a:pos x="16" y="158"/>
                </a:cxn>
                <a:cxn ang="0">
                  <a:pos x="7" y="163"/>
                </a:cxn>
                <a:cxn ang="0">
                  <a:pos x="0" y="166"/>
                </a:cxn>
                <a:cxn ang="0">
                  <a:pos x="0" y="160"/>
                </a:cxn>
                <a:cxn ang="0">
                  <a:pos x="0" y="153"/>
                </a:cxn>
                <a:cxn ang="0">
                  <a:pos x="0" y="145"/>
                </a:cxn>
                <a:cxn ang="0">
                  <a:pos x="0" y="136"/>
                </a:cxn>
                <a:cxn ang="0">
                  <a:pos x="3" y="131"/>
                </a:cxn>
                <a:cxn ang="0">
                  <a:pos x="6" y="128"/>
                </a:cxn>
                <a:cxn ang="0">
                  <a:pos x="12" y="124"/>
                </a:cxn>
                <a:cxn ang="0">
                  <a:pos x="16" y="121"/>
                </a:cxn>
                <a:cxn ang="0">
                  <a:pos x="26" y="116"/>
                </a:cxn>
                <a:cxn ang="0">
                  <a:pos x="33" y="110"/>
                </a:cxn>
                <a:cxn ang="0">
                  <a:pos x="40" y="104"/>
                </a:cxn>
                <a:cxn ang="0">
                  <a:pos x="48" y="96"/>
                </a:cxn>
                <a:cxn ang="0">
                  <a:pos x="53" y="89"/>
                </a:cxn>
                <a:cxn ang="0">
                  <a:pos x="58" y="82"/>
                </a:cxn>
                <a:cxn ang="0">
                  <a:pos x="67" y="66"/>
                </a:cxn>
                <a:cxn ang="0">
                  <a:pos x="72" y="50"/>
                </a:cxn>
                <a:cxn ang="0">
                  <a:pos x="79" y="36"/>
                </a:cxn>
                <a:cxn ang="0">
                  <a:pos x="87" y="23"/>
                </a:cxn>
                <a:cxn ang="0">
                  <a:pos x="92" y="16"/>
                </a:cxn>
                <a:cxn ang="0">
                  <a:pos x="97" y="11"/>
                </a:cxn>
                <a:cxn ang="0">
                  <a:pos x="104" y="5"/>
                </a:cxn>
                <a:cxn ang="0">
                  <a:pos x="113" y="0"/>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9" name="Freeform 291"/>
            <p:cNvSpPr>
              <a:spLocks/>
            </p:cNvSpPr>
            <p:nvPr/>
          </p:nvSpPr>
          <p:spPr bwMode="auto">
            <a:xfrm>
              <a:off x="5154" y="2465"/>
              <a:ext cx="85" cy="86"/>
            </a:xfrm>
            <a:custGeom>
              <a:avLst/>
              <a:gdLst/>
              <a:ahLst/>
              <a:cxnLst>
                <a:cxn ang="0">
                  <a:pos x="8" y="182"/>
                </a:cxn>
                <a:cxn ang="0">
                  <a:pos x="1" y="163"/>
                </a:cxn>
                <a:cxn ang="0">
                  <a:pos x="0" y="142"/>
                </a:cxn>
                <a:cxn ang="0">
                  <a:pos x="6" y="130"/>
                </a:cxn>
                <a:cxn ang="0">
                  <a:pos x="19" y="126"/>
                </a:cxn>
                <a:cxn ang="0">
                  <a:pos x="34" y="117"/>
                </a:cxn>
                <a:cxn ang="0">
                  <a:pos x="48" y="100"/>
                </a:cxn>
                <a:cxn ang="0">
                  <a:pos x="60" y="91"/>
                </a:cxn>
                <a:cxn ang="0">
                  <a:pos x="68" y="87"/>
                </a:cxn>
                <a:cxn ang="0">
                  <a:pos x="83" y="87"/>
                </a:cxn>
                <a:cxn ang="0">
                  <a:pos x="94" y="93"/>
                </a:cxn>
                <a:cxn ang="0">
                  <a:pos x="101" y="105"/>
                </a:cxn>
                <a:cxn ang="0">
                  <a:pos x="108" y="110"/>
                </a:cxn>
                <a:cxn ang="0">
                  <a:pos x="120" y="110"/>
                </a:cxn>
                <a:cxn ang="0">
                  <a:pos x="135" y="104"/>
                </a:cxn>
                <a:cxn ang="0">
                  <a:pos x="148" y="93"/>
                </a:cxn>
                <a:cxn ang="0">
                  <a:pos x="160" y="78"/>
                </a:cxn>
                <a:cxn ang="0">
                  <a:pos x="174" y="51"/>
                </a:cxn>
                <a:cxn ang="0">
                  <a:pos x="188" y="16"/>
                </a:cxn>
                <a:cxn ang="0">
                  <a:pos x="195" y="4"/>
                </a:cxn>
                <a:cxn ang="0">
                  <a:pos x="202" y="12"/>
                </a:cxn>
                <a:cxn ang="0">
                  <a:pos x="213" y="18"/>
                </a:cxn>
                <a:cxn ang="0">
                  <a:pos x="219" y="32"/>
                </a:cxn>
                <a:cxn ang="0">
                  <a:pos x="219" y="52"/>
                </a:cxn>
                <a:cxn ang="0">
                  <a:pos x="227" y="61"/>
                </a:cxn>
                <a:cxn ang="0">
                  <a:pos x="234" y="70"/>
                </a:cxn>
                <a:cxn ang="0">
                  <a:pos x="234" y="88"/>
                </a:cxn>
                <a:cxn ang="0">
                  <a:pos x="234" y="104"/>
                </a:cxn>
                <a:cxn ang="0">
                  <a:pos x="237" y="110"/>
                </a:cxn>
                <a:cxn ang="0">
                  <a:pos x="243" y="121"/>
                </a:cxn>
                <a:cxn ang="0">
                  <a:pos x="249" y="137"/>
                </a:cxn>
                <a:cxn ang="0">
                  <a:pos x="254" y="161"/>
                </a:cxn>
                <a:cxn ang="0">
                  <a:pos x="245" y="235"/>
                </a:cxn>
                <a:cxn ang="0">
                  <a:pos x="239" y="222"/>
                </a:cxn>
                <a:cxn ang="0">
                  <a:pos x="237" y="208"/>
                </a:cxn>
                <a:cxn ang="0">
                  <a:pos x="239" y="192"/>
                </a:cxn>
                <a:cxn ang="0">
                  <a:pos x="222" y="188"/>
                </a:cxn>
                <a:cxn ang="0">
                  <a:pos x="206" y="179"/>
                </a:cxn>
                <a:cxn ang="0">
                  <a:pos x="194" y="199"/>
                </a:cxn>
                <a:cxn ang="0">
                  <a:pos x="188" y="219"/>
                </a:cxn>
                <a:cxn ang="0">
                  <a:pos x="185" y="259"/>
                </a:cxn>
                <a:cxn ang="0">
                  <a:pos x="124" y="242"/>
                </a:cxn>
                <a:cxn ang="0">
                  <a:pos x="110" y="220"/>
                </a:cxn>
                <a:cxn ang="0">
                  <a:pos x="99" y="209"/>
                </a:cxn>
                <a:cxn ang="0">
                  <a:pos x="97" y="196"/>
                </a:cxn>
                <a:cxn ang="0">
                  <a:pos x="105" y="186"/>
                </a:cxn>
                <a:cxn ang="0">
                  <a:pos x="112" y="180"/>
                </a:cxn>
                <a:cxn ang="0">
                  <a:pos x="117" y="173"/>
                </a:cxn>
                <a:cxn ang="0">
                  <a:pos x="93" y="154"/>
                </a:cxn>
                <a:cxn ang="0">
                  <a:pos x="28" y="155"/>
                </a:cxn>
                <a:cxn ang="0">
                  <a:pos x="20" y="163"/>
                </a:cxn>
                <a:cxn ang="0">
                  <a:pos x="16" y="175"/>
                </a:cxn>
                <a:cxn ang="0">
                  <a:pos x="13" y="187"/>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0" name="Freeform 292"/>
            <p:cNvSpPr>
              <a:spLocks/>
            </p:cNvSpPr>
            <p:nvPr/>
          </p:nvSpPr>
          <p:spPr bwMode="auto">
            <a:xfrm>
              <a:off x="5104" y="2395"/>
              <a:ext cx="23" cy="31"/>
            </a:xfrm>
            <a:custGeom>
              <a:avLst/>
              <a:gdLst/>
              <a:ahLst/>
              <a:cxnLst>
                <a:cxn ang="0">
                  <a:pos x="72" y="43"/>
                </a:cxn>
                <a:cxn ang="0">
                  <a:pos x="72" y="92"/>
                </a:cxn>
                <a:cxn ang="0">
                  <a:pos x="65" y="86"/>
                </a:cxn>
                <a:cxn ang="0">
                  <a:pos x="58" y="81"/>
                </a:cxn>
                <a:cxn ang="0">
                  <a:pos x="51" y="75"/>
                </a:cxn>
                <a:cxn ang="0">
                  <a:pos x="46" y="69"/>
                </a:cxn>
                <a:cxn ang="0">
                  <a:pos x="38" y="58"/>
                </a:cxn>
                <a:cxn ang="0">
                  <a:pos x="32" y="46"/>
                </a:cxn>
                <a:cxn ang="0">
                  <a:pos x="25" y="34"/>
                </a:cxn>
                <a:cxn ang="0">
                  <a:pos x="19" y="23"/>
                </a:cxn>
                <a:cxn ang="0">
                  <a:pos x="11" y="12"/>
                </a:cxn>
                <a:cxn ang="0">
                  <a:pos x="0" y="0"/>
                </a:cxn>
                <a:cxn ang="0">
                  <a:pos x="25" y="12"/>
                </a:cxn>
                <a:cxn ang="0">
                  <a:pos x="44" y="21"/>
                </a:cxn>
                <a:cxn ang="0">
                  <a:pos x="51" y="26"/>
                </a:cxn>
                <a:cxn ang="0">
                  <a:pos x="58" y="31"/>
                </a:cxn>
                <a:cxn ang="0">
                  <a:pos x="66" y="36"/>
                </a:cxn>
                <a:cxn ang="0">
                  <a:pos x="72" y="43"/>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1" name="Freeform 293"/>
            <p:cNvSpPr>
              <a:spLocks/>
            </p:cNvSpPr>
            <p:nvPr/>
          </p:nvSpPr>
          <p:spPr bwMode="auto">
            <a:xfrm>
              <a:off x="5143" y="2436"/>
              <a:ext cx="16" cy="21"/>
            </a:xfrm>
            <a:custGeom>
              <a:avLst/>
              <a:gdLst/>
              <a:ahLst/>
              <a:cxnLst>
                <a:cxn ang="0">
                  <a:pos x="6" y="6"/>
                </a:cxn>
                <a:cxn ang="0">
                  <a:pos x="19" y="5"/>
                </a:cxn>
                <a:cxn ang="0">
                  <a:pos x="31" y="3"/>
                </a:cxn>
                <a:cxn ang="0">
                  <a:pos x="39" y="1"/>
                </a:cxn>
                <a:cxn ang="0">
                  <a:pos x="46" y="0"/>
                </a:cxn>
                <a:cxn ang="0">
                  <a:pos x="46" y="9"/>
                </a:cxn>
                <a:cxn ang="0">
                  <a:pos x="46" y="18"/>
                </a:cxn>
                <a:cxn ang="0">
                  <a:pos x="46" y="27"/>
                </a:cxn>
                <a:cxn ang="0">
                  <a:pos x="46" y="38"/>
                </a:cxn>
                <a:cxn ang="0">
                  <a:pos x="45" y="46"/>
                </a:cxn>
                <a:cxn ang="0">
                  <a:pos x="41" y="54"/>
                </a:cxn>
                <a:cxn ang="0">
                  <a:pos x="39" y="57"/>
                </a:cxn>
                <a:cxn ang="0">
                  <a:pos x="37" y="60"/>
                </a:cxn>
                <a:cxn ang="0">
                  <a:pos x="35" y="61"/>
                </a:cxn>
                <a:cxn ang="0">
                  <a:pos x="33" y="62"/>
                </a:cxn>
                <a:cxn ang="0">
                  <a:pos x="27" y="61"/>
                </a:cxn>
                <a:cxn ang="0">
                  <a:pos x="22" y="60"/>
                </a:cxn>
                <a:cxn ang="0">
                  <a:pos x="17" y="59"/>
                </a:cxn>
                <a:cxn ang="0">
                  <a:pos x="14" y="57"/>
                </a:cxn>
                <a:cxn ang="0">
                  <a:pos x="11" y="54"/>
                </a:cxn>
                <a:cxn ang="0">
                  <a:pos x="7" y="51"/>
                </a:cxn>
                <a:cxn ang="0">
                  <a:pos x="5" y="47"/>
                </a:cxn>
                <a:cxn ang="0">
                  <a:pos x="4" y="44"/>
                </a:cxn>
                <a:cxn ang="0">
                  <a:pos x="1" y="34"/>
                </a:cxn>
                <a:cxn ang="0">
                  <a:pos x="0" y="25"/>
                </a:cxn>
                <a:cxn ang="0">
                  <a:pos x="0" y="16"/>
                </a:cxn>
                <a:cxn ang="0">
                  <a:pos x="0" y="6"/>
                </a:cxn>
                <a:cxn ang="0">
                  <a:pos x="6" y="6"/>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2" name="Freeform 294"/>
            <p:cNvSpPr>
              <a:spLocks/>
            </p:cNvSpPr>
            <p:nvPr/>
          </p:nvSpPr>
          <p:spPr bwMode="auto">
            <a:xfrm>
              <a:off x="5089" y="2295"/>
              <a:ext cx="50" cy="98"/>
            </a:xfrm>
            <a:custGeom>
              <a:avLst/>
              <a:gdLst/>
              <a:ahLst/>
              <a:cxnLst>
                <a:cxn ang="0">
                  <a:pos x="59" y="0"/>
                </a:cxn>
                <a:cxn ang="0">
                  <a:pos x="66" y="9"/>
                </a:cxn>
                <a:cxn ang="0">
                  <a:pos x="77" y="17"/>
                </a:cxn>
                <a:cxn ang="0">
                  <a:pos x="88" y="23"/>
                </a:cxn>
                <a:cxn ang="0">
                  <a:pos x="99" y="25"/>
                </a:cxn>
                <a:cxn ang="0">
                  <a:pos x="108" y="21"/>
                </a:cxn>
                <a:cxn ang="0">
                  <a:pos x="118" y="12"/>
                </a:cxn>
                <a:cxn ang="0">
                  <a:pos x="122" y="35"/>
                </a:cxn>
                <a:cxn ang="0">
                  <a:pos x="130" y="62"/>
                </a:cxn>
                <a:cxn ang="0">
                  <a:pos x="141" y="86"/>
                </a:cxn>
                <a:cxn ang="0">
                  <a:pos x="147" y="94"/>
                </a:cxn>
                <a:cxn ang="0">
                  <a:pos x="152" y="99"/>
                </a:cxn>
                <a:cxn ang="0">
                  <a:pos x="143" y="120"/>
                </a:cxn>
                <a:cxn ang="0">
                  <a:pos x="129" y="140"/>
                </a:cxn>
                <a:cxn ang="0">
                  <a:pos x="117" y="157"/>
                </a:cxn>
                <a:cxn ang="0">
                  <a:pos x="112" y="172"/>
                </a:cxn>
                <a:cxn ang="0">
                  <a:pos x="115" y="197"/>
                </a:cxn>
                <a:cxn ang="0">
                  <a:pos x="115" y="205"/>
                </a:cxn>
                <a:cxn ang="0">
                  <a:pos x="112" y="216"/>
                </a:cxn>
                <a:cxn ang="0">
                  <a:pos x="126" y="216"/>
                </a:cxn>
                <a:cxn ang="0">
                  <a:pos x="146" y="216"/>
                </a:cxn>
                <a:cxn ang="0">
                  <a:pos x="136" y="252"/>
                </a:cxn>
                <a:cxn ang="0">
                  <a:pos x="136" y="267"/>
                </a:cxn>
                <a:cxn ang="0">
                  <a:pos x="146" y="283"/>
                </a:cxn>
                <a:cxn ang="0">
                  <a:pos x="125" y="291"/>
                </a:cxn>
                <a:cxn ang="0">
                  <a:pos x="105" y="296"/>
                </a:cxn>
                <a:cxn ang="0">
                  <a:pos x="85" y="294"/>
                </a:cxn>
                <a:cxn ang="0">
                  <a:pos x="73" y="288"/>
                </a:cxn>
                <a:cxn ang="0">
                  <a:pos x="67" y="280"/>
                </a:cxn>
                <a:cxn ang="0">
                  <a:pos x="66" y="271"/>
                </a:cxn>
                <a:cxn ang="0">
                  <a:pos x="85" y="253"/>
                </a:cxn>
                <a:cxn ang="0">
                  <a:pos x="69" y="249"/>
                </a:cxn>
                <a:cxn ang="0">
                  <a:pos x="52" y="242"/>
                </a:cxn>
                <a:cxn ang="0">
                  <a:pos x="38" y="231"/>
                </a:cxn>
                <a:cxn ang="0">
                  <a:pos x="25" y="219"/>
                </a:cxn>
                <a:cxn ang="0">
                  <a:pos x="14" y="205"/>
                </a:cxn>
                <a:cxn ang="0">
                  <a:pos x="6" y="190"/>
                </a:cxn>
                <a:cxn ang="0">
                  <a:pos x="1" y="172"/>
                </a:cxn>
                <a:cxn ang="0">
                  <a:pos x="0" y="154"/>
                </a:cxn>
                <a:cxn ang="0">
                  <a:pos x="0" y="130"/>
                </a:cxn>
                <a:cxn ang="0">
                  <a:pos x="27" y="106"/>
                </a:cxn>
                <a:cxn ang="0">
                  <a:pos x="32" y="46"/>
                </a:cxn>
                <a:cxn ang="0">
                  <a:pos x="31" y="18"/>
                </a:cxn>
                <a:cxn ang="0">
                  <a:pos x="28" y="4"/>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3" name="Freeform 295"/>
            <p:cNvSpPr>
              <a:spLocks/>
            </p:cNvSpPr>
            <p:nvPr/>
          </p:nvSpPr>
          <p:spPr bwMode="auto">
            <a:xfrm>
              <a:off x="5189" y="2442"/>
              <a:ext cx="8" cy="13"/>
            </a:xfrm>
            <a:custGeom>
              <a:avLst/>
              <a:gdLst/>
              <a:ahLst/>
              <a:cxnLst>
                <a:cxn ang="0">
                  <a:pos x="26" y="38"/>
                </a:cxn>
                <a:cxn ang="0">
                  <a:pos x="26" y="0"/>
                </a:cxn>
                <a:cxn ang="0">
                  <a:pos x="21" y="1"/>
                </a:cxn>
                <a:cxn ang="0">
                  <a:pos x="13" y="4"/>
                </a:cxn>
                <a:cxn ang="0">
                  <a:pos x="6" y="8"/>
                </a:cxn>
                <a:cxn ang="0">
                  <a:pos x="0" y="13"/>
                </a:cxn>
                <a:cxn ang="0">
                  <a:pos x="18" y="30"/>
                </a:cxn>
                <a:cxn ang="0">
                  <a:pos x="26" y="38"/>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4" name="Freeform 296"/>
            <p:cNvSpPr>
              <a:spLocks/>
            </p:cNvSpPr>
            <p:nvPr/>
          </p:nvSpPr>
          <p:spPr bwMode="auto">
            <a:xfrm>
              <a:off x="5165" y="2420"/>
              <a:ext cx="10" cy="10"/>
            </a:xfrm>
            <a:custGeom>
              <a:avLst/>
              <a:gdLst/>
              <a:ahLst/>
              <a:cxnLst>
                <a:cxn ang="0">
                  <a:pos x="0" y="18"/>
                </a:cxn>
                <a:cxn ang="0">
                  <a:pos x="8" y="22"/>
                </a:cxn>
                <a:cxn ang="0">
                  <a:pos x="17" y="26"/>
                </a:cxn>
                <a:cxn ang="0">
                  <a:pos x="27" y="30"/>
                </a:cxn>
                <a:cxn ang="0">
                  <a:pos x="34" y="31"/>
                </a:cxn>
                <a:cxn ang="0">
                  <a:pos x="33" y="24"/>
                </a:cxn>
                <a:cxn ang="0">
                  <a:pos x="30" y="15"/>
                </a:cxn>
                <a:cxn ang="0">
                  <a:pos x="26" y="6"/>
                </a:cxn>
                <a:cxn ang="0">
                  <a:pos x="20" y="0"/>
                </a:cxn>
                <a:cxn ang="0">
                  <a:pos x="16" y="5"/>
                </a:cxn>
                <a:cxn ang="0">
                  <a:pos x="10" y="11"/>
                </a:cxn>
                <a:cxn ang="0">
                  <a:pos x="8" y="14"/>
                </a:cxn>
                <a:cxn ang="0">
                  <a:pos x="6" y="16"/>
                </a:cxn>
                <a:cxn ang="0">
                  <a:pos x="4" y="18"/>
                </a:cxn>
                <a:cxn ang="0">
                  <a:pos x="0" y="18"/>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5" name="Freeform 297"/>
            <p:cNvSpPr>
              <a:spLocks/>
            </p:cNvSpPr>
            <p:nvPr/>
          </p:nvSpPr>
          <p:spPr bwMode="auto">
            <a:xfrm>
              <a:off x="5139" y="2418"/>
              <a:ext cx="6" cy="12"/>
            </a:xfrm>
            <a:custGeom>
              <a:avLst/>
              <a:gdLst/>
              <a:ahLst/>
              <a:cxnLst>
                <a:cxn ang="0">
                  <a:pos x="0" y="6"/>
                </a:cxn>
                <a:cxn ang="0">
                  <a:pos x="0" y="37"/>
                </a:cxn>
                <a:cxn ang="0">
                  <a:pos x="7" y="33"/>
                </a:cxn>
                <a:cxn ang="0">
                  <a:pos x="20" y="30"/>
                </a:cxn>
                <a:cxn ang="0">
                  <a:pos x="20" y="0"/>
                </a:cxn>
                <a:cxn ang="0">
                  <a:pos x="0" y="6"/>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6" name="Line 298"/>
            <p:cNvSpPr>
              <a:spLocks noChangeShapeType="1"/>
            </p:cNvSpPr>
            <p:nvPr/>
          </p:nvSpPr>
          <p:spPr bwMode="auto">
            <a:xfrm>
              <a:off x="5180" y="2449"/>
              <a:ext cx="1" cy="10"/>
            </a:xfrm>
            <a:prstGeom prst="line">
              <a:avLst/>
            </a:prstGeom>
            <a:noFill/>
            <a:ln w="9525">
              <a:solidFill>
                <a:srgbClr val="FFFFFF"/>
              </a:solidFill>
              <a:round/>
              <a:headEnd/>
              <a:tailEnd/>
            </a:ln>
          </p:spPr>
          <p:txBody>
            <a:bodyPr/>
            <a:lstStyle/>
            <a:p>
              <a:endParaRPr lang="en-US" dirty="0"/>
            </a:p>
          </p:txBody>
        </p:sp>
        <p:sp>
          <p:nvSpPr>
            <p:cNvPr id="2347" name="Freeform 299"/>
            <p:cNvSpPr>
              <a:spLocks/>
            </p:cNvSpPr>
            <p:nvPr/>
          </p:nvSpPr>
          <p:spPr bwMode="auto">
            <a:xfrm>
              <a:off x="5180" y="2453"/>
              <a:ext cx="4" cy="6"/>
            </a:xfrm>
            <a:custGeom>
              <a:avLst/>
              <a:gdLst/>
              <a:ahLst/>
              <a:cxnLst>
                <a:cxn ang="0">
                  <a:pos x="0" y="18"/>
                </a:cxn>
                <a:cxn ang="0">
                  <a:pos x="1" y="13"/>
                </a:cxn>
                <a:cxn ang="0">
                  <a:pos x="3" y="9"/>
                </a:cxn>
                <a:cxn ang="0">
                  <a:pos x="7" y="4"/>
                </a:cxn>
                <a:cxn ang="0">
                  <a:pos x="13" y="0"/>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8" name="Line 300"/>
            <p:cNvSpPr>
              <a:spLocks noChangeShapeType="1"/>
            </p:cNvSpPr>
            <p:nvPr/>
          </p:nvSpPr>
          <p:spPr bwMode="auto">
            <a:xfrm flipH="1" flipV="1">
              <a:off x="5178" y="2447"/>
              <a:ext cx="6" cy="6"/>
            </a:xfrm>
            <a:prstGeom prst="line">
              <a:avLst/>
            </a:prstGeom>
            <a:noFill/>
            <a:ln w="9525">
              <a:solidFill>
                <a:srgbClr val="FFFFFF"/>
              </a:solidFill>
              <a:round/>
              <a:headEnd/>
              <a:tailEnd/>
            </a:ln>
          </p:spPr>
          <p:txBody>
            <a:bodyPr/>
            <a:lstStyle/>
            <a:p>
              <a:endParaRPr lang="en-US" dirty="0"/>
            </a:p>
          </p:txBody>
        </p:sp>
        <p:sp>
          <p:nvSpPr>
            <p:cNvPr id="2349" name="Freeform 301"/>
            <p:cNvSpPr>
              <a:spLocks/>
            </p:cNvSpPr>
            <p:nvPr/>
          </p:nvSpPr>
          <p:spPr bwMode="auto">
            <a:xfrm>
              <a:off x="5116" y="2564"/>
              <a:ext cx="9" cy="10"/>
            </a:xfrm>
            <a:custGeom>
              <a:avLst/>
              <a:gdLst/>
              <a:ahLst/>
              <a:cxnLst>
                <a:cxn ang="0">
                  <a:pos x="0" y="0"/>
                </a:cxn>
                <a:cxn ang="0">
                  <a:pos x="20" y="31"/>
                </a:cxn>
                <a:cxn ang="0">
                  <a:pos x="27" y="13"/>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0" name="Freeform 302"/>
            <p:cNvSpPr>
              <a:spLocks/>
            </p:cNvSpPr>
            <p:nvPr/>
          </p:nvSpPr>
          <p:spPr bwMode="auto">
            <a:xfrm>
              <a:off x="5119" y="2568"/>
              <a:ext cx="6" cy="1"/>
            </a:xfrm>
            <a:custGeom>
              <a:avLst/>
              <a:gdLst/>
              <a:ahLst/>
              <a:cxnLst>
                <a:cxn ang="0">
                  <a:pos x="20" y="0"/>
                </a:cxn>
                <a:cxn ang="0">
                  <a:pos x="10" y="0"/>
                </a:cxn>
                <a:cxn ang="0">
                  <a:pos x="0" y="0"/>
                </a:cxn>
              </a:cxnLst>
              <a:rect l="0" t="0" r="r" b="b"/>
              <a:pathLst>
                <a:path w="20">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1" name="Freeform 303"/>
            <p:cNvSpPr>
              <a:spLocks/>
            </p:cNvSpPr>
            <p:nvPr/>
          </p:nvSpPr>
          <p:spPr bwMode="auto">
            <a:xfrm>
              <a:off x="5127" y="2557"/>
              <a:ext cx="12" cy="5"/>
            </a:xfrm>
            <a:custGeom>
              <a:avLst/>
              <a:gdLst/>
              <a:ahLst/>
              <a:cxnLst>
                <a:cxn ang="0">
                  <a:pos x="0" y="13"/>
                </a:cxn>
                <a:cxn ang="0">
                  <a:pos x="6" y="13"/>
                </a:cxn>
                <a:cxn ang="0">
                  <a:pos x="10" y="11"/>
                </a:cxn>
                <a:cxn ang="0">
                  <a:pos x="16" y="10"/>
                </a:cxn>
                <a:cxn ang="0">
                  <a:pos x="20" y="7"/>
                </a:cxn>
                <a:cxn ang="0">
                  <a:pos x="28" y="2"/>
                </a:cxn>
                <a:cxn ang="0">
                  <a:pos x="34" y="0"/>
                </a:cxn>
                <a:cxn ang="0">
                  <a:pos x="25" y="0"/>
                </a:cxn>
                <a:cxn ang="0">
                  <a:pos x="15" y="0"/>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2" name="Freeform 304"/>
            <p:cNvSpPr>
              <a:spLocks/>
            </p:cNvSpPr>
            <p:nvPr/>
          </p:nvSpPr>
          <p:spPr bwMode="auto">
            <a:xfrm>
              <a:off x="5127" y="2547"/>
              <a:ext cx="12" cy="6"/>
            </a:xfrm>
            <a:custGeom>
              <a:avLst/>
              <a:gdLst/>
              <a:ahLst/>
              <a:cxnLst>
                <a:cxn ang="0">
                  <a:pos x="34" y="18"/>
                </a:cxn>
                <a:cxn ang="0">
                  <a:pos x="34" y="0"/>
                </a:cxn>
                <a:cxn ang="0">
                  <a:pos x="28" y="0"/>
                </a:cxn>
                <a:cxn ang="0">
                  <a:pos x="20" y="0"/>
                </a:cxn>
                <a:cxn ang="0">
                  <a:pos x="10" y="0"/>
                </a:cxn>
                <a:cxn ang="0">
                  <a:pos x="0" y="0"/>
                </a:cxn>
                <a:cxn ang="0">
                  <a:pos x="34" y="18"/>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3" name="Freeform 305"/>
            <p:cNvSpPr>
              <a:spLocks/>
            </p:cNvSpPr>
            <p:nvPr/>
          </p:nvSpPr>
          <p:spPr bwMode="auto">
            <a:xfrm>
              <a:off x="5141" y="2535"/>
              <a:ext cx="20" cy="8"/>
            </a:xfrm>
            <a:custGeom>
              <a:avLst/>
              <a:gdLst/>
              <a:ahLst/>
              <a:cxnLst>
                <a:cxn ang="0">
                  <a:pos x="53" y="25"/>
                </a:cxn>
                <a:cxn ang="0">
                  <a:pos x="56" y="12"/>
                </a:cxn>
                <a:cxn ang="0">
                  <a:pos x="59" y="0"/>
                </a:cxn>
                <a:cxn ang="0">
                  <a:pos x="44" y="0"/>
                </a:cxn>
                <a:cxn ang="0">
                  <a:pos x="27" y="0"/>
                </a:cxn>
                <a:cxn ang="0">
                  <a:pos x="19" y="1"/>
                </a:cxn>
                <a:cxn ang="0">
                  <a:pos x="12" y="2"/>
                </a:cxn>
                <a:cxn ang="0">
                  <a:pos x="5" y="4"/>
                </a:cxn>
                <a:cxn ang="0">
                  <a:pos x="0" y="6"/>
                </a:cxn>
                <a:cxn ang="0">
                  <a:pos x="13" y="14"/>
                </a:cxn>
                <a:cxn ang="0">
                  <a:pos x="26" y="20"/>
                </a:cxn>
                <a:cxn ang="0">
                  <a:pos x="33" y="22"/>
                </a:cxn>
                <a:cxn ang="0">
                  <a:pos x="38" y="24"/>
                </a:cxn>
                <a:cxn ang="0">
                  <a:pos x="46" y="25"/>
                </a:cxn>
                <a:cxn ang="0">
                  <a:pos x="53" y="25"/>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4" name="Line 306"/>
            <p:cNvSpPr>
              <a:spLocks noChangeShapeType="1"/>
            </p:cNvSpPr>
            <p:nvPr/>
          </p:nvSpPr>
          <p:spPr bwMode="auto">
            <a:xfrm flipV="1">
              <a:off x="5191" y="2516"/>
              <a:ext cx="6" cy="2"/>
            </a:xfrm>
            <a:prstGeom prst="line">
              <a:avLst/>
            </a:prstGeom>
            <a:noFill/>
            <a:ln w="9525">
              <a:solidFill>
                <a:srgbClr val="FFFFFF"/>
              </a:solidFill>
              <a:round/>
              <a:headEnd/>
              <a:tailEnd/>
            </a:ln>
          </p:spPr>
          <p:txBody>
            <a:bodyPr/>
            <a:lstStyle/>
            <a:p>
              <a:endParaRPr lang="en-US" dirty="0"/>
            </a:p>
          </p:txBody>
        </p:sp>
      </p:grpSp>
      <p:sp>
        <p:nvSpPr>
          <p:cNvPr id="2355" name="Freeform 307"/>
          <p:cNvSpPr>
            <a:spLocks/>
          </p:cNvSpPr>
          <p:nvPr>
            <p:custDataLst>
              <p:tags r:id="rId210"/>
            </p:custDataLst>
          </p:nvPr>
        </p:nvSpPr>
        <p:spPr bwMode="auto">
          <a:xfrm>
            <a:off x="7886964" y="3879850"/>
            <a:ext cx="15479" cy="55563"/>
          </a:xfrm>
          <a:custGeom>
            <a:avLst/>
            <a:gdLst/>
            <a:ahLst/>
            <a:cxnLst>
              <a:cxn ang="0">
                <a:pos x="0" y="43"/>
              </a:cxn>
              <a:cxn ang="0">
                <a:pos x="1" y="34"/>
              </a:cxn>
              <a:cxn ang="0">
                <a:pos x="2" y="27"/>
              </a:cxn>
              <a:cxn ang="0">
                <a:pos x="5" y="21"/>
              </a:cxn>
              <a:cxn ang="0">
                <a:pos x="9" y="15"/>
              </a:cxn>
              <a:cxn ang="0">
                <a:pos x="14" y="9"/>
              </a:cxn>
              <a:cxn ang="0">
                <a:pos x="20" y="5"/>
              </a:cxn>
              <a:cxn ang="0">
                <a:pos x="26" y="2"/>
              </a:cxn>
              <a:cxn ang="0">
                <a:pos x="33" y="0"/>
              </a:cxn>
              <a:cxn ang="0">
                <a:pos x="33" y="25"/>
              </a:cxn>
              <a:cxn ang="0">
                <a:pos x="23" y="27"/>
              </a:cxn>
              <a:cxn ang="0">
                <a:pos x="18" y="29"/>
              </a:cxn>
              <a:cxn ang="0">
                <a:pos x="16" y="32"/>
              </a:cxn>
              <a:cxn ang="0">
                <a:pos x="16" y="34"/>
              </a:cxn>
              <a:cxn ang="0">
                <a:pos x="16" y="36"/>
              </a:cxn>
              <a:cxn ang="0">
                <a:pos x="14" y="38"/>
              </a:cxn>
              <a:cxn ang="0">
                <a:pos x="10" y="41"/>
              </a:cxn>
              <a:cxn ang="0">
                <a:pos x="0" y="43"/>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56" name="Freeform 308"/>
          <p:cNvSpPr>
            <a:spLocks/>
          </p:cNvSpPr>
          <p:nvPr>
            <p:custDataLst>
              <p:tags r:id="rId211"/>
            </p:custDataLst>
          </p:nvPr>
        </p:nvSpPr>
        <p:spPr bwMode="auto">
          <a:xfrm>
            <a:off x="7969517" y="3819525"/>
            <a:ext cx="24077" cy="58738"/>
          </a:xfrm>
          <a:custGeom>
            <a:avLst/>
            <a:gdLst/>
            <a:ahLst/>
            <a:cxnLst>
              <a:cxn ang="0">
                <a:pos x="0" y="55"/>
              </a:cxn>
              <a:cxn ang="0">
                <a:pos x="1" y="51"/>
              </a:cxn>
              <a:cxn ang="0">
                <a:pos x="2" y="46"/>
              </a:cxn>
              <a:cxn ang="0">
                <a:pos x="3" y="42"/>
              </a:cxn>
              <a:cxn ang="0">
                <a:pos x="6" y="37"/>
              </a:cxn>
              <a:cxn ang="0">
                <a:pos x="11" y="29"/>
              </a:cxn>
              <a:cxn ang="0">
                <a:pos x="18" y="21"/>
              </a:cxn>
              <a:cxn ang="0">
                <a:pos x="31" y="7"/>
              </a:cxn>
              <a:cxn ang="0">
                <a:pos x="41" y="0"/>
              </a:cxn>
              <a:cxn ang="0">
                <a:pos x="54" y="12"/>
              </a:cxn>
              <a:cxn ang="0">
                <a:pos x="51" y="21"/>
              </a:cxn>
              <a:cxn ang="0">
                <a:pos x="47" y="29"/>
              </a:cxn>
              <a:cxn ang="0">
                <a:pos x="44" y="35"/>
              </a:cxn>
              <a:cxn ang="0">
                <a:pos x="41" y="41"/>
              </a:cxn>
              <a:cxn ang="0">
                <a:pos x="33" y="49"/>
              </a:cxn>
              <a:cxn ang="0">
                <a:pos x="28" y="55"/>
              </a:cxn>
              <a:cxn ang="0">
                <a:pos x="26" y="64"/>
              </a:cxn>
              <a:cxn ang="0">
                <a:pos x="26" y="74"/>
              </a:cxn>
              <a:cxn ang="0">
                <a:pos x="24" y="83"/>
              </a:cxn>
              <a:cxn ang="0">
                <a:pos x="20" y="92"/>
              </a:cxn>
              <a:cxn ang="0">
                <a:pos x="14" y="83"/>
              </a:cxn>
              <a:cxn ang="0">
                <a:pos x="8" y="74"/>
              </a:cxn>
              <a:cxn ang="0">
                <a:pos x="5" y="70"/>
              </a:cxn>
              <a:cxn ang="0">
                <a:pos x="2" y="64"/>
              </a:cxn>
              <a:cxn ang="0">
                <a:pos x="1" y="60"/>
              </a:cxn>
              <a:cxn ang="0">
                <a:pos x="0" y="55"/>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57" name="Freeform 309"/>
          <p:cNvSpPr>
            <a:spLocks/>
          </p:cNvSpPr>
          <p:nvPr>
            <p:custDataLst>
              <p:tags r:id="rId212"/>
            </p:custDataLst>
          </p:nvPr>
        </p:nvSpPr>
        <p:spPr bwMode="auto">
          <a:xfrm>
            <a:off x="8021111" y="3698875"/>
            <a:ext cx="25797" cy="57150"/>
          </a:xfrm>
          <a:custGeom>
            <a:avLst/>
            <a:gdLst/>
            <a:ahLst/>
            <a:cxnLst>
              <a:cxn ang="0">
                <a:pos x="0" y="0"/>
              </a:cxn>
              <a:cxn ang="0">
                <a:pos x="19" y="4"/>
              </a:cxn>
              <a:cxn ang="0">
                <a:pos x="37" y="9"/>
              </a:cxn>
              <a:cxn ang="0">
                <a:pos x="45" y="11"/>
              </a:cxn>
              <a:cxn ang="0">
                <a:pos x="51" y="13"/>
              </a:cxn>
              <a:cxn ang="0">
                <a:pos x="56" y="16"/>
              </a:cxn>
              <a:cxn ang="0">
                <a:pos x="60" y="18"/>
              </a:cxn>
              <a:cxn ang="0">
                <a:pos x="38" y="18"/>
              </a:cxn>
              <a:cxn ang="0">
                <a:pos x="23" y="18"/>
              </a:cxn>
              <a:cxn ang="0">
                <a:pos x="10" y="18"/>
              </a:cxn>
              <a:cxn ang="0">
                <a:pos x="0" y="18"/>
              </a:cxn>
              <a:cxn ang="0">
                <a:pos x="0" y="0"/>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58" name="Freeform 310"/>
          <p:cNvSpPr>
            <a:spLocks/>
          </p:cNvSpPr>
          <p:nvPr>
            <p:custDataLst>
              <p:tags r:id="rId213"/>
            </p:custDataLst>
          </p:nvPr>
        </p:nvSpPr>
        <p:spPr bwMode="auto">
          <a:xfrm>
            <a:off x="8003910" y="3668713"/>
            <a:ext cx="27517" cy="57150"/>
          </a:xfrm>
          <a:custGeom>
            <a:avLst/>
            <a:gdLst/>
            <a:ahLst/>
            <a:cxnLst>
              <a:cxn ang="0">
                <a:pos x="0" y="18"/>
              </a:cxn>
              <a:cxn ang="0">
                <a:pos x="66" y="18"/>
              </a:cxn>
              <a:cxn ang="0">
                <a:pos x="52" y="13"/>
              </a:cxn>
              <a:cxn ang="0">
                <a:pos x="40" y="7"/>
              </a:cxn>
              <a:cxn ang="0">
                <a:pos x="35" y="4"/>
              </a:cxn>
              <a:cxn ang="0">
                <a:pos x="29" y="2"/>
              </a:cxn>
              <a:cxn ang="0">
                <a:pos x="25" y="1"/>
              </a:cxn>
              <a:cxn ang="0">
                <a:pos x="19" y="0"/>
              </a:cxn>
              <a:cxn ang="0">
                <a:pos x="0" y="18"/>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59" name="Freeform 311"/>
          <p:cNvSpPr>
            <a:spLocks/>
          </p:cNvSpPr>
          <p:nvPr>
            <p:custDataLst>
              <p:tags r:id="rId214"/>
            </p:custDataLst>
          </p:nvPr>
        </p:nvSpPr>
        <p:spPr bwMode="auto">
          <a:xfrm>
            <a:off x="7814733" y="3565525"/>
            <a:ext cx="8600" cy="57150"/>
          </a:xfrm>
          <a:custGeom>
            <a:avLst/>
            <a:gdLst/>
            <a:ahLst/>
            <a:cxnLst>
              <a:cxn ang="0">
                <a:pos x="0" y="36"/>
              </a:cxn>
              <a:cxn ang="0">
                <a:pos x="13" y="42"/>
              </a:cxn>
              <a:cxn ang="0">
                <a:pos x="14" y="33"/>
              </a:cxn>
              <a:cxn ang="0">
                <a:pos x="16" y="23"/>
              </a:cxn>
              <a:cxn ang="0">
                <a:pos x="17" y="18"/>
              </a:cxn>
              <a:cxn ang="0">
                <a:pos x="16" y="12"/>
              </a:cxn>
              <a:cxn ang="0">
                <a:pos x="16" y="6"/>
              </a:cxn>
              <a:cxn ang="0">
                <a:pos x="13" y="0"/>
              </a:cxn>
              <a:cxn ang="0">
                <a:pos x="0" y="36"/>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0" name="Freeform 312"/>
          <p:cNvSpPr>
            <a:spLocks/>
          </p:cNvSpPr>
          <p:nvPr>
            <p:custDataLst>
              <p:tags r:id="rId215"/>
            </p:custDataLst>
          </p:nvPr>
        </p:nvSpPr>
        <p:spPr bwMode="auto">
          <a:xfrm>
            <a:off x="7735625" y="3700465"/>
            <a:ext cx="32677" cy="58737"/>
          </a:xfrm>
          <a:custGeom>
            <a:avLst/>
            <a:gdLst/>
            <a:ahLst/>
            <a:cxnLst>
              <a:cxn ang="0">
                <a:pos x="6" y="29"/>
              </a:cxn>
              <a:cxn ang="0">
                <a:pos x="15" y="26"/>
              </a:cxn>
              <a:cxn ang="0">
                <a:pos x="24" y="24"/>
              </a:cxn>
              <a:cxn ang="0">
                <a:pos x="32" y="24"/>
              </a:cxn>
              <a:cxn ang="0">
                <a:pos x="39" y="24"/>
              </a:cxn>
              <a:cxn ang="0">
                <a:pos x="55" y="27"/>
              </a:cxn>
              <a:cxn ang="0">
                <a:pos x="72" y="29"/>
              </a:cxn>
              <a:cxn ang="0">
                <a:pos x="72" y="4"/>
              </a:cxn>
              <a:cxn ang="0">
                <a:pos x="58" y="1"/>
              </a:cxn>
              <a:cxn ang="0">
                <a:pos x="47" y="0"/>
              </a:cxn>
              <a:cxn ang="0">
                <a:pos x="39" y="0"/>
              </a:cxn>
              <a:cxn ang="0">
                <a:pos x="34" y="2"/>
              </a:cxn>
              <a:cxn ang="0">
                <a:pos x="27" y="3"/>
              </a:cxn>
              <a:cxn ang="0">
                <a:pos x="21" y="5"/>
              </a:cxn>
              <a:cxn ang="0">
                <a:pos x="12" y="5"/>
              </a:cxn>
              <a:cxn ang="0">
                <a:pos x="0" y="4"/>
              </a:cxn>
              <a:cxn ang="0">
                <a:pos x="3" y="16"/>
              </a:cxn>
              <a:cxn ang="0">
                <a:pos x="6" y="29"/>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1" name="Freeform 313"/>
          <p:cNvSpPr>
            <a:spLocks/>
          </p:cNvSpPr>
          <p:nvPr>
            <p:custDataLst>
              <p:tags r:id="rId216"/>
            </p:custDataLst>
          </p:nvPr>
        </p:nvSpPr>
        <p:spPr bwMode="auto">
          <a:xfrm>
            <a:off x="7744222" y="3886205"/>
            <a:ext cx="20638" cy="55563"/>
          </a:xfrm>
          <a:custGeom>
            <a:avLst/>
            <a:gdLst/>
            <a:ahLst/>
            <a:cxnLst>
              <a:cxn ang="0">
                <a:pos x="0" y="0"/>
              </a:cxn>
              <a:cxn ang="0">
                <a:pos x="9" y="9"/>
              </a:cxn>
              <a:cxn ang="0">
                <a:pos x="20" y="15"/>
              </a:cxn>
              <a:cxn ang="0">
                <a:pos x="31" y="20"/>
              </a:cxn>
              <a:cxn ang="0">
                <a:pos x="46" y="25"/>
              </a:cxn>
              <a:cxn ang="0">
                <a:pos x="37" y="29"/>
              </a:cxn>
              <a:cxn ang="0">
                <a:pos x="29" y="33"/>
              </a:cxn>
              <a:cxn ang="0">
                <a:pos x="21" y="36"/>
              </a:cxn>
              <a:cxn ang="0">
                <a:pos x="13" y="37"/>
              </a:cxn>
              <a:cxn ang="0">
                <a:pos x="9" y="36"/>
              </a:cxn>
              <a:cxn ang="0">
                <a:pos x="7" y="33"/>
              </a:cxn>
              <a:cxn ang="0">
                <a:pos x="5" y="29"/>
              </a:cxn>
              <a:cxn ang="0">
                <a:pos x="3" y="23"/>
              </a:cxn>
              <a:cxn ang="0">
                <a:pos x="1" y="12"/>
              </a:cxn>
              <a:cxn ang="0">
                <a:pos x="0" y="0"/>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2" name="Freeform 314"/>
          <p:cNvSpPr>
            <a:spLocks/>
          </p:cNvSpPr>
          <p:nvPr>
            <p:custDataLst>
              <p:tags r:id="rId217"/>
            </p:custDataLst>
          </p:nvPr>
        </p:nvSpPr>
        <p:spPr bwMode="auto">
          <a:xfrm>
            <a:off x="7866330" y="3705225"/>
            <a:ext cx="12039" cy="57150"/>
          </a:xfrm>
          <a:custGeom>
            <a:avLst/>
            <a:gdLst/>
            <a:ahLst/>
            <a:cxnLst>
              <a:cxn ang="0">
                <a:pos x="0" y="0"/>
              </a:cxn>
              <a:cxn ang="0">
                <a:pos x="26" y="19"/>
              </a:cxn>
              <a:cxn ang="0">
                <a:pos x="26" y="9"/>
              </a:cxn>
              <a:cxn ang="0">
                <a:pos x="26" y="0"/>
              </a:cxn>
              <a:cxn ang="0">
                <a:pos x="15" y="0"/>
              </a:cxn>
              <a:cxn ang="0">
                <a:pos x="0" y="0"/>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3" name="Freeform 315"/>
          <p:cNvSpPr>
            <a:spLocks/>
          </p:cNvSpPr>
          <p:nvPr>
            <p:custDataLst>
              <p:tags r:id="rId218"/>
            </p:custDataLst>
          </p:nvPr>
        </p:nvSpPr>
        <p:spPr bwMode="auto">
          <a:xfrm>
            <a:off x="7714985" y="3700465"/>
            <a:ext cx="20638" cy="58737"/>
          </a:xfrm>
          <a:custGeom>
            <a:avLst/>
            <a:gdLst/>
            <a:ahLst/>
            <a:cxnLst>
              <a:cxn ang="0">
                <a:pos x="2" y="0"/>
              </a:cxn>
              <a:cxn ang="0">
                <a:pos x="1" y="12"/>
              </a:cxn>
              <a:cxn ang="0">
                <a:pos x="0" y="23"/>
              </a:cxn>
              <a:cxn ang="0">
                <a:pos x="0" y="26"/>
              </a:cxn>
              <a:cxn ang="0">
                <a:pos x="0" y="29"/>
              </a:cxn>
              <a:cxn ang="0">
                <a:pos x="0" y="31"/>
              </a:cxn>
              <a:cxn ang="0">
                <a:pos x="2" y="31"/>
              </a:cxn>
              <a:cxn ang="0">
                <a:pos x="13" y="22"/>
              </a:cxn>
              <a:cxn ang="0">
                <a:pos x="25" y="13"/>
              </a:cxn>
              <a:cxn ang="0">
                <a:pos x="35" y="5"/>
              </a:cxn>
              <a:cxn ang="0">
                <a:pos x="43" y="0"/>
              </a:cxn>
              <a:cxn ang="0">
                <a:pos x="2" y="0"/>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4" name="Freeform 316"/>
          <p:cNvSpPr>
            <a:spLocks/>
          </p:cNvSpPr>
          <p:nvPr>
            <p:custDataLst>
              <p:tags r:id="rId219"/>
            </p:custDataLst>
          </p:nvPr>
        </p:nvSpPr>
        <p:spPr bwMode="auto">
          <a:xfrm>
            <a:off x="7763142" y="3748088"/>
            <a:ext cx="32677" cy="57150"/>
          </a:xfrm>
          <a:custGeom>
            <a:avLst/>
            <a:gdLst/>
            <a:ahLst/>
            <a:cxnLst>
              <a:cxn ang="0">
                <a:pos x="4" y="12"/>
              </a:cxn>
              <a:cxn ang="0">
                <a:pos x="4" y="18"/>
              </a:cxn>
              <a:cxn ang="0">
                <a:pos x="5" y="25"/>
              </a:cxn>
              <a:cxn ang="0">
                <a:pos x="7" y="31"/>
              </a:cxn>
              <a:cxn ang="0">
                <a:pos x="9" y="37"/>
              </a:cxn>
              <a:cxn ang="0">
                <a:pos x="14" y="41"/>
              </a:cxn>
              <a:cxn ang="0">
                <a:pos x="18" y="46"/>
              </a:cxn>
              <a:cxn ang="0">
                <a:pos x="23" y="48"/>
              </a:cxn>
              <a:cxn ang="0">
                <a:pos x="30" y="49"/>
              </a:cxn>
              <a:cxn ang="0">
                <a:pos x="35" y="48"/>
              </a:cxn>
              <a:cxn ang="0">
                <a:pos x="40" y="46"/>
              </a:cxn>
              <a:cxn ang="0">
                <a:pos x="45" y="42"/>
              </a:cxn>
              <a:cxn ang="0">
                <a:pos x="50" y="37"/>
              </a:cxn>
              <a:cxn ang="0">
                <a:pos x="60" y="28"/>
              </a:cxn>
              <a:cxn ang="0">
                <a:pos x="71" y="18"/>
              </a:cxn>
              <a:cxn ang="0">
                <a:pos x="61" y="12"/>
              </a:cxn>
              <a:cxn ang="0">
                <a:pos x="52" y="9"/>
              </a:cxn>
              <a:cxn ang="0">
                <a:pos x="44" y="7"/>
              </a:cxn>
              <a:cxn ang="0">
                <a:pos x="37" y="6"/>
              </a:cxn>
              <a:cxn ang="0">
                <a:pos x="29" y="6"/>
              </a:cxn>
              <a:cxn ang="0">
                <a:pos x="21" y="5"/>
              </a:cxn>
              <a:cxn ang="0">
                <a:pos x="14" y="3"/>
              </a:cxn>
              <a:cxn ang="0">
                <a:pos x="4" y="0"/>
              </a:cxn>
              <a:cxn ang="0">
                <a:pos x="3" y="1"/>
              </a:cxn>
              <a:cxn ang="0">
                <a:pos x="1" y="6"/>
              </a:cxn>
              <a:cxn ang="0">
                <a:pos x="0" y="8"/>
              </a:cxn>
              <a:cxn ang="0">
                <a:pos x="0" y="10"/>
              </a:cxn>
              <a:cxn ang="0">
                <a:pos x="1" y="11"/>
              </a:cxn>
              <a:cxn ang="0">
                <a:pos x="4" y="12"/>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5" name="Freeform 317"/>
          <p:cNvSpPr>
            <a:spLocks/>
          </p:cNvSpPr>
          <p:nvPr>
            <p:custDataLst>
              <p:tags r:id="rId220"/>
            </p:custDataLst>
          </p:nvPr>
        </p:nvSpPr>
        <p:spPr bwMode="auto">
          <a:xfrm>
            <a:off x="7548169" y="3951292"/>
            <a:ext cx="49873" cy="58737"/>
          </a:xfrm>
          <a:custGeom>
            <a:avLst/>
            <a:gdLst/>
            <a:ahLst/>
            <a:cxnLst>
              <a:cxn ang="0">
                <a:pos x="46" y="2"/>
              </a:cxn>
              <a:cxn ang="0">
                <a:pos x="56" y="2"/>
              </a:cxn>
              <a:cxn ang="0">
                <a:pos x="66" y="3"/>
              </a:cxn>
              <a:cxn ang="0">
                <a:pos x="74" y="4"/>
              </a:cxn>
              <a:cxn ang="0">
                <a:pos x="84" y="6"/>
              </a:cxn>
              <a:cxn ang="0">
                <a:pos x="92" y="9"/>
              </a:cxn>
              <a:cxn ang="0">
                <a:pos x="100" y="12"/>
              </a:cxn>
              <a:cxn ang="0">
                <a:pos x="106" y="16"/>
              </a:cxn>
              <a:cxn ang="0">
                <a:pos x="112" y="20"/>
              </a:cxn>
              <a:cxn ang="0">
                <a:pos x="110" y="22"/>
              </a:cxn>
              <a:cxn ang="0">
                <a:pos x="105" y="23"/>
              </a:cxn>
              <a:cxn ang="0">
                <a:pos x="101" y="25"/>
              </a:cxn>
              <a:cxn ang="0">
                <a:pos x="95" y="25"/>
              </a:cxn>
              <a:cxn ang="0">
                <a:pos x="87" y="26"/>
              </a:cxn>
              <a:cxn ang="0">
                <a:pos x="79" y="26"/>
              </a:cxn>
              <a:cxn ang="0">
                <a:pos x="66" y="24"/>
              </a:cxn>
              <a:cxn ang="0">
                <a:pos x="41" y="19"/>
              </a:cxn>
              <a:cxn ang="0">
                <a:pos x="16" y="13"/>
              </a:cxn>
              <a:cxn ang="0">
                <a:pos x="0" y="8"/>
              </a:cxn>
              <a:cxn ang="0">
                <a:pos x="5" y="4"/>
              </a:cxn>
              <a:cxn ang="0">
                <a:pos x="11" y="2"/>
              </a:cxn>
              <a:cxn ang="0">
                <a:pos x="18" y="1"/>
              </a:cxn>
              <a:cxn ang="0">
                <a:pos x="25" y="0"/>
              </a:cxn>
              <a:cxn ang="0">
                <a:pos x="37" y="1"/>
              </a:cxn>
              <a:cxn ang="0">
                <a:pos x="46" y="2"/>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6" name="Freeform 318"/>
          <p:cNvSpPr>
            <a:spLocks/>
          </p:cNvSpPr>
          <p:nvPr>
            <p:custDataLst>
              <p:tags r:id="rId221"/>
            </p:custDataLst>
          </p:nvPr>
        </p:nvSpPr>
        <p:spPr bwMode="auto">
          <a:xfrm>
            <a:off x="7654796" y="3989390"/>
            <a:ext cx="15478" cy="58737"/>
          </a:xfrm>
          <a:custGeom>
            <a:avLst/>
            <a:gdLst/>
            <a:ahLst/>
            <a:cxnLst>
              <a:cxn ang="0">
                <a:pos x="0" y="0"/>
              </a:cxn>
              <a:cxn ang="0">
                <a:pos x="41" y="0"/>
              </a:cxn>
              <a:cxn ang="0">
                <a:pos x="28" y="8"/>
              </a:cxn>
              <a:cxn ang="0">
                <a:pos x="18" y="15"/>
              </a:cxn>
              <a:cxn ang="0">
                <a:pos x="9" y="20"/>
              </a:cxn>
              <a:cxn ang="0">
                <a:pos x="0" y="25"/>
              </a:cxn>
              <a:cxn ang="0">
                <a:pos x="0" y="0"/>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7" name="Freeform 319"/>
          <p:cNvSpPr>
            <a:spLocks/>
          </p:cNvSpPr>
          <p:nvPr>
            <p:custDataLst>
              <p:tags r:id="rId222"/>
            </p:custDataLst>
          </p:nvPr>
        </p:nvSpPr>
        <p:spPr bwMode="auto">
          <a:xfrm>
            <a:off x="7474216" y="3921127"/>
            <a:ext cx="39556" cy="55563"/>
          </a:xfrm>
          <a:custGeom>
            <a:avLst/>
            <a:gdLst/>
            <a:ahLst/>
            <a:cxnLst>
              <a:cxn ang="0">
                <a:pos x="0" y="31"/>
              </a:cxn>
              <a:cxn ang="0">
                <a:pos x="0" y="22"/>
              </a:cxn>
              <a:cxn ang="0">
                <a:pos x="0" y="13"/>
              </a:cxn>
              <a:cxn ang="0">
                <a:pos x="0" y="10"/>
              </a:cxn>
              <a:cxn ang="0">
                <a:pos x="2" y="8"/>
              </a:cxn>
              <a:cxn ang="0">
                <a:pos x="3" y="6"/>
              </a:cxn>
              <a:cxn ang="0">
                <a:pos x="4" y="4"/>
              </a:cxn>
              <a:cxn ang="0">
                <a:pos x="8" y="2"/>
              </a:cxn>
              <a:cxn ang="0">
                <a:pos x="14" y="0"/>
              </a:cxn>
              <a:cxn ang="0">
                <a:pos x="26" y="1"/>
              </a:cxn>
              <a:cxn ang="0">
                <a:pos x="41" y="1"/>
              </a:cxn>
              <a:cxn ang="0">
                <a:pos x="56" y="1"/>
              </a:cxn>
              <a:cxn ang="0">
                <a:pos x="65" y="1"/>
              </a:cxn>
              <a:cxn ang="0">
                <a:pos x="73" y="1"/>
              </a:cxn>
              <a:cxn ang="0">
                <a:pos x="81" y="1"/>
              </a:cxn>
              <a:cxn ang="0">
                <a:pos x="73" y="6"/>
              </a:cxn>
              <a:cxn ang="0">
                <a:pos x="67" y="10"/>
              </a:cxn>
              <a:cxn ang="0">
                <a:pos x="64" y="14"/>
              </a:cxn>
              <a:cxn ang="0">
                <a:pos x="62" y="18"/>
              </a:cxn>
              <a:cxn ang="0">
                <a:pos x="59" y="21"/>
              </a:cxn>
              <a:cxn ang="0">
                <a:pos x="54" y="23"/>
              </a:cxn>
              <a:cxn ang="0">
                <a:pos x="47" y="25"/>
              </a:cxn>
              <a:cxn ang="0">
                <a:pos x="34" y="25"/>
              </a:cxn>
              <a:cxn ang="0">
                <a:pos x="0" y="31"/>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8" name="Freeform 320"/>
          <p:cNvSpPr>
            <a:spLocks/>
          </p:cNvSpPr>
          <p:nvPr>
            <p:custDataLst>
              <p:tags r:id="rId223"/>
            </p:custDataLst>
          </p:nvPr>
        </p:nvSpPr>
        <p:spPr bwMode="auto">
          <a:xfrm>
            <a:off x="7522370" y="3906838"/>
            <a:ext cx="42995" cy="55562"/>
          </a:xfrm>
          <a:custGeom>
            <a:avLst/>
            <a:gdLst/>
            <a:ahLst/>
            <a:cxnLst>
              <a:cxn ang="0">
                <a:pos x="2" y="49"/>
              </a:cxn>
              <a:cxn ang="0">
                <a:pos x="89" y="49"/>
              </a:cxn>
              <a:cxn ang="0">
                <a:pos x="78" y="41"/>
              </a:cxn>
              <a:cxn ang="0">
                <a:pos x="68" y="35"/>
              </a:cxn>
              <a:cxn ang="0">
                <a:pos x="57" y="30"/>
              </a:cxn>
              <a:cxn ang="0">
                <a:pos x="46" y="25"/>
              </a:cxn>
              <a:cxn ang="0">
                <a:pos x="36" y="21"/>
              </a:cxn>
              <a:cxn ang="0">
                <a:pos x="26" y="14"/>
              </a:cxn>
              <a:cxn ang="0">
                <a:pos x="16" y="8"/>
              </a:cxn>
              <a:cxn ang="0">
                <a:pos x="9" y="0"/>
              </a:cxn>
              <a:cxn ang="0">
                <a:pos x="4" y="10"/>
              </a:cxn>
              <a:cxn ang="0">
                <a:pos x="1" y="23"/>
              </a:cxn>
              <a:cxn ang="0">
                <a:pos x="0" y="29"/>
              </a:cxn>
              <a:cxn ang="0">
                <a:pos x="0" y="36"/>
              </a:cxn>
              <a:cxn ang="0">
                <a:pos x="0" y="43"/>
              </a:cxn>
              <a:cxn ang="0">
                <a:pos x="2" y="49"/>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9" name="Freeform 321"/>
          <p:cNvSpPr>
            <a:spLocks/>
          </p:cNvSpPr>
          <p:nvPr>
            <p:custDataLst>
              <p:tags r:id="rId224"/>
            </p:custDataLst>
          </p:nvPr>
        </p:nvSpPr>
        <p:spPr bwMode="auto">
          <a:xfrm>
            <a:off x="7579122" y="3916363"/>
            <a:ext cx="39555" cy="58737"/>
          </a:xfrm>
          <a:custGeom>
            <a:avLst/>
            <a:gdLst/>
            <a:ahLst/>
            <a:cxnLst>
              <a:cxn ang="0">
                <a:pos x="0" y="21"/>
              </a:cxn>
              <a:cxn ang="0">
                <a:pos x="14" y="26"/>
              </a:cxn>
              <a:cxn ang="0">
                <a:pos x="25" y="29"/>
              </a:cxn>
              <a:cxn ang="0">
                <a:pos x="30" y="30"/>
              </a:cxn>
              <a:cxn ang="0">
                <a:pos x="36" y="30"/>
              </a:cxn>
              <a:cxn ang="0">
                <a:pos x="41" y="29"/>
              </a:cxn>
              <a:cxn ang="0">
                <a:pos x="46" y="27"/>
              </a:cxn>
              <a:cxn ang="0">
                <a:pos x="46" y="36"/>
              </a:cxn>
              <a:cxn ang="0">
                <a:pos x="46" y="46"/>
              </a:cxn>
              <a:cxn ang="0">
                <a:pos x="56" y="45"/>
              </a:cxn>
              <a:cxn ang="0">
                <a:pos x="67" y="43"/>
              </a:cxn>
              <a:cxn ang="0">
                <a:pos x="77" y="40"/>
              </a:cxn>
              <a:cxn ang="0">
                <a:pos x="86" y="40"/>
              </a:cxn>
              <a:cxn ang="0">
                <a:pos x="83" y="32"/>
              </a:cxn>
              <a:cxn ang="0">
                <a:pos x="80" y="25"/>
              </a:cxn>
              <a:cxn ang="0">
                <a:pos x="74" y="19"/>
              </a:cxn>
              <a:cxn ang="0">
                <a:pos x="70" y="14"/>
              </a:cxn>
              <a:cxn ang="0">
                <a:pos x="64" y="9"/>
              </a:cxn>
              <a:cxn ang="0">
                <a:pos x="58" y="6"/>
              </a:cxn>
              <a:cxn ang="0">
                <a:pos x="51" y="3"/>
              </a:cxn>
              <a:cxn ang="0">
                <a:pos x="46" y="1"/>
              </a:cxn>
              <a:cxn ang="0">
                <a:pos x="39" y="0"/>
              </a:cxn>
              <a:cxn ang="0">
                <a:pos x="33" y="0"/>
              </a:cxn>
              <a:cxn ang="0">
                <a:pos x="26" y="1"/>
              </a:cxn>
              <a:cxn ang="0">
                <a:pos x="19" y="3"/>
              </a:cxn>
              <a:cxn ang="0">
                <a:pos x="14" y="6"/>
              </a:cxn>
              <a:cxn ang="0">
                <a:pos x="8" y="10"/>
              </a:cxn>
              <a:cxn ang="0">
                <a:pos x="4" y="15"/>
              </a:cxn>
              <a:cxn ang="0">
                <a:pos x="0" y="21"/>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0" name="Freeform 322"/>
          <p:cNvSpPr>
            <a:spLocks/>
          </p:cNvSpPr>
          <p:nvPr>
            <p:custDataLst>
              <p:tags r:id="rId225"/>
            </p:custDataLst>
          </p:nvPr>
        </p:nvSpPr>
        <p:spPr bwMode="auto">
          <a:xfrm>
            <a:off x="7635877" y="3921127"/>
            <a:ext cx="27517" cy="55563"/>
          </a:xfrm>
          <a:custGeom>
            <a:avLst/>
            <a:gdLst/>
            <a:ahLst/>
            <a:cxnLst>
              <a:cxn ang="0">
                <a:pos x="0" y="0"/>
              </a:cxn>
              <a:cxn ang="0">
                <a:pos x="0" y="18"/>
              </a:cxn>
              <a:cxn ang="0">
                <a:pos x="39" y="18"/>
              </a:cxn>
              <a:cxn ang="0">
                <a:pos x="59" y="6"/>
              </a:cxn>
              <a:cxn ang="0">
                <a:pos x="51" y="5"/>
              </a:cxn>
              <a:cxn ang="0">
                <a:pos x="45" y="4"/>
              </a:cxn>
              <a:cxn ang="0">
                <a:pos x="37" y="5"/>
              </a:cxn>
              <a:cxn ang="0">
                <a:pos x="29" y="6"/>
              </a:cxn>
              <a:cxn ang="0">
                <a:pos x="22" y="6"/>
              </a:cxn>
              <a:cxn ang="0">
                <a:pos x="14" y="5"/>
              </a:cxn>
              <a:cxn ang="0">
                <a:pos x="7" y="4"/>
              </a:cxn>
              <a:cxn ang="0">
                <a:pos x="0" y="0"/>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1" name="Freeform 323"/>
          <p:cNvSpPr>
            <a:spLocks/>
          </p:cNvSpPr>
          <p:nvPr>
            <p:custDataLst>
              <p:tags r:id="rId226"/>
            </p:custDataLst>
          </p:nvPr>
        </p:nvSpPr>
        <p:spPr bwMode="auto">
          <a:xfrm>
            <a:off x="7714986" y="3913188"/>
            <a:ext cx="1720" cy="55562"/>
          </a:xfrm>
          <a:custGeom>
            <a:avLst/>
            <a:gdLst/>
            <a:ahLst/>
            <a:cxnLst>
              <a:cxn ang="0">
                <a:pos x="4" y="19"/>
              </a:cxn>
              <a:cxn ang="0">
                <a:pos x="4" y="0"/>
              </a:cxn>
              <a:cxn ang="0">
                <a:pos x="2" y="1"/>
              </a:cxn>
              <a:cxn ang="0">
                <a:pos x="1" y="3"/>
              </a:cxn>
              <a:cxn ang="0">
                <a:pos x="0" y="6"/>
              </a:cxn>
              <a:cxn ang="0">
                <a:pos x="0" y="10"/>
              </a:cxn>
              <a:cxn ang="0">
                <a:pos x="0" y="14"/>
              </a:cxn>
              <a:cxn ang="0">
                <a:pos x="1" y="16"/>
              </a:cxn>
              <a:cxn ang="0">
                <a:pos x="2" y="19"/>
              </a:cxn>
              <a:cxn ang="0">
                <a:pos x="4" y="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2" name="Freeform 324"/>
          <p:cNvSpPr>
            <a:spLocks/>
          </p:cNvSpPr>
          <p:nvPr>
            <p:custDataLst>
              <p:tags r:id="rId227"/>
            </p:custDataLst>
          </p:nvPr>
        </p:nvSpPr>
        <p:spPr bwMode="auto">
          <a:xfrm>
            <a:off x="7254081" y="3727450"/>
            <a:ext cx="22358" cy="58738"/>
          </a:xfrm>
          <a:custGeom>
            <a:avLst/>
            <a:gdLst/>
            <a:ahLst/>
            <a:cxnLst>
              <a:cxn ang="0">
                <a:pos x="0" y="50"/>
              </a:cxn>
              <a:cxn ang="0">
                <a:pos x="7" y="0"/>
              </a:cxn>
              <a:cxn ang="0">
                <a:pos x="23" y="8"/>
              </a:cxn>
              <a:cxn ang="0">
                <a:pos x="34" y="14"/>
              </a:cxn>
              <a:cxn ang="0">
                <a:pos x="37" y="18"/>
              </a:cxn>
              <a:cxn ang="0">
                <a:pos x="41" y="22"/>
              </a:cxn>
              <a:cxn ang="0">
                <a:pos x="44" y="30"/>
              </a:cxn>
              <a:cxn ang="0">
                <a:pos x="46" y="38"/>
              </a:cxn>
              <a:cxn ang="0">
                <a:pos x="34" y="42"/>
              </a:cxn>
              <a:cxn ang="0">
                <a:pos x="21" y="46"/>
              </a:cxn>
              <a:cxn ang="0">
                <a:pos x="8" y="49"/>
              </a:cxn>
              <a:cxn ang="0">
                <a:pos x="0" y="50"/>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3" name="Freeform 325"/>
          <p:cNvSpPr>
            <a:spLocks/>
          </p:cNvSpPr>
          <p:nvPr>
            <p:custDataLst>
              <p:tags r:id="rId228"/>
            </p:custDataLst>
          </p:nvPr>
        </p:nvSpPr>
        <p:spPr bwMode="auto">
          <a:xfrm>
            <a:off x="7195611" y="3700465"/>
            <a:ext cx="32677" cy="58737"/>
          </a:xfrm>
          <a:custGeom>
            <a:avLst/>
            <a:gdLst/>
            <a:ahLst/>
            <a:cxnLst>
              <a:cxn ang="0">
                <a:pos x="0" y="0"/>
              </a:cxn>
              <a:cxn ang="0">
                <a:pos x="10" y="0"/>
              </a:cxn>
              <a:cxn ang="0">
                <a:pos x="18" y="0"/>
              </a:cxn>
              <a:cxn ang="0">
                <a:pos x="26" y="0"/>
              </a:cxn>
              <a:cxn ang="0">
                <a:pos x="33" y="0"/>
              </a:cxn>
              <a:cxn ang="0">
                <a:pos x="33" y="7"/>
              </a:cxn>
              <a:cxn ang="0">
                <a:pos x="34" y="14"/>
              </a:cxn>
              <a:cxn ang="0">
                <a:pos x="36" y="21"/>
              </a:cxn>
              <a:cxn ang="0">
                <a:pos x="38" y="27"/>
              </a:cxn>
              <a:cxn ang="0">
                <a:pos x="44" y="36"/>
              </a:cxn>
              <a:cxn ang="0">
                <a:pos x="49" y="45"/>
              </a:cxn>
              <a:cxn ang="0">
                <a:pos x="56" y="52"/>
              </a:cxn>
              <a:cxn ang="0">
                <a:pos x="61" y="60"/>
              </a:cxn>
              <a:cxn ang="0">
                <a:pos x="62" y="65"/>
              </a:cxn>
              <a:cxn ang="0">
                <a:pos x="65" y="69"/>
              </a:cxn>
              <a:cxn ang="0">
                <a:pos x="66" y="75"/>
              </a:cxn>
              <a:cxn ang="0">
                <a:pos x="66" y="80"/>
              </a:cxn>
              <a:cxn ang="0">
                <a:pos x="0" y="18"/>
              </a:cxn>
              <a:cxn ang="0">
                <a:pos x="0" y="0"/>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4" name="Freeform 326"/>
          <p:cNvSpPr>
            <a:spLocks/>
          </p:cNvSpPr>
          <p:nvPr>
            <p:custDataLst>
              <p:tags r:id="rId229"/>
            </p:custDataLst>
          </p:nvPr>
        </p:nvSpPr>
        <p:spPr bwMode="auto">
          <a:xfrm>
            <a:off x="7016750" y="3684588"/>
            <a:ext cx="8600" cy="57150"/>
          </a:xfrm>
          <a:custGeom>
            <a:avLst/>
            <a:gdLst/>
            <a:ahLst/>
            <a:cxnLst>
              <a:cxn ang="0">
                <a:pos x="20" y="48"/>
              </a:cxn>
              <a:cxn ang="0">
                <a:pos x="20" y="39"/>
              </a:cxn>
              <a:cxn ang="0">
                <a:pos x="19" y="32"/>
              </a:cxn>
              <a:cxn ang="0">
                <a:pos x="16" y="25"/>
              </a:cxn>
              <a:cxn ang="0">
                <a:pos x="14" y="19"/>
              </a:cxn>
              <a:cxn ang="0">
                <a:pos x="12" y="14"/>
              </a:cxn>
              <a:cxn ang="0">
                <a:pos x="9" y="9"/>
              </a:cxn>
              <a:cxn ang="0">
                <a:pos x="4" y="4"/>
              </a:cxn>
              <a:cxn ang="0">
                <a:pos x="0" y="0"/>
              </a:cxn>
              <a:cxn ang="0">
                <a:pos x="0" y="8"/>
              </a:cxn>
              <a:cxn ang="0">
                <a:pos x="2" y="17"/>
              </a:cxn>
              <a:cxn ang="0">
                <a:pos x="4" y="24"/>
              </a:cxn>
              <a:cxn ang="0">
                <a:pos x="8" y="31"/>
              </a:cxn>
              <a:cxn ang="0">
                <a:pos x="14" y="41"/>
              </a:cxn>
              <a:cxn ang="0">
                <a:pos x="20" y="48"/>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5" name="Line 327" descr="Horizontal dunkel"/>
          <p:cNvSpPr>
            <a:spLocks noChangeShapeType="1"/>
          </p:cNvSpPr>
          <p:nvPr>
            <p:custDataLst>
              <p:tags r:id="rId230"/>
            </p:custDataLst>
          </p:nvPr>
        </p:nvSpPr>
        <p:spPr bwMode="auto">
          <a:xfrm>
            <a:off x="7044267" y="3721100"/>
            <a:ext cx="5160" cy="6350"/>
          </a:xfrm>
          <a:prstGeom prst="line">
            <a:avLst/>
          </a:prstGeom>
          <a:noFill/>
          <a:ln w="9525">
            <a:solidFill>
              <a:srgbClr val="FFFFFF"/>
            </a:solidFill>
            <a:round/>
            <a:headEnd/>
            <a:tailEnd/>
          </a:ln>
          <a:effectLst/>
        </p:spPr>
        <p:txBody>
          <a:bodyPr/>
          <a:lstStyle/>
          <a:p>
            <a:endParaRPr lang="en-US" dirty="0"/>
          </a:p>
        </p:txBody>
      </p:sp>
      <p:sp>
        <p:nvSpPr>
          <p:cNvPr id="2376" name="Freeform 328"/>
          <p:cNvSpPr>
            <a:spLocks/>
          </p:cNvSpPr>
          <p:nvPr>
            <p:custDataLst>
              <p:tags r:id="rId231"/>
            </p:custDataLst>
          </p:nvPr>
        </p:nvSpPr>
        <p:spPr bwMode="auto">
          <a:xfrm>
            <a:off x="7040827" y="3721100"/>
            <a:ext cx="8600" cy="57150"/>
          </a:xfrm>
          <a:custGeom>
            <a:avLst/>
            <a:gdLst/>
            <a:ahLst/>
            <a:cxnLst>
              <a:cxn ang="0">
                <a:pos x="20" y="12"/>
              </a:cxn>
              <a:cxn ang="0">
                <a:pos x="20" y="8"/>
              </a:cxn>
              <a:cxn ang="0">
                <a:pos x="18" y="5"/>
              </a:cxn>
              <a:cxn ang="0">
                <a:pos x="15" y="3"/>
              </a:cxn>
              <a:cxn ang="0">
                <a:pos x="13" y="2"/>
              </a:cxn>
              <a:cxn ang="0">
                <a:pos x="7" y="0"/>
              </a:cxn>
              <a:cxn ang="0">
                <a:pos x="0" y="0"/>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7" name="Freeform 329"/>
          <p:cNvSpPr>
            <a:spLocks/>
          </p:cNvSpPr>
          <p:nvPr>
            <p:custDataLst>
              <p:tags r:id="rId232"/>
            </p:custDataLst>
          </p:nvPr>
        </p:nvSpPr>
        <p:spPr bwMode="auto">
          <a:xfrm>
            <a:off x="6934203" y="3565525"/>
            <a:ext cx="24077" cy="57150"/>
          </a:xfrm>
          <a:custGeom>
            <a:avLst/>
            <a:gdLst/>
            <a:ahLst/>
            <a:cxnLst>
              <a:cxn ang="0">
                <a:pos x="7" y="0"/>
              </a:cxn>
              <a:cxn ang="0">
                <a:pos x="11" y="4"/>
              </a:cxn>
              <a:cxn ang="0">
                <a:pos x="23" y="13"/>
              </a:cxn>
              <a:cxn ang="0">
                <a:pos x="37" y="23"/>
              </a:cxn>
              <a:cxn ang="0">
                <a:pos x="46" y="30"/>
              </a:cxn>
              <a:cxn ang="0">
                <a:pos x="49" y="18"/>
              </a:cxn>
              <a:cxn ang="0">
                <a:pos x="53" y="6"/>
              </a:cxn>
              <a:cxn ang="0">
                <a:pos x="37" y="5"/>
              </a:cxn>
              <a:cxn ang="0">
                <a:pos x="26" y="3"/>
              </a:cxn>
              <a:cxn ang="0">
                <a:pos x="21" y="3"/>
              </a:cxn>
              <a:cxn ang="0">
                <a:pos x="15" y="3"/>
              </a:cxn>
              <a:cxn ang="0">
                <a:pos x="9" y="4"/>
              </a:cxn>
              <a:cxn ang="0">
                <a:pos x="0" y="6"/>
              </a:cxn>
              <a:cxn ang="0">
                <a:pos x="7" y="0"/>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8" name="Freeform 330"/>
          <p:cNvSpPr>
            <a:spLocks/>
          </p:cNvSpPr>
          <p:nvPr>
            <p:custDataLst>
              <p:tags r:id="rId233"/>
            </p:custDataLst>
          </p:nvPr>
        </p:nvSpPr>
        <p:spPr bwMode="auto">
          <a:xfrm>
            <a:off x="7506891" y="3929063"/>
            <a:ext cx="12038" cy="57150"/>
          </a:xfrm>
          <a:custGeom>
            <a:avLst/>
            <a:gdLst/>
            <a:ahLst/>
            <a:cxnLst>
              <a:cxn ang="0">
                <a:pos x="0" y="6"/>
              </a:cxn>
              <a:cxn ang="0">
                <a:pos x="4" y="21"/>
              </a:cxn>
              <a:cxn ang="0">
                <a:pos x="7" y="31"/>
              </a:cxn>
              <a:cxn ang="0">
                <a:pos x="22" y="31"/>
              </a:cxn>
              <a:cxn ang="0">
                <a:pos x="33" y="31"/>
              </a:cxn>
              <a:cxn ang="0">
                <a:pos x="33" y="0"/>
              </a:cxn>
              <a:cxn ang="0">
                <a:pos x="27" y="0"/>
              </a:cxn>
              <a:cxn ang="0">
                <a:pos x="19" y="0"/>
              </a:cxn>
              <a:cxn ang="0">
                <a:pos x="10" y="0"/>
              </a:cxn>
              <a:cxn ang="0">
                <a:pos x="0" y="0"/>
              </a:cxn>
              <a:cxn ang="0">
                <a:pos x="0" y="6"/>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9" name="Freeform 331"/>
          <p:cNvSpPr>
            <a:spLocks/>
          </p:cNvSpPr>
          <p:nvPr>
            <p:custDataLst>
              <p:tags r:id="rId234"/>
            </p:custDataLst>
          </p:nvPr>
        </p:nvSpPr>
        <p:spPr bwMode="auto">
          <a:xfrm>
            <a:off x="8065826" y="3886205"/>
            <a:ext cx="30956" cy="55563"/>
          </a:xfrm>
          <a:custGeom>
            <a:avLst/>
            <a:gdLst/>
            <a:ahLst/>
            <a:cxnLst>
              <a:cxn ang="0">
                <a:pos x="19" y="68"/>
              </a:cxn>
              <a:cxn ang="0">
                <a:pos x="16" y="68"/>
              </a:cxn>
              <a:cxn ang="0">
                <a:pos x="14" y="66"/>
              </a:cxn>
              <a:cxn ang="0">
                <a:pos x="11" y="64"/>
              </a:cxn>
              <a:cxn ang="0">
                <a:pos x="7" y="61"/>
              </a:cxn>
              <a:cxn ang="0">
                <a:pos x="4" y="59"/>
              </a:cxn>
              <a:cxn ang="0">
                <a:pos x="2" y="55"/>
              </a:cxn>
              <a:cxn ang="0">
                <a:pos x="0" y="52"/>
              </a:cxn>
              <a:cxn ang="0">
                <a:pos x="0" y="49"/>
              </a:cxn>
              <a:cxn ang="0">
                <a:pos x="0" y="38"/>
              </a:cxn>
              <a:cxn ang="0">
                <a:pos x="2" y="29"/>
              </a:cxn>
              <a:cxn ang="0">
                <a:pos x="5" y="21"/>
              </a:cxn>
              <a:cxn ang="0">
                <a:pos x="9" y="14"/>
              </a:cxn>
              <a:cxn ang="0">
                <a:pos x="15" y="8"/>
              </a:cxn>
              <a:cxn ang="0">
                <a:pos x="22" y="4"/>
              </a:cxn>
              <a:cxn ang="0">
                <a:pos x="30" y="2"/>
              </a:cxn>
              <a:cxn ang="0">
                <a:pos x="39" y="0"/>
              </a:cxn>
              <a:cxn ang="0">
                <a:pos x="52" y="0"/>
              </a:cxn>
              <a:cxn ang="0">
                <a:pos x="65" y="0"/>
              </a:cxn>
              <a:cxn ang="0">
                <a:pos x="65" y="43"/>
              </a:cxn>
              <a:cxn ang="0">
                <a:pos x="56" y="52"/>
              </a:cxn>
              <a:cxn ang="0">
                <a:pos x="45" y="61"/>
              </a:cxn>
              <a:cxn ang="0">
                <a:pos x="39" y="64"/>
              </a:cxn>
              <a:cxn ang="0">
                <a:pos x="34" y="66"/>
              </a:cxn>
              <a:cxn ang="0">
                <a:pos x="27" y="68"/>
              </a:cxn>
              <a:cxn ang="0">
                <a:pos x="19" y="68"/>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0" name="Freeform 332"/>
          <p:cNvSpPr>
            <a:spLocks/>
          </p:cNvSpPr>
          <p:nvPr>
            <p:custDataLst>
              <p:tags r:id="rId235"/>
            </p:custDataLst>
          </p:nvPr>
        </p:nvSpPr>
        <p:spPr bwMode="auto">
          <a:xfrm>
            <a:off x="6915286" y="3468688"/>
            <a:ext cx="297523" cy="368300"/>
          </a:xfrm>
          <a:custGeom>
            <a:avLst/>
            <a:gdLst/>
            <a:ahLst/>
            <a:cxnLst>
              <a:cxn ang="0">
                <a:pos x="502" y="337"/>
              </a:cxn>
              <a:cxn ang="0">
                <a:pos x="484" y="341"/>
              </a:cxn>
              <a:cxn ang="0">
                <a:pos x="479" y="382"/>
              </a:cxn>
              <a:cxn ang="0">
                <a:pos x="515" y="404"/>
              </a:cxn>
              <a:cxn ang="0">
                <a:pos x="534" y="405"/>
              </a:cxn>
              <a:cxn ang="0">
                <a:pos x="550" y="424"/>
              </a:cxn>
              <a:cxn ang="0">
                <a:pos x="560" y="459"/>
              </a:cxn>
              <a:cxn ang="0">
                <a:pos x="572" y="474"/>
              </a:cxn>
              <a:cxn ang="0">
                <a:pos x="588" y="483"/>
              </a:cxn>
              <a:cxn ang="0">
                <a:pos x="614" y="487"/>
              </a:cxn>
              <a:cxn ang="0">
                <a:pos x="625" y="505"/>
              </a:cxn>
              <a:cxn ang="0">
                <a:pos x="625" y="539"/>
              </a:cxn>
              <a:cxn ang="0">
                <a:pos x="618" y="603"/>
              </a:cxn>
              <a:cxn ang="0">
                <a:pos x="611" y="672"/>
              </a:cxn>
              <a:cxn ang="0">
                <a:pos x="562" y="693"/>
              </a:cxn>
              <a:cxn ang="0">
                <a:pos x="539" y="693"/>
              </a:cxn>
              <a:cxn ang="0">
                <a:pos x="394" y="564"/>
              </a:cxn>
              <a:cxn ang="0">
                <a:pos x="397" y="552"/>
              </a:cxn>
              <a:cxn ang="0">
                <a:pos x="394" y="539"/>
              </a:cxn>
              <a:cxn ang="0">
                <a:pos x="338" y="488"/>
              </a:cxn>
              <a:cxn ang="0">
                <a:pos x="305" y="453"/>
              </a:cxn>
              <a:cxn ang="0">
                <a:pos x="293" y="419"/>
              </a:cxn>
              <a:cxn ang="0">
                <a:pos x="291" y="381"/>
              </a:cxn>
              <a:cxn ang="0">
                <a:pos x="285" y="360"/>
              </a:cxn>
              <a:cxn ang="0">
                <a:pos x="268" y="342"/>
              </a:cxn>
              <a:cxn ang="0">
                <a:pos x="241" y="310"/>
              </a:cxn>
              <a:cxn ang="0">
                <a:pos x="224" y="269"/>
              </a:cxn>
              <a:cxn ang="0">
                <a:pos x="213" y="238"/>
              </a:cxn>
              <a:cxn ang="0">
                <a:pos x="190" y="212"/>
              </a:cxn>
              <a:cxn ang="0">
                <a:pos x="150" y="171"/>
              </a:cxn>
              <a:cxn ang="0">
                <a:pos x="136" y="146"/>
              </a:cxn>
              <a:cxn ang="0">
                <a:pos x="112" y="132"/>
              </a:cxn>
              <a:cxn ang="0">
                <a:pos x="80" y="113"/>
              </a:cxn>
              <a:cxn ang="0">
                <a:pos x="49" y="85"/>
              </a:cxn>
              <a:cxn ang="0">
                <a:pos x="23" y="51"/>
              </a:cxn>
              <a:cxn ang="0">
                <a:pos x="5" y="19"/>
              </a:cxn>
              <a:cxn ang="0">
                <a:pos x="10" y="4"/>
              </a:cxn>
              <a:cxn ang="0">
                <a:pos x="37" y="13"/>
              </a:cxn>
              <a:cxn ang="0">
                <a:pos x="84" y="16"/>
              </a:cxn>
              <a:cxn ang="0">
                <a:pos x="116" y="20"/>
              </a:cxn>
              <a:cxn ang="0">
                <a:pos x="138" y="27"/>
              </a:cxn>
              <a:cxn ang="0">
                <a:pos x="156" y="42"/>
              </a:cxn>
              <a:cxn ang="0">
                <a:pos x="204" y="109"/>
              </a:cxn>
              <a:cxn ang="0">
                <a:pos x="254" y="163"/>
              </a:cxn>
              <a:cxn ang="0">
                <a:pos x="299" y="202"/>
              </a:cxn>
              <a:cxn ang="0">
                <a:pos x="329" y="219"/>
              </a:cxn>
              <a:cxn ang="0">
                <a:pos x="366" y="227"/>
              </a:cxn>
              <a:cxn ang="0">
                <a:pos x="388" y="230"/>
              </a:cxn>
              <a:cxn ang="0">
                <a:pos x="401" y="241"/>
              </a:cxn>
              <a:cxn ang="0">
                <a:pos x="416" y="260"/>
              </a:cxn>
              <a:cxn ang="0">
                <a:pos x="427" y="265"/>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1" name="Freeform 333"/>
          <p:cNvSpPr>
            <a:spLocks/>
          </p:cNvSpPr>
          <p:nvPr>
            <p:custDataLst>
              <p:tags r:id="rId236"/>
            </p:custDataLst>
          </p:nvPr>
        </p:nvSpPr>
        <p:spPr bwMode="auto">
          <a:xfrm>
            <a:off x="7285037" y="3517905"/>
            <a:ext cx="275167" cy="257175"/>
          </a:xfrm>
          <a:custGeom>
            <a:avLst/>
            <a:gdLst/>
            <a:ahLst/>
            <a:cxnLst>
              <a:cxn ang="0">
                <a:pos x="516" y="28"/>
              </a:cxn>
              <a:cxn ang="0">
                <a:pos x="495" y="55"/>
              </a:cxn>
              <a:cxn ang="0">
                <a:pos x="512" y="93"/>
              </a:cxn>
              <a:cxn ang="0">
                <a:pos x="534" y="130"/>
              </a:cxn>
              <a:cxn ang="0">
                <a:pos x="573" y="177"/>
              </a:cxn>
              <a:cxn ang="0">
                <a:pos x="580" y="205"/>
              </a:cxn>
              <a:cxn ang="0">
                <a:pos x="547" y="204"/>
              </a:cxn>
              <a:cxn ang="0">
                <a:pos x="516" y="233"/>
              </a:cxn>
              <a:cxn ang="0">
                <a:pos x="506" y="246"/>
              </a:cxn>
              <a:cxn ang="0">
                <a:pos x="518" y="271"/>
              </a:cxn>
              <a:cxn ang="0">
                <a:pos x="525" y="294"/>
              </a:cxn>
              <a:cxn ang="0">
                <a:pos x="505" y="308"/>
              </a:cxn>
              <a:cxn ang="0">
                <a:pos x="459" y="323"/>
              </a:cxn>
              <a:cxn ang="0">
                <a:pos x="443" y="354"/>
              </a:cxn>
              <a:cxn ang="0">
                <a:pos x="445" y="415"/>
              </a:cxn>
              <a:cxn ang="0">
                <a:pos x="430" y="454"/>
              </a:cxn>
              <a:cxn ang="0">
                <a:pos x="400" y="472"/>
              </a:cxn>
              <a:cxn ang="0">
                <a:pos x="370" y="488"/>
              </a:cxn>
              <a:cxn ang="0">
                <a:pos x="341" y="493"/>
              </a:cxn>
              <a:cxn ang="0">
                <a:pos x="329" y="487"/>
              </a:cxn>
              <a:cxn ang="0">
                <a:pos x="327" y="471"/>
              </a:cxn>
              <a:cxn ang="0">
                <a:pos x="304" y="451"/>
              </a:cxn>
              <a:cxn ang="0">
                <a:pos x="251" y="454"/>
              </a:cxn>
              <a:cxn ang="0">
                <a:pos x="219" y="462"/>
              </a:cxn>
              <a:cxn ang="0">
                <a:pos x="176" y="440"/>
              </a:cxn>
              <a:cxn ang="0">
                <a:pos x="122" y="436"/>
              </a:cxn>
              <a:cxn ang="0">
                <a:pos x="95" y="429"/>
              </a:cxn>
              <a:cxn ang="0">
                <a:pos x="81" y="366"/>
              </a:cxn>
              <a:cxn ang="0">
                <a:pos x="58" y="310"/>
              </a:cxn>
              <a:cxn ang="0">
                <a:pos x="35" y="292"/>
              </a:cxn>
              <a:cxn ang="0">
                <a:pos x="12" y="260"/>
              </a:cxn>
              <a:cxn ang="0">
                <a:pos x="5" y="204"/>
              </a:cxn>
              <a:cxn ang="0">
                <a:pos x="31" y="153"/>
              </a:cxn>
              <a:cxn ang="0">
                <a:pos x="54" y="141"/>
              </a:cxn>
              <a:cxn ang="0">
                <a:pos x="75" y="152"/>
              </a:cxn>
              <a:cxn ang="0">
                <a:pos x="97" y="187"/>
              </a:cxn>
              <a:cxn ang="0">
                <a:pos x="129" y="214"/>
              </a:cxn>
              <a:cxn ang="0">
                <a:pos x="170" y="213"/>
              </a:cxn>
              <a:cxn ang="0">
                <a:pos x="221" y="189"/>
              </a:cxn>
              <a:cxn ang="0">
                <a:pos x="233" y="172"/>
              </a:cxn>
              <a:cxn ang="0">
                <a:pos x="288" y="178"/>
              </a:cxn>
              <a:cxn ang="0">
                <a:pos x="326" y="181"/>
              </a:cxn>
              <a:cxn ang="0">
                <a:pos x="337" y="170"/>
              </a:cxn>
              <a:cxn ang="0">
                <a:pos x="362" y="158"/>
              </a:cxn>
              <a:cxn ang="0">
                <a:pos x="383" y="136"/>
              </a:cxn>
              <a:cxn ang="0">
                <a:pos x="415" y="79"/>
              </a:cxn>
              <a:cxn ang="0">
                <a:pos x="427" y="25"/>
              </a:cxn>
              <a:cxn ang="0">
                <a:pos x="447" y="6"/>
              </a:cxn>
              <a:cxn ang="0">
                <a:pos x="479" y="2"/>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2" name="Freeform 334"/>
          <p:cNvSpPr>
            <a:spLocks/>
          </p:cNvSpPr>
          <p:nvPr>
            <p:custDataLst>
              <p:tags r:id="rId237"/>
            </p:custDataLst>
          </p:nvPr>
        </p:nvSpPr>
        <p:spPr bwMode="auto">
          <a:xfrm>
            <a:off x="7670271" y="3924300"/>
            <a:ext cx="99748" cy="57150"/>
          </a:xfrm>
          <a:custGeom>
            <a:avLst/>
            <a:gdLst/>
            <a:ahLst/>
            <a:cxnLst>
              <a:cxn ang="0">
                <a:pos x="0" y="105"/>
              </a:cxn>
              <a:cxn ang="0">
                <a:pos x="16" y="85"/>
              </a:cxn>
              <a:cxn ang="0">
                <a:pos x="35" y="68"/>
              </a:cxn>
              <a:cxn ang="0">
                <a:pos x="44" y="60"/>
              </a:cxn>
              <a:cxn ang="0">
                <a:pos x="54" y="53"/>
              </a:cxn>
              <a:cxn ang="0">
                <a:pos x="64" y="46"/>
              </a:cxn>
              <a:cxn ang="0">
                <a:pos x="73" y="38"/>
              </a:cxn>
              <a:cxn ang="0">
                <a:pos x="83" y="32"/>
              </a:cxn>
              <a:cxn ang="0">
                <a:pos x="94" y="27"/>
              </a:cxn>
              <a:cxn ang="0">
                <a:pos x="106" y="21"/>
              </a:cxn>
              <a:cxn ang="0">
                <a:pos x="118" y="16"/>
              </a:cxn>
              <a:cxn ang="0">
                <a:pos x="144" y="8"/>
              </a:cxn>
              <a:cxn ang="0">
                <a:pos x="172" y="0"/>
              </a:cxn>
              <a:cxn ang="0">
                <a:pos x="212" y="0"/>
              </a:cxn>
              <a:cxn ang="0">
                <a:pos x="202" y="9"/>
              </a:cxn>
              <a:cxn ang="0">
                <a:pos x="190" y="18"/>
              </a:cxn>
              <a:cxn ang="0">
                <a:pos x="178" y="27"/>
              </a:cxn>
              <a:cxn ang="0">
                <a:pos x="165" y="35"/>
              </a:cxn>
              <a:cxn ang="0">
                <a:pos x="137" y="52"/>
              </a:cxn>
              <a:cxn ang="0">
                <a:pos x="109" y="66"/>
              </a:cxn>
              <a:cxn ang="0">
                <a:pos x="79" y="79"/>
              </a:cxn>
              <a:cxn ang="0">
                <a:pos x="50" y="90"/>
              </a:cxn>
              <a:cxn ang="0">
                <a:pos x="23" y="99"/>
              </a:cxn>
              <a:cxn ang="0">
                <a:pos x="0" y="105"/>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3" name="Freeform 335"/>
          <p:cNvSpPr>
            <a:spLocks/>
          </p:cNvSpPr>
          <p:nvPr>
            <p:custDataLst>
              <p:tags r:id="rId238"/>
            </p:custDataLst>
          </p:nvPr>
        </p:nvSpPr>
        <p:spPr bwMode="auto">
          <a:xfrm>
            <a:off x="7795816" y="3590925"/>
            <a:ext cx="46434" cy="88900"/>
          </a:xfrm>
          <a:custGeom>
            <a:avLst/>
            <a:gdLst/>
            <a:ahLst/>
            <a:cxnLst>
              <a:cxn ang="0">
                <a:pos x="0" y="81"/>
              </a:cxn>
              <a:cxn ang="0">
                <a:pos x="0" y="148"/>
              </a:cxn>
              <a:cxn ang="0">
                <a:pos x="5" y="144"/>
              </a:cxn>
              <a:cxn ang="0">
                <a:pos x="12" y="139"/>
              </a:cxn>
              <a:cxn ang="0">
                <a:pos x="14" y="137"/>
              </a:cxn>
              <a:cxn ang="0">
                <a:pos x="17" y="135"/>
              </a:cxn>
              <a:cxn ang="0">
                <a:pos x="18" y="132"/>
              </a:cxn>
              <a:cxn ang="0">
                <a:pos x="19" y="130"/>
              </a:cxn>
              <a:cxn ang="0">
                <a:pos x="20" y="138"/>
              </a:cxn>
              <a:cxn ang="0">
                <a:pos x="24" y="148"/>
              </a:cxn>
              <a:cxn ang="0">
                <a:pos x="27" y="154"/>
              </a:cxn>
              <a:cxn ang="0">
                <a:pos x="30" y="159"/>
              </a:cxn>
              <a:cxn ang="0">
                <a:pos x="35" y="163"/>
              </a:cxn>
              <a:cxn ang="0">
                <a:pos x="39" y="166"/>
              </a:cxn>
              <a:cxn ang="0">
                <a:pos x="41" y="158"/>
              </a:cxn>
              <a:cxn ang="0">
                <a:pos x="41" y="148"/>
              </a:cxn>
              <a:cxn ang="0">
                <a:pos x="41" y="137"/>
              </a:cxn>
              <a:cxn ang="0">
                <a:pos x="41" y="126"/>
              </a:cxn>
              <a:cxn ang="0">
                <a:pos x="40" y="107"/>
              </a:cxn>
              <a:cxn ang="0">
                <a:pos x="39" y="99"/>
              </a:cxn>
              <a:cxn ang="0">
                <a:pos x="48" y="100"/>
              </a:cxn>
              <a:cxn ang="0">
                <a:pos x="57" y="102"/>
              </a:cxn>
              <a:cxn ang="0">
                <a:pos x="64" y="105"/>
              </a:cxn>
              <a:cxn ang="0">
                <a:pos x="71" y="108"/>
              </a:cxn>
              <a:cxn ang="0">
                <a:pos x="76" y="111"/>
              </a:cxn>
              <a:cxn ang="0">
                <a:pos x="82" y="114"/>
              </a:cxn>
              <a:cxn ang="0">
                <a:pos x="87" y="116"/>
              </a:cxn>
              <a:cxn ang="0">
                <a:pos x="92" y="118"/>
              </a:cxn>
              <a:cxn ang="0">
                <a:pos x="85" y="103"/>
              </a:cxn>
              <a:cxn ang="0">
                <a:pos x="81" y="89"/>
              </a:cxn>
              <a:cxn ang="0">
                <a:pos x="76" y="75"/>
              </a:cxn>
              <a:cxn ang="0">
                <a:pos x="73" y="60"/>
              </a:cxn>
              <a:cxn ang="0">
                <a:pos x="70" y="47"/>
              </a:cxn>
              <a:cxn ang="0">
                <a:pos x="67" y="34"/>
              </a:cxn>
              <a:cxn ang="0">
                <a:pos x="63" y="23"/>
              </a:cxn>
              <a:cxn ang="0">
                <a:pos x="59" y="13"/>
              </a:cxn>
              <a:cxn ang="0">
                <a:pos x="59" y="19"/>
              </a:cxn>
              <a:cxn ang="0">
                <a:pos x="59" y="25"/>
              </a:cxn>
              <a:cxn ang="0">
                <a:pos x="50" y="23"/>
              </a:cxn>
              <a:cxn ang="0">
                <a:pos x="42" y="19"/>
              </a:cxn>
              <a:cxn ang="0">
                <a:pos x="35" y="15"/>
              </a:cxn>
              <a:cxn ang="0">
                <a:pos x="29" y="11"/>
              </a:cxn>
              <a:cxn ang="0">
                <a:pos x="23" y="7"/>
              </a:cxn>
              <a:cxn ang="0">
                <a:pos x="16" y="3"/>
              </a:cxn>
              <a:cxn ang="0">
                <a:pos x="8" y="1"/>
              </a:cxn>
              <a:cxn ang="0">
                <a:pos x="0" y="0"/>
              </a:cxn>
              <a:cxn ang="0">
                <a:pos x="0" y="10"/>
              </a:cxn>
              <a:cxn ang="0">
                <a:pos x="0" y="19"/>
              </a:cxn>
              <a:cxn ang="0">
                <a:pos x="0" y="33"/>
              </a:cxn>
              <a:cxn ang="0">
                <a:pos x="0" y="52"/>
              </a:cxn>
              <a:cxn ang="0">
                <a:pos x="0" y="70"/>
              </a:cxn>
              <a:cxn ang="0">
                <a:pos x="0" y="81"/>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4" name="Freeform 336"/>
          <p:cNvSpPr>
            <a:spLocks/>
          </p:cNvSpPr>
          <p:nvPr>
            <p:custDataLst>
              <p:tags r:id="rId239"/>
            </p:custDataLst>
          </p:nvPr>
        </p:nvSpPr>
        <p:spPr bwMode="auto">
          <a:xfrm>
            <a:off x="7809575" y="3735388"/>
            <a:ext cx="77390" cy="55562"/>
          </a:xfrm>
          <a:custGeom>
            <a:avLst/>
            <a:gdLst/>
            <a:ahLst/>
            <a:cxnLst>
              <a:cxn ang="0">
                <a:pos x="7" y="0"/>
              </a:cxn>
              <a:cxn ang="0">
                <a:pos x="14" y="3"/>
              </a:cxn>
              <a:cxn ang="0">
                <a:pos x="22" y="6"/>
              </a:cxn>
              <a:cxn ang="0">
                <a:pos x="30" y="7"/>
              </a:cxn>
              <a:cxn ang="0">
                <a:pos x="36" y="8"/>
              </a:cxn>
              <a:cxn ang="0">
                <a:pos x="48" y="8"/>
              </a:cxn>
              <a:cxn ang="0">
                <a:pos x="58" y="7"/>
              </a:cxn>
              <a:cxn ang="0">
                <a:pos x="69" y="5"/>
              </a:cxn>
              <a:cxn ang="0">
                <a:pos x="80" y="3"/>
              </a:cxn>
              <a:cxn ang="0">
                <a:pos x="92" y="1"/>
              </a:cxn>
              <a:cxn ang="0">
                <a:pos x="106" y="0"/>
              </a:cxn>
              <a:cxn ang="0">
                <a:pos x="111" y="1"/>
              </a:cxn>
              <a:cxn ang="0">
                <a:pos x="115" y="2"/>
              </a:cxn>
              <a:cxn ang="0">
                <a:pos x="120" y="5"/>
              </a:cxn>
              <a:cxn ang="0">
                <a:pos x="124" y="8"/>
              </a:cxn>
              <a:cxn ang="0">
                <a:pos x="132" y="17"/>
              </a:cxn>
              <a:cxn ang="0">
                <a:pos x="138" y="26"/>
              </a:cxn>
              <a:cxn ang="0">
                <a:pos x="145" y="36"/>
              </a:cxn>
              <a:cxn ang="0">
                <a:pos x="151" y="45"/>
              </a:cxn>
              <a:cxn ang="0">
                <a:pos x="155" y="49"/>
              </a:cxn>
              <a:cxn ang="0">
                <a:pos x="158" y="52"/>
              </a:cxn>
              <a:cxn ang="0">
                <a:pos x="162" y="54"/>
              </a:cxn>
              <a:cxn ang="0">
                <a:pos x="166" y="56"/>
              </a:cxn>
              <a:cxn ang="0">
                <a:pos x="159" y="57"/>
              </a:cxn>
              <a:cxn ang="0">
                <a:pos x="151" y="59"/>
              </a:cxn>
              <a:cxn ang="0">
                <a:pos x="143" y="61"/>
              </a:cxn>
              <a:cxn ang="0">
                <a:pos x="133" y="62"/>
              </a:cxn>
              <a:cxn ang="0">
                <a:pos x="125" y="61"/>
              </a:cxn>
              <a:cxn ang="0">
                <a:pos x="119" y="58"/>
              </a:cxn>
              <a:cxn ang="0">
                <a:pos x="112" y="54"/>
              </a:cxn>
              <a:cxn ang="0">
                <a:pos x="106" y="50"/>
              </a:cxn>
              <a:cxn ang="0">
                <a:pos x="100" y="45"/>
              </a:cxn>
              <a:cxn ang="0">
                <a:pos x="93" y="41"/>
              </a:cxn>
              <a:cxn ang="0">
                <a:pos x="87" y="39"/>
              </a:cxn>
              <a:cxn ang="0">
                <a:pos x="79" y="38"/>
              </a:cxn>
              <a:cxn ang="0">
                <a:pos x="56" y="38"/>
              </a:cxn>
              <a:cxn ang="0">
                <a:pos x="35" y="39"/>
              </a:cxn>
              <a:cxn ang="0">
                <a:pos x="26" y="41"/>
              </a:cxn>
              <a:cxn ang="0">
                <a:pos x="19" y="43"/>
              </a:cxn>
              <a:cxn ang="0">
                <a:pos x="12" y="46"/>
              </a:cxn>
              <a:cxn ang="0">
                <a:pos x="7" y="50"/>
              </a:cxn>
              <a:cxn ang="0">
                <a:pos x="2" y="45"/>
              </a:cxn>
              <a:cxn ang="0">
                <a:pos x="1" y="40"/>
              </a:cxn>
              <a:cxn ang="0">
                <a:pos x="0" y="34"/>
              </a:cxn>
              <a:cxn ang="0">
                <a:pos x="1" y="28"/>
              </a:cxn>
              <a:cxn ang="0">
                <a:pos x="4" y="15"/>
              </a:cxn>
              <a:cxn ang="0">
                <a:pos x="7" y="0"/>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5" name="Freeform 337"/>
          <p:cNvSpPr>
            <a:spLocks/>
          </p:cNvSpPr>
          <p:nvPr>
            <p:custDataLst>
              <p:tags r:id="rId240"/>
            </p:custDataLst>
          </p:nvPr>
        </p:nvSpPr>
        <p:spPr bwMode="auto">
          <a:xfrm>
            <a:off x="7892127" y="3659188"/>
            <a:ext cx="92869" cy="63500"/>
          </a:xfrm>
          <a:custGeom>
            <a:avLst/>
            <a:gdLst/>
            <a:ahLst/>
            <a:cxnLst>
              <a:cxn ang="0">
                <a:pos x="33" y="35"/>
              </a:cxn>
              <a:cxn ang="0">
                <a:pos x="48" y="25"/>
              </a:cxn>
              <a:cxn ang="0">
                <a:pos x="68" y="12"/>
              </a:cxn>
              <a:cxn ang="0">
                <a:pos x="84" y="4"/>
              </a:cxn>
              <a:cxn ang="0">
                <a:pos x="94" y="1"/>
              </a:cxn>
              <a:cxn ang="0">
                <a:pos x="105" y="1"/>
              </a:cxn>
              <a:cxn ang="0">
                <a:pos x="116" y="3"/>
              </a:cxn>
              <a:cxn ang="0">
                <a:pos x="131" y="10"/>
              </a:cxn>
              <a:cxn ang="0">
                <a:pos x="148" y="21"/>
              </a:cxn>
              <a:cxn ang="0">
                <a:pos x="162" y="28"/>
              </a:cxn>
              <a:cxn ang="0">
                <a:pos x="173" y="30"/>
              </a:cxn>
              <a:cxn ang="0">
                <a:pos x="179" y="48"/>
              </a:cxn>
              <a:cxn ang="0">
                <a:pos x="178" y="66"/>
              </a:cxn>
              <a:cxn ang="0">
                <a:pos x="182" y="75"/>
              </a:cxn>
              <a:cxn ang="0">
                <a:pos x="187" y="89"/>
              </a:cxn>
              <a:cxn ang="0">
                <a:pos x="188" y="102"/>
              </a:cxn>
              <a:cxn ang="0">
                <a:pos x="191" y="109"/>
              </a:cxn>
              <a:cxn ang="0">
                <a:pos x="188" y="114"/>
              </a:cxn>
              <a:cxn ang="0">
                <a:pos x="177" y="118"/>
              </a:cxn>
              <a:cxn ang="0">
                <a:pos x="159" y="121"/>
              </a:cxn>
              <a:cxn ang="0">
                <a:pos x="116" y="119"/>
              </a:cxn>
              <a:cxn ang="0">
                <a:pos x="72" y="116"/>
              </a:cxn>
              <a:cxn ang="0">
                <a:pos x="63" y="110"/>
              </a:cxn>
              <a:cxn ang="0">
                <a:pos x="56" y="100"/>
              </a:cxn>
              <a:cxn ang="0">
                <a:pos x="54" y="87"/>
              </a:cxn>
              <a:cxn ang="0">
                <a:pos x="47" y="79"/>
              </a:cxn>
              <a:cxn ang="0">
                <a:pos x="31" y="75"/>
              </a:cxn>
              <a:cxn ang="0">
                <a:pos x="13" y="69"/>
              </a:cxn>
              <a:cxn ang="0">
                <a:pos x="3" y="62"/>
              </a:cxn>
              <a:cxn ang="0">
                <a:pos x="0" y="58"/>
              </a:cxn>
              <a:cxn ang="0">
                <a:pos x="1" y="51"/>
              </a:cxn>
              <a:cxn ang="0">
                <a:pos x="7" y="45"/>
              </a:cxn>
              <a:cxn ang="0">
                <a:pos x="20" y="38"/>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6" name="Freeform 338"/>
          <p:cNvSpPr>
            <a:spLocks/>
          </p:cNvSpPr>
          <p:nvPr>
            <p:custDataLst>
              <p:tags r:id="rId241"/>
            </p:custDataLst>
          </p:nvPr>
        </p:nvSpPr>
        <p:spPr bwMode="auto">
          <a:xfrm>
            <a:off x="7555048" y="3597275"/>
            <a:ext cx="180578" cy="230188"/>
          </a:xfrm>
          <a:custGeom>
            <a:avLst/>
            <a:gdLst/>
            <a:ahLst/>
            <a:cxnLst>
              <a:cxn ang="0">
                <a:pos x="37" y="419"/>
              </a:cxn>
              <a:cxn ang="0">
                <a:pos x="46" y="407"/>
              </a:cxn>
              <a:cxn ang="0">
                <a:pos x="24" y="311"/>
              </a:cxn>
              <a:cxn ang="0">
                <a:pos x="2" y="294"/>
              </a:cxn>
              <a:cxn ang="0">
                <a:pos x="15" y="270"/>
              </a:cxn>
              <a:cxn ang="0">
                <a:pos x="31" y="221"/>
              </a:cxn>
              <a:cxn ang="0">
                <a:pos x="39" y="172"/>
              </a:cxn>
              <a:cxn ang="0">
                <a:pos x="57" y="159"/>
              </a:cxn>
              <a:cxn ang="0">
                <a:pos x="65" y="130"/>
              </a:cxn>
              <a:cxn ang="0">
                <a:pos x="76" y="78"/>
              </a:cxn>
              <a:cxn ang="0">
                <a:pos x="90" y="51"/>
              </a:cxn>
              <a:cxn ang="0">
                <a:pos x="115" y="31"/>
              </a:cxn>
              <a:cxn ang="0">
                <a:pos x="153" y="25"/>
              </a:cxn>
              <a:cxn ang="0">
                <a:pos x="217" y="38"/>
              </a:cxn>
              <a:cxn ang="0">
                <a:pos x="262" y="48"/>
              </a:cxn>
              <a:cxn ang="0">
                <a:pos x="303" y="45"/>
              </a:cxn>
              <a:cxn ang="0">
                <a:pos x="329" y="31"/>
              </a:cxn>
              <a:cxn ang="0">
                <a:pos x="356" y="7"/>
              </a:cxn>
              <a:cxn ang="0">
                <a:pos x="374" y="9"/>
              </a:cxn>
              <a:cxn ang="0">
                <a:pos x="372" y="35"/>
              </a:cxn>
              <a:cxn ang="0">
                <a:pos x="329" y="80"/>
              </a:cxn>
              <a:cxn ang="0">
                <a:pos x="292" y="97"/>
              </a:cxn>
              <a:cxn ang="0">
                <a:pos x="271" y="94"/>
              </a:cxn>
              <a:cxn ang="0">
                <a:pos x="238" y="69"/>
              </a:cxn>
              <a:cxn ang="0">
                <a:pos x="212" y="56"/>
              </a:cxn>
              <a:cxn ang="0">
                <a:pos x="177" y="56"/>
              </a:cxn>
              <a:cxn ang="0">
                <a:pos x="138" y="61"/>
              </a:cxn>
              <a:cxn ang="0">
                <a:pos x="114" y="79"/>
              </a:cxn>
              <a:cxn ang="0">
                <a:pos x="79" y="161"/>
              </a:cxn>
              <a:cxn ang="0">
                <a:pos x="119" y="169"/>
              </a:cxn>
              <a:cxn ang="0">
                <a:pos x="133" y="191"/>
              </a:cxn>
              <a:cxn ang="0">
                <a:pos x="155" y="168"/>
              </a:cxn>
              <a:cxn ang="0">
                <a:pos x="172" y="153"/>
              </a:cxn>
              <a:cxn ang="0">
                <a:pos x="221" y="150"/>
              </a:cxn>
              <a:cxn ang="0">
                <a:pos x="250" y="147"/>
              </a:cxn>
              <a:cxn ang="0">
                <a:pos x="273" y="173"/>
              </a:cxn>
              <a:cxn ang="0">
                <a:pos x="279" y="203"/>
              </a:cxn>
              <a:cxn ang="0">
                <a:pos x="246" y="192"/>
              </a:cxn>
              <a:cxn ang="0">
                <a:pos x="218" y="185"/>
              </a:cxn>
              <a:cxn ang="0">
                <a:pos x="192" y="195"/>
              </a:cxn>
              <a:cxn ang="0">
                <a:pos x="186" y="209"/>
              </a:cxn>
              <a:cxn ang="0">
                <a:pos x="192" y="233"/>
              </a:cxn>
              <a:cxn ang="0">
                <a:pos x="220" y="272"/>
              </a:cxn>
              <a:cxn ang="0">
                <a:pos x="225" y="296"/>
              </a:cxn>
              <a:cxn ang="0">
                <a:pos x="215" y="322"/>
              </a:cxn>
              <a:cxn ang="0">
                <a:pos x="205" y="345"/>
              </a:cxn>
              <a:cxn ang="0">
                <a:pos x="210" y="356"/>
              </a:cxn>
              <a:cxn ang="0">
                <a:pos x="236" y="368"/>
              </a:cxn>
              <a:cxn ang="0">
                <a:pos x="252" y="400"/>
              </a:cxn>
              <a:cxn ang="0">
                <a:pos x="239" y="429"/>
              </a:cxn>
              <a:cxn ang="0">
                <a:pos x="221" y="421"/>
              </a:cxn>
              <a:cxn ang="0">
                <a:pos x="202" y="417"/>
              </a:cxn>
              <a:cxn ang="0">
                <a:pos x="177" y="400"/>
              </a:cxn>
              <a:cxn ang="0">
                <a:pos x="153" y="356"/>
              </a:cxn>
              <a:cxn ang="0">
                <a:pos x="137" y="304"/>
              </a:cxn>
              <a:cxn ang="0">
                <a:pos x="114" y="263"/>
              </a:cxn>
              <a:cxn ang="0">
                <a:pos x="97" y="259"/>
              </a:cxn>
              <a:cxn ang="0">
                <a:pos x="105" y="381"/>
              </a:cxn>
              <a:cxn ang="0">
                <a:pos x="93" y="404"/>
              </a:cxn>
              <a:cxn ang="0">
                <a:pos x="57" y="426"/>
              </a:cxn>
              <a:cxn ang="0">
                <a:pos x="59" y="437"/>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7" name="Freeform 339"/>
          <p:cNvSpPr>
            <a:spLocks/>
          </p:cNvSpPr>
          <p:nvPr>
            <p:custDataLst>
              <p:tags r:id="rId242"/>
            </p:custDataLst>
          </p:nvPr>
        </p:nvSpPr>
        <p:spPr bwMode="auto">
          <a:xfrm>
            <a:off x="7192172" y="3838575"/>
            <a:ext cx="271727" cy="95250"/>
          </a:xfrm>
          <a:custGeom>
            <a:avLst/>
            <a:gdLst/>
            <a:ahLst/>
            <a:cxnLst>
              <a:cxn ang="0">
                <a:pos x="11" y="50"/>
              </a:cxn>
              <a:cxn ang="0">
                <a:pos x="24" y="32"/>
              </a:cxn>
              <a:cxn ang="0">
                <a:pos x="41" y="7"/>
              </a:cxn>
              <a:cxn ang="0">
                <a:pos x="54" y="0"/>
              </a:cxn>
              <a:cxn ang="0">
                <a:pos x="79" y="2"/>
              </a:cxn>
              <a:cxn ang="0">
                <a:pos x="95" y="2"/>
              </a:cxn>
              <a:cxn ang="0">
                <a:pos x="101" y="5"/>
              </a:cxn>
              <a:cxn ang="0">
                <a:pos x="115" y="15"/>
              </a:cxn>
              <a:cxn ang="0">
                <a:pos x="147" y="27"/>
              </a:cxn>
              <a:cxn ang="0">
                <a:pos x="168" y="37"/>
              </a:cxn>
              <a:cxn ang="0">
                <a:pos x="178" y="53"/>
              </a:cxn>
              <a:cxn ang="0">
                <a:pos x="192" y="61"/>
              </a:cxn>
              <a:cxn ang="0">
                <a:pos x="231" y="60"/>
              </a:cxn>
              <a:cxn ang="0">
                <a:pos x="277" y="51"/>
              </a:cxn>
              <a:cxn ang="0">
                <a:pos x="299" y="39"/>
              </a:cxn>
              <a:cxn ang="0">
                <a:pos x="314" y="34"/>
              </a:cxn>
              <a:cxn ang="0">
                <a:pos x="327" y="35"/>
              </a:cxn>
              <a:cxn ang="0">
                <a:pos x="339" y="31"/>
              </a:cxn>
              <a:cxn ang="0">
                <a:pos x="366" y="34"/>
              </a:cxn>
              <a:cxn ang="0">
                <a:pos x="399" y="59"/>
              </a:cxn>
              <a:cxn ang="0">
                <a:pos x="428" y="89"/>
              </a:cxn>
              <a:cxn ang="0">
                <a:pos x="456" y="105"/>
              </a:cxn>
              <a:cxn ang="0">
                <a:pos x="479" y="107"/>
              </a:cxn>
              <a:cxn ang="0">
                <a:pos x="493" y="108"/>
              </a:cxn>
              <a:cxn ang="0">
                <a:pos x="505" y="125"/>
              </a:cxn>
              <a:cxn ang="0">
                <a:pos x="522" y="140"/>
              </a:cxn>
              <a:cxn ang="0">
                <a:pos x="534" y="139"/>
              </a:cxn>
              <a:cxn ang="0">
                <a:pos x="546" y="128"/>
              </a:cxn>
              <a:cxn ang="0">
                <a:pos x="558" y="134"/>
              </a:cxn>
              <a:cxn ang="0">
                <a:pos x="571" y="145"/>
              </a:cxn>
              <a:cxn ang="0">
                <a:pos x="578" y="160"/>
              </a:cxn>
              <a:cxn ang="0">
                <a:pos x="575" y="173"/>
              </a:cxn>
              <a:cxn ang="0">
                <a:pos x="567" y="182"/>
              </a:cxn>
              <a:cxn ang="0">
                <a:pos x="551" y="178"/>
              </a:cxn>
              <a:cxn ang="0">
                <a:pos x="526" y="170"/>
              </a:cxn>
              <a:cxn ang="0">
                <a:pos x="491" y="172"/>
              </a:cxn>
              <a:cxn ang="0">
                <a:pos x="462" y="170"/>
              </a:cxn>
              <a:cxn ang="0">
                <a:pos x="451" y="160"/>
              </a:cxn>
              <a:cxn ang="0">
                <a:pos x="438" y="154"/>
              </a:cxn>
              <a:cxn ang="0">
                <a:pos x="426" y="160"/>
              </a:cxn>
              <a:cxn ang="0">
                <a:pos x="416" y="170"/>
              </a:cxn>
              <a:cxn ang="0">
                <a:pos x="398" y="171"/>
              </a:cxn>
              <a:cxn ang="0">
                <a:pos x="328" y="153"/>
              </a:cxn>
              <a:cxn ang="0">
                <a:pos x="277" y="132"/>
              </a:cxn>
              <a:cxn ang="0">
                <a:pos x="266" y="123"/>
              </a:cxn>
              <a:cxn ang="0">
                <a:pos x="230" y="119"/>
              </a:cxn>
              <a:cxn ang="0">
                <a:pos x="201" y="113"/>
              </a:cxn>
              <a:cxn ang="0">
                <a:pos x="168" y="111"/>
              </a:cxn>
              <a:cxn ang="0">
                <a:pos x="146" y="111"/>
              </a:cxn>
              <a:cxn ang="0">
                <a:pos x="124" y="105"/>
              </a:cxn>
              <a:cxn ang="0">
                <a:pos x="120" y="99"/>
              </a:cxn>
              <a:cxn ang="0">
                <a:pos x="69" y="97"/>
              </a:cxn>
              <a:cxn ang="0">
                <a:pos x="46" y="88"/>
              </a:cxn>
              <a:cxn ang="0">
                <a:pos x="0" y="55"/>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8" name="Freeform 340"/>
          <p:cNvSpPr>
            <a:spLocks/>
          </p:cNvSpPr>
          <p:nvPr>
            <p:custDataLst>
              <p:tags r:id="rId243"/>
            </p:custDataLst>
          </p:nvPr>
        </p:nvSpPr>
        <p:spPr bwMode="auto">
          <a:xfrm>
            <a:off x="7929960" y="3695704"/>
            <a:ext cx="232171" cy="252413"/>
          </a:xfrm>
          <a:custGeom>
            <a:avLst/>
            <a:gdLst/>
            <a:ahLst/>
            <a:cxnLst>
              <a:cxn ang="0">
                <a:pos x="482" y="479"/>
              </a:cxn>
              <a:cxn ang="0">
                <a:pos x="457" y="465"/>
              </a:cxn>
              <a:cxn ang="0">
                <a:pos x="422" y="434"/>
              </a:cxn>
              <a:cxn ang="0">
                <a:pos x="412" y="417"/>
              </a:cxn>
              <a:cxn ang="0">
                <a:pos x="376" y="410"/>
              </a:cxn>
              <a:cxn ang="0">
                <a:pos x="360" y="406"/>
              </a:cxn>
              <a:cxn ang="0">
                <a:pos x="350" y="396"/>
              </a:cxn>
              <a:cxn ang="0">
                <a:pos x="346" y="374"/>
              </a:cxn>
              <a:cxn ang="0">
                <a:pos x="342" y="332"/>
              </a:cxn>
              <a:cxn ang="0">
                <a:pos x="327" y="303"/>
              </a:cxn>
              <a:cxn ang="0">
                <a:pos x="319" y="277"/>
              </a:cxn>
              <a:cxn ang="0">
                <a:pos x="314" y="244"/>
              </a:cxn>
              <a:cxn ang="0">
                <a:pos x="292" y="223"/>
              </a:cxn>
              <a:cxn ang="0">
                <a:pos x="260" y="205"/>
              </a:cxn>
              <a:cxn ang="0">
                <a:pos x="221" y="190"/>
              </a:cxn>
              <a:cxn ang="0">
                <a:pos x="178" y="181"/>
              </a:cxn>
              <a:cxn ang="0">
                <a:pos x="133" y="178"/>
              </a:cxn>
              <a:cxn ang="0">
                <a:pos x="133" y="156"/>
              </a:cxn>
              <a:cxn ang="0">
                <a:pos x="110" y="145"/>
              </a:cxn>
              <a:cxn ang="0">
                <a:pos x="85" y="130"/>
              </a:cxn>
              <a:cxn ang="0">
                <a:pos x="66" y="111"/>
              </a:cxn>
              <a:cxn ang="0">
                <a:pos x="73" y="133"/>
              </a:cxn>
              <a:cxn ang="0">
                <a:pos x="54" y="147"/>
              </a:cxn>
              <a:cxn ang="0">
                <a:pos x="40" y="178"/>
              </a:cxn>
              <a:cxn ang="0">
                <a:pos x="24" y="220"/>
              </a:cxn>
              <a:cxn ang="0">
                <a:pos x="13" y="265"/>
              </a:cxn>
              <a:cxn ang="0">
                <a:pos x="14" y="237"/>
              </a:cxn>
              <a:cxn ang="0">
                <a:pos x="23" y="209"/>
              </a:cxn>
              <a:cxn ang="0">
                <a:pos x="32" y="181"/>
              </a:cxn>
              <a:cxn ang="0">
                <a:pos x="30" y="143"/>
              </a:cxn>
              <a:cxn ang="0">
                <a:pos x="17" y="111"/>
              </a:cxn>
              <a:cxn ang="0">
                <a:pos x="0" y="73"/>
              </a:cxn>
              <a:cxn ang="0">
                <a:pos x="34" y="59"/>
              </a:cxn>
              <a:cxn ang="0">
                <a:pos x="59" y="55"/>
              </a:cxn>
              <a:cxn ang="0">
                <a:pos x="84" y="58"/>
              </a:cxn>
              <a:cxn ang="0">
                <a:pos x="102" y="66"/>
              </a:cxn>
              <a:cxn ang="0">
                <a:pos x="121" y="82"/>
              </a:cxn>
              <a:cxn ang="0">
                <a:pos x="140" y="111"/>
              </a:cxn>
              <a:cxn ang="0">
                <a:pos x="183" y="103"/>
              </a:cxn>
              <a:cxn ang="0">
                <a:pos x="196" y="96"/>
              </a:cxn>
              <a:cxn ang="0">
                <a:pos x="200" y="90"/>
              </a:cxn>
              <a:cxn ang="0">
                <a:pos x="207" y="73"/>
              </a:cxn>
              <a:cxn ang="0">
                <a:pos x="232" y="54"/>
              </a:cxn>
              <a:cxn ang="0">
                <a:pos x="254" y="49"/>
              </a:cxn>
              <a:cxn ang="0">
                <a:pos x="263" y="30"/>
              </a:cxn>
              <a:cxn ang="0">
                <a:pos x="280" y="9"/>
              </a:cxn>
              <a:cxn ang="0">
                <a:pos x="300" y="1"/>
              </a:cxn>
              <a:cxn ang="0">
                <a:pos x="323" y="0"/>
              </a:cxn>
              <a:cxn ang="0">
                <a:pos x="351" y="8"/>
              </a:cxn>
              <a:cxn ang="0">
                <a:pos x="399" y="38"/>
              </a:cxn>
              <a:cxn ang="0">
                <a:pos x="428" y="53"/>
              </a:cxn>
              <a:cxn ang="0">
                <a:pos x="459" y="60"/>
              </a:cxn>
              <a:cxn ang="0">
                <a:pos x="491" y="67"/>
              </a:cxn>
              <a:cxn ang="0">
                <a:pos x="491" y="326"/>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9" name="Freeform 341"/>
          <p:cNvSpPr>
            <a:spLocks/>
          </p:cNvSpPr>
          <p:nvPr>
            <p:custDataLst>
              <p:tags r:id="rId244"/>
            </p:custDataLst>
          </p:nvPr>
        </p:nvSpPr>
        <p:spPr bwMode="auto">
          <a:xfrm>
            <a:off x="6339155" y="2527305"/>
            <a:ext cx="58473" cy="60325"/>
          </a:xfrm>
          <a:custGeom>
            <a:avLst/>
            <a:gdLst/>
            <a:ahLst/>
            <a:cxnLst>
              <a:cxn ang="0">
                <a:pos x="0" y="19"/>
              </a:cxn>
              <a:cxn ang="0">
                <a:pos x="72" y="0"/>
              </a:cxn>
              <a:cxn ang="0">
                <a:pos x="81" y="6"/>
              </a:cxn>
              <a:cxn ang="0">
                <a:pos x="91" y="14"/>
              </a:cxn>
              <a:cxn ang="0">
                <a:pos x="101" y="25"/>
              </a:cxn>
              <a:cxn ang="0">
                <a:pos x="109" y="37"/>
              </a:cxn>
              <a:cxn ang="0">
                <a:pos x="118" y="49"/>
              </a:cxn>
              <a:cxn ang="0">
                <a:pos x="126" y="62"/>
              </a:cxn>
              <a:cxn ang="0">
                <a:pos x="128" y="68"/>
              </a:cxn>
              <a:cxn ang="0">
                <a:pos x="130" y="74"/>
              </a:cxn>
              <a:cxn ang="0">
                <a:pos x="131" y="80"/>
              </a:cxn>
              <a:cxn ang="0">
                <a:pos x="133" y="86"/>
              </a:cxn>
              <a:cxn ang="0">
                <a:pos x="131" y="92"/>
              </a:cxn>
              <a:cxn ang="0">
                <a:pos x="128" y="97"/>
              </a:cxn>
              <a:cxn ang="0">
                <a:pos x="124" y="102"/>
              </a:cxn>
              <a:cxn ang="0">
                <a:pos x="118" y="107"/>
              </a:cxn>
              <a:cxn ang="0">
                <a:pos x="113" y="111"/>
              </a:cxn>
              <a:cxn ang="0">
                <a:pos x="107" y="114"/>
              </a:cxn>
              <a:cxn ang="0">
                <a:pos x="103" y="117"/>
              </a:cxn>
              <a:cxn ang="0">
                <a:pos x="100" y="117"/>
              </a:cxn>
              <a:cxn ang="0">
                <a:pos x="72" y="95"/>
              </a:cxn>
              <a:cxn ang="0">
                <a:pos x="45" y="70"/>
              </a:cxn>
              <a:cxn ang="0">
                <a:pos x="32" y="58"/>
              </a:cxn>
              <a:cxn ang="0">
                <a:pos x="18" y="46"/>
              </a:cxn>
              <a:cxn ang="0">
                <a:pos x="8" y="33"/>
              </a:cxn>
              <a:cxn ang="0">
                <a:pos x="0" y="19"/>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90" name="Freeform 342"/>
          <p:cNvSpPr>
            <a:spLocks/>
          </p:cNvSpPr>
          <p:nvPr>
            <p:custDataLst>
              <p:tags r:id="rId245"/>
            </p:custDataLst>
          </p:nvPr>
        </p:nvSpPr>
        <p:spPr bwMode="auto">
          <a:xfrm>
            <a:off x="4667517" y="1931988"/>
            <a:ext cx="239052" cy="177800"/>
          </a:xfrm>
          <a:custGeom>
            <a:avLst/>
            <a:gdLst/>
            <a:ahLst/>
            <a:cxnLst>
              <a:cxn ang="0">
                <a:pos x="272" y="36"/>
              </a:cxn>
              <a:cxn ang="0">
                <a:pos x="484" y="86"/>
              </a:cxn>
              <a:cxn ang="0">
                <a:pos x="478" y="109"/>
              </a:cxn>
              <a:cxn ang="0">
                <a:pos x="471" y="129"/>
              </a:cxn>
              <a:cxn ang="0">
                <a:pos x="461" y="145"/>
              </a:cxn>
              <a:cxn ang="0">
                <a:pos x="451" y="153"/>
              </a:cxn>
              <a:cxn ang="0">
                <a:pos x="461" y="184"/>
              </a:cxn>
              <a:cxn ang="0">
                <a:pos x="477" y="215"/>
              </a:cxn>
              <a:cxn ang="0">
                <a:pos x="505" y="258"/>
              </a:cxn>
              <a:cxn ang="0">
                <a:pos x="493" y="271"/>
              </a:cxn>
              <a:cxn ang="0">
                <a:pos x="479" y="292"/>
              </a:cxn>
              <a:cxn ang="0">
                <a:pos x="468" y="314"/>
              </a:cxn>
              <a:cxn ang="0">
                <a:pos x="464" y="339"/>
              </a:cxn>
              <a:cxn ang="0">
                <a:pos x="443" y="338"/>
              </a:cxn>
              <a:cxn ang="0">
                <a:pos x="414" y="335"/>
              </a:cxn>
              <a:cxn ang="0">
                <a:pos x="385" y="331"/>
              </a:cxn>
              <a:cxn ang="0">
                <a:pos x="358" y="326"/>
              </a:cxn>
              <a:cxn ang="0">
                <a:pos x="304" y="325"/>
              </a:cxn>
              <a:cxn ang="0">
                <a:pos x="264" y="321"/>
              </a:cxn>
              <a:cxn ang="0">
                <a:pos x="248" y="317"/>
              </a:cxn>
              <a:cxn ang="0">
                <a:pos x="232" y="310"/>
              </a:cxn>
              <a:cxn ang="0">
                <a:pos x="213" y="300"/>
              </a:cxn>
              <a:cxn ang="0">
                <a:pos x="180" y="289"/>
              </a:cxn>
              <a:cxn ang="0">
                <a:pos x="146" y="273"/>
              </a:cxn>
              <a:cxn ang="0">
                <a:pos x="98" y="249"/>
              </a:cxn>
              <a:cxn ang="0">
                <a:pos x="62" y="206"/>
              </a:cxn>
              <a:cxn ang="0">
                <a:pos x="52" y="169"/>
              </a:cxn>
              <a:cxn ang="0">
                <a:pos x="36" y="124"/>
              </a:cxn>
              <a:cxn ang="0">
                <a:pos x="15" y="83"/>
              </a:cxn>
              <a:cxn ang="0">
                <a:pos x="2" y="64"/>
              </a:cxn>
              <a:cxn ang="0">
                <a:pos x="5" y="61"/>
              </a:cxn>
              <a:cxn ang="0">
                <a:pos x="11" y="56"/>
              </a:cxn>
              <a:cxn ang="0">
                <a:pos x="11" y="48"/>
              </a:cxn>
              <a:cxn ang="0">
                <a:pos x="11" y="43"/>
              </a:cxn>
              <a:cxn ang="0">
                <a:pos x="34" y="34"/>
              </a:cxn>
              <a:cxn ang="0">
                <a:pos x="73" y="22"/>
              </a:cxn>
              <a:cxn ang="0">
                <a:pos x="128" y="8"/>
              </a:cxn>
              <a:cxn ang="0">
                <a:pos x="173" y="11"/>
              </a:cxn>
              <a:cxn ang="0">
                <a:pos x="188" y="28"/>
              </a:cxn>
              <a:cxn ang="0">
                <a:pos x="201" y="35"/>
              </a:cxn>
              <a:cxn ang="0">
                <a:pos x="219" y="36"/>
              </a:cxn>
              <a:cxn ang="0">
                <a:pos x="239" y="36"/>
              </a:cxn>
              <a:cxn ang="0">
                <a:pos x="259" y="24"/>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1" name="Freeform 343"/>
          <p:cNvSpPr>
            <a:spLocks/>
          </p:cNvSpPr>
          <p:nvPr>
            <p:custDataLst>
              <p:tags r:id="rId246"/>
            </p:custDataLst>
          </p:nvPr>
        </p:nvSpPr>
        <p:spPr bwMode="auto">
          <a:xfrm>
            <a:off x="4736306" y="2136775"/>
            <a:ext cx="158221" cy="71438"/>
          </a:xfrm>
          <a:custGeom>
            <a:avLst/>
            <a:gdLst/>
            <a:ahLst/>
            <a:cxnLst>
              <a:cxn ang="0">
                <a:pos x="312" y="0"/>
              </a:cxn>
              <a:cxn ang="0">
                <a:pos x="186" y="0"/>
              </a:cxn>
              <a:cxn ang="0">
                <a:pos x="168" y="8"/>
              </a:cxn>
              <a:cxn ang="0">
                <a:pos x="144" y="21"/>
              </a:cxn>
              <a:cxn ang="0">
                <a:pos x="132" y="27"/>
              </a:cxn>
              <a:cxn ang="0">
                <a:pos x="119" y="32"/>
              </a:cxn>
              <a:cxn ang="0">
                <a:pos x="112" y="34"/>
              </a:cxn>
              <a:cxn ang="0">
                <a:pos x="105" y="35"/>
              </a:cxn>
              <a:cxn ang="0">
                <a:pos x="99" y="36"/>
              </a:cxn>
              <a:cxn ang="0">
                <a:pos x="93" y="37"/>
              </a:cxn>
              <a:cxn ang="0">
                <a:pos x="88" y="36"/>
              </a:cxn>
              <a:cxn ang="0">
                <a:pos x="84" y="35"/>
              </a:cxn>
              <a:cxn ang="0">
                <a:pos x="78" y="32"/>
              </a:cxn>
              <a:cxn ang="0">
                <a:pos x="74" y="30"/>
              </a:cxn>
              <a:cxn ang="0">
                <a:pos x="66" y="24"/>
              </a:cxn>
              <a:cxn ang="0">
                <a:pos x="59" y="18"/>
              </a:cxn>
              <a:cxn ang="0">
                <a:pos x="49" y="34"/>
              </a:cxn>
              <a:cxn ang="0">
                <a:pos x="37" y="51"/>
              </a:cxn>
              <a:cxn ang="0">
                <a:pos x="30" y="60"/>
              </a:cxn>
              <a:cxn ang="0">
                <a:pos x="21" y="68"/>
              </a:cxn>
              <a:cxn ang="0">
                <a:pos x="11" y="75"/>
              </a:cxn>
              <a:cxn ang="0">
                <a:pos x="0" y="80"/>
              </a:cxn>
              <a:cxn ang="0">
                <a:pos x="12" y="90"/>
              </a:cxn>
              <a:cxn ang="0">
                <a:pos x="23" y="100"/>
              </a:cxn>
              <a:cxn ang="0">
                <a:pos x="33" y="108"/>
              </a:cxn>
              <a:cxn ang="0">
                <a:pos x="44" y="116"/>
              </a:cxn>
              <a:cxn ang="0">
                <a:pos x="55" y="122"/>
              </a:cxn>
              <a:cxn ang="0">
                <a:pos x="66" y="129"/>
              </a:cxn>
              <a:cxn ang="0">
                <a:pos x="79" y="135"/>
              </a:cxn>
              <a:cxn ang="0">
                <a:pos x="93" y="141"/>
              </a:cxn>
              <a:cxn ang="0">
                <a:pos x="259" y="141"/>
              </a:cxn>
              <a:cxn ang="0">
                <a:pos x="269" y="124"/>
              </a:cxn>
              <a:cxn ang="0">
                <a:pos x="281" y="107"/>
              </a:cxn>
              <a:cxn ang="0">
                <a:pos x="292" y="92"/>
              </a:cxn>
              <a:cxn ang="0">
                <a:pos x="304" y="78"/>
              </a:cxn>
              <a:cxn ang="0">
                <a:pos x="315" y="64"/>
              </a:cxn>
              <a:cxn ang="0">
                <a:pos x="324" y="48"/>
              </a:cxn>
              <a:cxn ang="0">
                <a:pos x="333" y="34"/>
              </a:cxn>
              <a:cxn ang="0">
                <a:pos x="338" y="18"/>
              </a:cxn>
              <a:cxn ang="0">
                <a:pos x="312" y="0"/>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2" name="Freeform 344"/>
          <p:cNvSpPr>
            <a:spLocks/>
          </p:cNvSpPr>
          <p:nvPr>
            <p:custDataLst>
              <p:tags r:id="rId247"/>
            </p:custDataLst>
          </p:nvPr>
        </p:nvSpPr>
        <p:spPr bwMode="auto">
          <a:xfrm>
            <a:off x="4844657" y="1792292"/>
            <a:ext cx="120385" cy="65087"/>
          </a:xfrm>
          <a:custGeom>
            <a:avLst/>
            <a:gdLst/>
            <a:ahLst/>
            <a:cxnLst>
              <a:cxn ang="0">
                <a:pos x="259" y="129"/>
              </a:cxn>
              <a:cxn ang="0">
                <a:pos x="255" y="102"/>
              </a:cxn>
              <a:cxn ang="0">
                <a:pos x="252" y="80"/>
              </a:cxn>
              <a:cxn ang="0">
                <a:pos x="252" y="63"/>
              </a:cxn>
              <a:cxn ang="0">
                <a:pos x="253" y="50"/>
              </a:cxn>
              <a:cxn ang="0">
                <a:pos x="257" y="29"/>
              </a:cxn>
              <a:cxn ang="0">
                <a:pos x="259" y="12"/>
              </a:cxn>
              <a:cxn ang="0">
                <a:pos x="258" y="14"/>
              </a:cxn>
              <a:cxn ang="0">
                <a:pos x="256" y="16"/>
              </a:cxn>
              <a:cxn ang="0">
                <a:pos x="253" y="17"/>
              </a:cxn>
              <a:cxn ang="0">
                <a:pos x="249" y="18"/>
              </a:cxn>
              <a:cxn ang="0">
                <a:pos x="239" y="19"/>
              </a:cxn>
              <a:cxn ang="0">
                <a:pos x="228" y="19"/>
              </a:cxn>
              <a:cxn ang="0">
                <a:pos x="205" y="19"/>
              </a:cxn>
              <a:cxn ang="0">
                <a:pos x="192" y="18"/>
              </a:cxn>
              <a:cxn ang="0">
                <a:pos x="181" y="17"/>
              </a:cxn>
              <a:cxn ang="0">
                <a:pos x="172" y="15"/>
              </a:cxn>
              <a:cxn ang="0">
                <a:pos x="163" y="12"/>
              </a:cxn>
              <a:cxn ang="0">
                <a:pos x="156" y="9"/>
              </a:cxn>
              <a:cxn ang="0">
                <a:pos x="146" y="6"/>
              </a:cxn>
              <a:cxn ang="0">
                <a:pos x="134" y="3"/>
              </a:cxn>
              <a:cxn ang="0">
                <a:pos x="118" y="1"/>
              </a:cxn>
              <a:cxn ang="0">
                <a:pos x="99" y="0"/>
              </a:cxn>
              <a:cxn ang="0">
                <a:pos x="83" y="0"/>
              </a:cxn>
              <a:cxn ang="0">
                <a:pos x="67" y="0"/>
              </a:cxn>
              <a:cxn ang="0">
                <a:pos x="50" y="0"/>
              </a:cxn>
              <a:cxn ang="0">
                <a:pos x="34" y="2"/>
              </a:cxn>
              <a:cxn ang="0">
                <a:pos x="27" y="4"/>
              </a:cxn>
              <a:cxn ang="0">
                <a:pos x="21" y="6"/>
              </a:cxn>
              <a:cxn ang="0">
                <a:pos x="14" y="9"/>
              </a:cxn>
              <a:cxn ang="0">
                <a:pos x="10" y="13"/>
              </a:cxn>
              <a:cxn ang="0">
                <a:pos x="5" y="17"/>
              </a:cxn>
              <a:cxn ang="0">
                <a:pos x="2" y="22"/>
              </a:cxn>
              <a:cxn ang="0">
                <a:pos x="0" y="29"/>
              </a:cxn>
              <a:cxn ang="0">
                <a:pos x="0" y="36"/>
              </a:cxn>
              <a:cxn ang="0">
                <a:pos x="0" y="48"/>
              </a:cxn>
              <a:cxn ang="0">
                <a:pos x="3" y="58"/>
              </a:cxn>
              <a:cxn ang="0">
                <a:pos x="6" y="65"/>
              </a:cxn>
              <a:cxn ang="0">
                <a:pos x="12" y="71"/>
              </a:cxn>
              <a:cxn ang="0">
                <a:pos x="17" y="76"/>
              </a:cxn>
              <a:cxn ang="0">
                <a:pos x="24" y="80"/>
              </a:cxn>
              <a:cxn ang="0">
                <a:pos x="31" y="83"/>
              </a:cxn>
              <a:cxn ang="0">
                <a:pos x="37" y="85"/>
              </a:cxn>
              <a:cxn ang="0">
                <a:pos x="50" y="88"/>
              </a:cxn>
              <a:cxn ang="0">
                <a:pos x="61" y="92"/>
              </a:cxn>
              <a:cxn ang="0">
                <a:pos x="65" y="95"/>
              </a:cxn>
              <a:cxn ang="0">
                <a:pos x="67" y="99"/>
              </a:cxn>
              <a:cxn ang="0">
                <a:pos x="67" y="105"/>
              </a:cxn>
              <a:cxn ang="0">
                <a:pos x="66" y="111"/>
              </a:cxn>
              <a:cxn ang="0">
                <a:pos x="81" y="110"/>
              </a:cxn>
              <a:cxn ang="0">
                <a:pos x="91" y="108"/>
              </a:cxn>
              <a:cxn ang="0">
                <a:pos x="98" y="106"/>
              </a:cxn>
              <a:cxn ang="0">
                <a:pos x="105" y="105"/>
              </a:cxn>
              <a:cxn ang="0">
                <a:pos x="120" y="106"/>
              </a:cxn>
              <a:cxn ang="0">
                <a:pos x="140" y="108"/>
              </a:cxn>
              <a:cxn ang="0">
                <a:pos x="166" y="112"/>
              </a:cxn>
              <a:cxn ang="0">
                <a:pos x="192" y="117"/>
              </a:cxn>
              <a:cxn ang="0">
                <a:pos x="238" y="125"/>
              </a:cxn>
              <a:cxn ang="0">
                <a:pos x="259" y="129"/>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3" name="Freeform 345"/>
          <p:cNvSpPr>
            <a:spLocks/>
          </p:cNvSpPr>
          <p:nvPr>
            <p:custDataLst>
              <p:tags r:id="rId248"/>
            </p:custDataLst>
          </p:nvPr>
        </p:nvSpPr>
        <p:spPr bwMode="auto">
          <a:xfrm>
            <a:off x="4858415" y="2139955"/>
            <a:ext cx="194336" cy="142875"/>
          </a:xfrm>
          <a:custGeom>
            <a:avLst/>
            <a:gdLst/>
            <a:ahLst/>
            <a:cxnLst>
              <a:cxn ang="0">
                <a:pos x="418" y="170"/>
              </a:cxn>
              <a:cxn ang="0">
                <a:pos x="398" y="188"/>
              </a:cxn>
              <a:cxn ang="0">
                <a:pos x="383" y="206"/>
              </a:cxn>
              <a:cxn ang="0">
                <a:pos x="384" y="221"/>
              </a:cxn>
              <a:cxn ang="0">
                <a:pos x="389" y="237"/>
              </a:cxn>
              <a:cxn ang="0">
                <a:pos x="375" y="244"/>
              </a:cxn>
              <a:cxn ang="0">
                <a:pos x="347" y="238"/>
              </a:cxn>
              <a:cxn ang="0">
                <a:pos x="324" y="235"/>
              </a:cxn>
              <a:cxn ang="0">
                <a:pos x="295" y="235"/>
              </a:cxn>
              <a:cxn ang="0">
                <a:pos x="263" y="243"/>
              </a:cxn>
              <a:cxn ang="0">
                <a:pos x="232" y="254"/>
              </a:cxn>
              <a:cxn ang="0">
                <a:pos x="197" y="267"/>
              </a:cxn>
              <a:cxn ang="0">
                <a:pos x="100" y="240"/>
              </a:cxn>
              <a:cxn ang="0">
                <a:pos x="85" y="226"/>
              </a:cxn>
              <a:cxn ang="0">
                <a:pos x="70" y="214"/>
              </a:cxn>
              <a:cxn ang="0">
                <a:pos x="37" y="192"/>
              </a:cxn>
              <a:cxn ang="0">
                <a:pos x="22" y="180"/>
              </a:cxn>
              <a:cxn ang="0">
                <a:pos x="11" y="167"/>
              </a:cxn>
              <a:cxn ang="0">
                <a:pos x="2" y="150"/>
              </a:cxn>
              <a:cxn ang="0">
                <a:pos x="0" y="129"/>
              </a:cxn>
              <a:cxn ang="0">
                <a:pos x="50" y="66"/>
              </a:cxn>
              <a:cxn ang="0">
                <a:pos x="71" y="36"/>
              </a:cxn>
              <a:cxn ang="0">
                <a:pos x="80" y="22"/>
              </a:cxn>
              <a:cxn ang="0">
                <a:pos x="85" y="6"/>
              </a:cxn>
              <a:cxn ang="0">
                <a:pos x="123" y="10"/>
              </a:cxn>
              <a:cxn ang="0">
                <a:pos x="153" y="18"/>
              </a:cxn>
              <a:cxn ang="0">
                <a:pos x="180" y="27"/>
              </a:cxn>
              <a:cxn ang="0">
                <a:pos x="205" y="31"/>
              </a:cxn>
              <a:cxn ang="0">
                <a:pos x="214" y="29"/>
              </a:cxn>
              <a:cxn ang="0">
                <a:pos x="221" y="26"/>
              </a:cxn>
              <a:cxn ang="0">
                <a:pos x="232" y="15"/>
              </a:cxn>
              <a:cxn ang="0">
                <a:pos x="242" y="5"/>
              </a:cxn>
              <a:cxn ang="0">
                <a:pos x="250" y="2"/>
              </a:cxn>
              <a:cxn ang="0">
                <a:pos x="259" y="0"/>
              </a:cxn>
              <a:cxn ang="0">
                <a:pos x="275" y="2"/>
              </a:cxn>
              <a:cxn ang="0">
                <a:pos x="289" y="7"/>
              </a:cxn>
              <a:cxn ang="0">
                <a:pos x="302" y="15"/>
              </a:cxn>
              <a:cxn ang="0">
                <a:pos x="310" y="26"/>
              </a:cxn>
              <a:cxn ang="0">
                <a:pos x="325" y="53"/>
              </a:cxn>
              <a:cxn ang="0">
                <a:pos x="337" y="82"/>
              </a:cxn>
              <a:cxn ang="0">
                <a:pos x="349" y="113"/>
              </a:cxn>
              <a:cxn ang="0">
                <a:pos x="356" y="126"/>
              </a:cxn>
              <a:cxn ang="0">
                <a:pos x="365" y="138"/>
              </a:cxn>
              <a:cxn ang="0">
                <a:pos x="376" y="147"/>
              </a:cxn>
              <a:cxn ang="0">
                <a:pos x="389" y="156"/>
              </a:cxn>
              <a:cxn ang="0">
                <a:pos x="405" y="160"/>
              </a:cxn>
              <a:cxn ang="0">
                <a:pos x="425" y="161"/>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4" name="Freeform 346"/>
          <p:cNvSpPr>
            <a:spLocks/>
          </p:cNvSpPr>
          <p:nvPr>
            <p:custDataLst>
              <p:tags r:id="rId249"/>
            </p:custDataLst>
          </p:nvPr>
        </p:nvSpPr>
        <p:spPr bwMode="auto">
          <a:xfrm>
            <a:off x="2691477" y="3178180"/>
            <a:ext cx="15478" cy="55563"/>
          </a:xfrm>
          <a:custGeom>
            <a:avLst/>
            <a:gdLst/>
            <a:ahLst/>
            <a:cxnLst>
              <a:cxn ang="0">
                <a:pos x="13" y="6"/>
              </a:cxn>
              <a:cxn ang="0">
                <a:pos x="0" y="19"/>
              </a:cxn>
              <a:cxn ang="0">
                <a:pos x="5" y="21"/>
              </a:cxn>
              <a:cxn ang="0">
                <a:pos x="14" y="25"/>
              </a:cxn>
              <a:cxn ang="0">
                <a:pos x="19" y="27"/>
              </a:cxn>
              <a:cxn ang="0">
                <a:pos x="23" y="29"/>
              </a:cxn>
              <a:cxn ang="0">
                <a:pos x="27" y="30"/>
              </a:cxn>
              <a:cxn ang="0">
                <a:pos x="33" y="31"/>
              </a:cxn>
              <a:cxn ang="0">
                <a:pos x="33" y="0"/>
              </a:cxn>
              <a:cxn ang="0">
                <a:pos x="20" y="0"/>
              </a:cxn>
              <a:cxn ang="0">
                <a:pos x="13" y="6"/>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95" name="Freeform 347"/>
          <p:cNvSpPr>
            <a:spLocks/>
          </p:cNvSpPr>
          <p:nvPr>
            <p:custDataLst>
              <p:tags r:id="rId250"/>
            </p:custDataLst>
          </p:nvPr>
        </p:nvSpPr>
        <p:spPr bwMode="auto">
          <a:xfrm>
            <a:off x="4971921" y="2132018"/>
            <a:ext cx="92869" cy="79375"/>
          </a:xfrm>
          <a:custGeom>
            <a:avLst/>
            <a:gdLst/>
            <a:ahLst/>
            <a:cxnLst>
              <a:cxn ang="0">
                <a:pos x="6" y="19"/>
              </a:cxn>
              <a:cxn ang="0">
                <a:pos x="52" y="0"/>
              </a:cxn>
              <a:cxn ang="0">
                <a:pos x="92" y="19"/>
              </a:cxn>
              <a:cxn ang="0">
                <a:pos x="119" y="31"/>
              </a:cxn>
              <a:cxn ang="0">
                <a:pos x="146" y="63"/>
              </a:cxn>
              <a:cxn ang="0">
                <a:pos x="166" y="93"/>
              </a:cxn>
              <a:cxn ang="0">
                <a:pos x="192" y="118"/>
              </a:cxn>
              <a:cxn ang="0">
                <a:pos x="152" y="124"/>
              </a:cxn>
              <a:cxn ang="0">
                <a:pos x="126" y="130"/>
              </a:cxn>
              <a:cxn ang="0">
                <a:pos x="126" y="154"/>
              </a:cxn>
              <a:cxn ang="0">
                <a:pos x="106" y="154"/>
              </a:cxn>
              <a:cxn ang="0">
                <a:pos x="99" y="146"/>
              </a:cxn>
              <a:cxn ang="0">
                <a:pos x="93" y="137"/>
              </a:cxn>
              <a:cxn ang="0">
                <a:pos x="88" y="126"/>
              </a:cxn>
              <a:cxn ang="0">
                <a:pos x="82" y="115"/>
              </a:cxn>
              <a:cxn ang="0">
                <a:pos x="74" y="93"/>
              </a:cxn>
              <a:cxn ang="0">
                <a:pos x="65" y="71"/>
              </a:cxn>
              <a:cxn ang="0">
                <a:pos x="60" y="61"/>
              </a:cxn>
              <a:cxn ang="0">
                <a:pos x="55" y="50"/>
              </a:cxn>
              <a:cxn ang="0">
                <a:pos x="48" y="42"/>
              </a:cxn>
              <a:cxn ang="0">
                <a:pos x="41" y="34"/>
              </a:cxn>
              <a:cxn ang="0">
                <a:pos x="33" y="28"/>
              </a:cxn>
              <a:cxn ang="0">
                <a:pos x="24" y="23"/>
              </a:cxn>
              <a:cxn ang="0">
                <a:pos x="18" y="22"/>
              </a:cxn>
              <a:cxn ang="0">
                <a:pos x="12" y="20"/>
              </a:cxn>
              <a:cxn ang="0">
                <a:pos x="6" y="20"/>
              </a:cxn>
              <a:cxn ang="0">
                <a:pos x="0" y="19"/>
              </a:cxn>
              <a:cxn ang="0">
                <a:pos x="6" y="19"/>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396" name="Freeform 348"/>
          <p:cNvSpPr>
            <a:spLocks/>
          </p:cNvSpPr>
          <p:nvPr>
            <p:custDataLst>
              <p:tags r:id="rId251"/>
            </p:custDataLst>
          </p:nvPr>
        </p:nvSpPr>
        <p:spPr bwMode="auto">
          <a:xfrm>
            <a:off x="4882489" y="2014538"/>
            <a:ext cx="412750" cy="247650"/>
          </a:xfrm>
          <a:custGeom>
            <a:avLst/>
            <a:gdLst/>
            <a:ahLst/>
            <a:cxnLst>
              <a:cxn ang="0">
                <a:pos x="392" y="340"/>
              </a:cxn>
              <a:cxn ang="0">
                <a:pos x="319" y="253"/>
              </a:cxn>
              <a:cxn ang="0">
                <a:pos x="206" y="241"/>
              </a:cxn>
              <a:cxn ang="0">
                <a:pos x="191" y="243"/>
              </a:cxn>
              <a:cxn ang="0">
                <a:pos x="178" y="251"/>
              </a:cxn>
              <a:cxn ang="0">
                <a:pos x="162" y="267"/>
              </a:cxn>
              <a:cxn ang="0">
                <a:pos x="151" y="271"/>
              </a:cxn>
              <a:cxn ang="0">
                <a:pos x="121" y="268"/>
              </a:cxn>
              <a:cxn ang="0">
                <a:pos x="79" y="255"/>
              </a:cxn>
              <a:cxn ang="0">
                <a:pos x="26" y="247"/>
              </a:cxn>
              <a:cxn ang="0">
                <a:pos x="8" y="212"/>
              </a:cxn>
              <a:cxn ang="0">
                <a:pos x="13" y="187"/>
              </a:cxn>
              <a:cxn ang="0">
                <a:pos x="13" y="180"/>
              </a:cxn>
              <a:cxn ang="0">
                <a:pos x="23" y="144"/>
              </a:cxn>
              <a:cxn ang="0">
                <a:pos x="44" y="112"/>
              </a:cxn>
              <a:cxn ang="0">
                <a:pos x="54" y="92"/>
              </a:cxn>
              <a:cxn ang="0">
                <a:pos x="26" y="50"/>
              </a:cxn>
              <a:cxn ang="0">
                <a:pos x="173" y="26"/>
              </a:cxn>
              <a:cxn ang="0">
                <a:pos x="339" y="50"/>
              </a:cxn>
              <a:cxn ang="0">
                <a:pos x="392" y="13"/>
              </a:cxn>
              <a:cxn ang="0">
                <a:pos x="485" y="0"/>
              </a:cxn>
              <a:cxn ang="0">
                <a:pos x="579" y="38"/>
              </a:cxn>
              <a:cxn ang="0">
                <a:pos x="638" y="111"/>
              </a:cxn>
              <a:cxn ang="0">
                <a:pos x="725" y="111"/>
              </a:cxn>
              <a:cxn ang="0">
                <a:pos x="838" y="155"/>
              </a:cxn>
              <a:cxn ang="0">
                <a:pos x="864" y="235"/>
              </a:cxn>
              <a:cxn ang="0">
                <a:pos x="804" y="272"/>
              </a:cxn>
              <a:cxn ang="0">
                <a:pos x="754" y="313"/>
              </a:cxn>
              <a:cxn ang="0">
                <a:pos x="688" y="330"/>
              </a:cxn>
              <a:cxn ang="0">
                <a:pos x="663" y="343"/>
              </a:cxn>
              <a:cxn ang="0">
                <a:pos x="648" y="358"/>
              </a:cxn>
              <a:cxn ang="0">
                <a:pos x="646" y="375"/>
              </a:cxn>
              <a:cxn ang="0">
                <a:pos x="653" y="390"/>
              </a:cxn>
              <a:cxn ang="0">
                <a:pos x="666" y="401"/>
              </a:cxn>
              <a:cxn ang="0">
                <a:pos x="711" y="396"/>
              </a:cxn>
              <a:cxn ang="0">
                <a:pos x="741" y="394"/>
              </a:cxn>
              <a:cxn ang="0">
                <a:pos x="734" y="403"/>
              </a:cxn>
              <a:cxn ang="0">
                <a:pos x="716" y="421"/>
              </a:cxn>
              <a:cxn ang="0">
                <a:pos x="698" y="438"/>
              </a:cxn>
              <a:cxn ang="0">
                <a:pos x="689" y="419"/>
              </a:cxn>
              <a:cxn ang="0">
                <a:pos x="671" y="408"/>
              </a:cxn>
              <a:cxn ang="0">
                <a:pos x="666" y="423"/>
              </a:cxn>
              <a:cxn ang="0">
                <a:pos x="643" y="442"/>
              </a:cxn>
              <a:cxn ang="0">
                <a:pos x="619" y="460"/>
              </a:cxn>
              <a:cxn ang="0">
                <a:pos x="611" y="469"/>
              </a:cxn>
              <a:cxn ang="0">
                <a:pos x="595" y="464"/>
              </a:cxn>
              <a:cxn ang="0">
                <a:pos x="584" y="455"/>
              </a:cxn>
              <a:cxn ang="0">
                <a:pos x="575" y="439"/>
              </a:cxn>
              <a:cxn ang="0">
                <a:pos x="572" y="408"/>
              </a:cxn>
              <a:cxn ang="0">
                <a:pos x="548" y="404"/>
              </a:cxn>
              <a:cxn ang="0">
                <a:pos x="518" y="389"/>
              </a:cxn>
              <a:cxn ang="0">
                <a:pos x="559" y="379"/>
              </a:cxn>
              <a:cxn ang="0">
                <a:pos x="625" y="370"/>
              </a:cxn>
              <a:cxn ang="0">
                <a:pos x="493" y="354"/>
              </a:cxn>
              <a:cxn ang="0">
                <a:pos x="445" y="333"/>
              </a:cxn>
              <a:cxn ang="0">
                <a:pos x="398" y="369"/>
              </a:cxn>
              <a:cxn ang="0">
                <a:pos x="380" y="395"/>
              </a:cxn>
              <a:cxn ang="0">
                <a:pos x="353" y="400"/>
              </a:cxn>
              <a:cxn ang="0">
                <a:pos x="328" y="392"/>
              </a:cxn>
              <a:cxn ang="0">
                <a:pos x="306" y="376"/>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7" name="Freeform 349"/>
          <p:cNvSpPr>
            <a:spLocks/>
          </p:cNvSpPr>
          <p:nvPr>
            <p:custDataLst>
              <p:tags r:id="rId252"/>
            </p:custDataLst>
          </p:nvPr>
        </p:nvSpPr>
        <p:spPr bwMode="auto">
          <a:xfrm>
            <a:off x="5436262" y="2357438"/>
            <a:ext cx="51594" cy="63500"/>
          </a:xfrm>
          <a:custGeom>
            <a:avLst/>
            <a:gdLst/>
            <a:ahLst/>
            <a:cxnLst>
              <a:cxn ang="0">
                <a:pos x="48" y="0"/>
              </a:cxn>
              <a:cxn ang="0">
                <a:pos x="81" y="31"/>
              </a:cxn>
              <a:cxn ang="0">
                <a:pos x="94" y="67"/>
              </a:cxn>
              <a:cxn ang="0">
                <a:pos x="107" y="86"/>
              </a:cxn>
              <a:cxn ang="0">
                <a:pos x="107" y="117"/>
              </a:cxn>
              <a:cxn ang="0">
                <a:pos x="107" y="123"/>
              </a:cxn>
              <a:cxn ang="0">
                <a:pos x="88" y="114"/>
              </a:cxn>
              <a:cxn ang="0">
                <a:pos x="73" y="105"/>
              </a:cxn>
              <a:cxn ang="0">
                <a:pos x="61" y="98"/>
              </a:cxn>
              <a:cxn ang="0">
                <a:pos x="54" y="92"/>
              </a:cxn>
              <a:cxn ang="0">
                <a:pos x="51" y="83"/>
              </a:cxn>
              <a:cxn ang="0">
                <a:pos x="48" y="73"/>
              </a:cxn>
              <a:cxn ang="0">
                <a:pos x="39" y="74"/>
              </a:cxn>
              <a:cxn ang="0">
                <a:pos x="32" y="73"/>
              </a:cxn>
              <a:cxn ang="0">
                <a:pos x="26" y="72"/>
              </a:cxn>
              <a:cxn ang="0">
                <a:pos x="21" y="70"/>
              </a:cxn>
              <a:cxn ang="0">
                <a:pos x="17" y="67"/>
              </a:cxn>
              <a:cxn ang="0">
                <a:pos x="14" y="63"/>
              </a:cxn>
              <a:cxn ang="0">
                <a:pos x="11" y="59"/>
              </a:cxn>
              <a:cxn ang="0">
                <a:pos x="9" y="54"/>
              </a:cxn>
              <a:cxn ang="0">
                <a:pos x="4" y="31"/>
              </a:cxn>
              <a:cxn ang="0">
                <a:pos x="0" y="6"/>
              </a:cxn>
              <a:cxn ang="0">
                <a:pos x="34" y="0"/>
              </a:cxn>
              <a:cxn ang="0">
                <a:pos x="48" y="0"/>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98" name="Freeform 350"/>
          <p:cNvSpPr>
            <a:spLocks/>
          </p:cNvSpPr>
          <p:nvPr>
            <p:custDataLst>
              <p:tags r:id="rId253"/>
            </p:custDataLst>
          </p:nvPr>
        </p:nvSpPr>
        <p:spPr bwMode="auto">
          <a:xfrm>
            <a:off x="6024431" y="2371725"/>
            <a:ext cx="225292" cy="122238"/>
          </a:xfrm>
          <a:custGeom>
            <a:avLst/>
            <a:gdLst/>
            <a:ahLst/>
            <a:cxnLst>
              <a:cxn ang="0">
                <a:pos x="106" y="67"/>
              </a:cxn>
              <a:cxn ang="0">
                <a:pos x="166" y="86"/>
              </a:cxn>
              <a:cxn ang="0">
                <a:pos x="272" y="105"/>
              </a:cxn>
              <a:cxn ang="0">
                <a:pos x="372" y="86"/>
              </a:cxn>
              <a:cxn ang="0">
                <a:pos x="383" y="95"/>
              </a:cxn>
              <a:cxn ang="0">
                <a:pos x="391" y="114"/>
              </a:cxn>
              <a:cxn ang="0">
                <a:pos x="406" y="124"/>
              </a:cxn>
              <a:cxn ang="0">
                <a:pos x="424" y="129"/>
              </a:cxn>
              <a:cxn ang="0">
                <a:pos x="433" y="134"/>
              </a:cxn>
              <a:cxn ang="0">
                <a:pos x="441" y="141"/>
              </a:cxn>
              <a:cxn ang="0">
                <a:pos x="448" y="151"/>
              </a:cxn>
              <a:cxn ang="0">
                <a:pos x="455" y="170"/>
              </a:cxn>
              <a:cxn ang="0">
                <a:pos x="471" y="190"/>
              </a:cxn>
              <a:cxn ang="0">
                <a:pos x="350" y="202"/>
              </a:cxn>
              <a:cxn ang="0">
                <a:pos x="330" y="224"/>
              </a:cxn>
              <a:cxn ang="0">
                <a:pos x="317" y="233"/>
              </a:cxn>
              <a:cxn ang="0">
                <a:pos x="306" y="233"/>
              </a:cxn>
              <a:cxn ang="0">
                <a:pos x="298" y="230"/>
              </a:cxn>
              <a:cxn ang="0">
                <a:pos x="292" y="224"/>
              </a:cxn>
              <a:cxn ang="0">
                <a:pos x="289" y="216"/>
              </a:cxn>
              <a:cxn ang="0">
                <a:pos x="284" y="199"/>
              </a:cxn>
              <a:cxn ang="0">
                <a:pos x="278" y="174"/>
              </a:cxn>
              <a:cxn ang="0">
                <a:pos x="269" y="155"/>
              </a:cxn>
              <a:cxn ang="0">
                <a:pos x="258" y="148"/>
              </a:cxn>
              <a:cxn ang="0">
                <a:pos x="246" y="141"/>
              </a:cxn>
              <a:cxn ang="0">
                <a:pos x="236" y="133"/>
              </a:cxn>
              <a:cxn ang="0">
                <a:pos x="224" y="140"/>
              </a:cxn>
              <a:cxn ang="0">
                <a:pos x="207" y="162"/>
              </a:cxn>
              <a:cxn ang="0">
                <a:pos x="200" y="177"/>
              </a:cxn>
              <a:cxn ang="0">
                <a:pos x="188" y="190"/>
              </a:cxn>
              <a:cxn ang="0">
                <a:pos x="167" y="201"/>
              </a:cxn>
              <a:cxn ang="0">
                <a:pos x="147" y="213"/>
              </a:cxn>
              <a:cxn ang="0">
                <a:pos x="130" y="219"/>
              </a:cxn>
              <a:cxn ang="0">
                <a:pos x="114" y="222"/>
              </a:cxn>
              <a:cxn ang="0">
                <a:pos x="97" y="221"/>
              </a:cxn>
              <a:cxn ang="0">
                <a:pos x="82" y="217"/>
              </a:cxn>
              <a:cxn ang="0">
                <a:pos x="63" y="205"/>
              </a:cxn>
              <a:cxn ang="0">
                <a:pos x="59" y="197"/>
              </a:cxn>
              <a:cxn ang="0">
                <a:pos x="59" y="135"/>
              </a:cxn>
              <a:cxn ang="0">
                <a:pos x="0" y="98"/>
              </a:cxn>
              <a:cxn ang="0">
                <a:pos x="53" y="80"/>
              </a:cxn>
              <a:cxn ang="0">
                <a:pos x="86" y="30"/>
              </a:cxn>
              <a:cxn ang="0">
                <a:pos x="133" y="0"/>
              </a:cxn>
              <a:cxn ang="0">
                <a:pos x="166" y="42"/>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99" name="Freeform 351"/>
          <p:cNvSpPr>
            <a:spLocks/>
          </p:cNvSpPr>
          <p:nvPr>
            <p:custDataLst>
              <p:tags r:id="rId254"/>
            </p:custDataLst>
          </p:nvPr>
        </p:nvSpPr>
        <p:spPr bwMode="auto">
          <a:xfrm>
            <a:off x="6077747" y="2300288"/>
            <a:ext cx="244210" cy="125412"/>
          </a:xfrm>
          <a:custGeom>
            <a:avLst/>
            <a:gdLst/>
            <a:ahLst/>
            <a:cxnLst>
              <a:cxn ang="0">
                <a:pos x="106" y="185"/>
              </a:cxn>
              <a:cxn ang="0">
                <a:pos x="173" y="148"/>
              </a:cxn>
              <a:cxn ang="0">
                <a:pos x="93" y="105"/>
              </a:cxn>
              <a:cxn ang="0">
                <a:pos x="47" y="117"/>
              </a:cxn>
              <a:cxn ang="0">
                <a:pos x="66" y="61"/>
              </a:cxn>
              <a:cxn ang="0">
                <a:pos x="40" y="43"/>
              </a:cxn>
              <a:cxn ang="0">
                <a:pos x="112" y="25"/>
              </a:cxn>
              <a:cxn ang="0">
                <a:pos x="186" y="0"/>
              </a:cxn>
              <a:cxn ang="0">
                <a:pos x="312" y="19"/>
              </a:cxn>
              <a:cxn ang="0">
                <a:pos x="439" y="25"/>
              </a:cxn>
              <a:cxn ang="0">
                <a:pos x="525" y="55"/>
              </a:cxn>
              <a:cxn ang="0">
                <a:pos x="519" y="69"/>
              </a:cxn>
              <a:cxn ang="0">
                <a:pos x="510" y="82"/>
              </a:cxn>
              <a:cxn ang="0">
                <a:pos x="499" y="92"/>
              </a:cxn>
              <a:cxn ang="0">
                <a:pos x="485" y="99"/>
              </a:cxn>
              <a:cxn ang="0">
                <a:pos x="442" y="103"/>
              </a:cxn>
              <a:cxn ang="0">
                <a:pos x="418" y="107"/>
              </a:cxn>
              <a:cxn ang="0">
                <a:pos x="407" y="111"/>
              </a:cxn>
              <a:cxn ang="0">
                <a:pos x="399" y="117"/>
              </a:cxn>
              <a:cxn ang="0">
                <a:pos x="387" y="136"/>
              </a:cxn>
              <a:cxn ang="0">
                <a:pos x="378" y="147"/>
              </a:cxn>
              <a:cxn ang="0">
                <a:pos x="365" y="154"/>
              </a:cxn>
              <a:cxn ang="0">
                <a:pos x="305" y="166"/>
              </a:cxn>
              <a:cxn ang="0">
                <a:pos x="273" y="173"/>
              </a:cxn>
              <a:cxn ang="0">
                <a:pos x="260" y="178"/>
              </a:cxn>
              <a:cxn ang="0">
                <a:pos x="261" y="192"/>
              </a:cxn>
              <a:cxn ang="0">
                <a:pos x="263" y="203"/>
              </a:cxn>
              <a:cxn ang="0">
                <a:pos x="273" y="222"/>
              </a:cxn>
              <a:cxn ang="0">
                <a:pos x="219" y="228"/>
              </a:cxn>
              <a:cxn ang="0">
                <a:pos x="112" y="234"/>
              </a:cxn>
              <a:cxn ang="0">
                <a:pos x="20" y="222"/>
              </a:cxn>
              <a:cxn ang="0">
                <a:pos x="53" y="166"/>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0" name="Freeform 352"/>
          <p:cNvSpPr>
            <a:spLocks/>
          </p:cNvSpPr>
          <p:nvPr>
            <p:custDataLst>
              <p:tags r:id="rId255"/>
            </p:custDataLst>
          </p:nvPr>
        </p:nvSpPr>
        <p:spPr bwMode="auto">
          <a:xfrm>
            <a:off x="5651235" y="2316163"/>
            <a:ext cx="371475" cy="227012"/>
          </a:xfrm>
          <a:custGeom>
            <a:avLst/>
            <a:gdLst/>
            <a:ahLst/>
            <a:cxnLst>
              <a:cxn ang="0">
                <a:pos x="768" y="292"/>
              </a:cxn>
              <a:cxn ang="0">
                <a:pos x="751" y="293"/>
              </a:cxn>
              <a:cxn ang="0">
                <a:pos x="731" y="302"/>
              </a:cxn>
              <a:cxn ang="0">
                <a:pos x="723" y="308"/>
              </a:cxn>
              <a:cxn ang="0">
                <a:pos x="717" y="332"/>
              </a:cxn>
              <a:cxn ang="0">
                <a:pos x="713" y="360"/>
              </a:cxn>
              <a:cxn ang="0">
                <a:pos x="704" y="376"/>
              </a:cxn>
              <a:cxn ang="0">
                <a:pos x="671" y="402"/>
              </a:cxn>
              <a:cxn ang="0">
                <a:pos x="633" y="420"/>
              </a:cxn>
              <a:cxn ang="0">
                <a:pos x="612" y="424"/>
              </a:cxn>
              <a:cxn ang="0">
                <a:pos x="587" y="429"/>
              </a:cxn>
              <a:cxn ang="0">
                <a:pos x="567" y="428"/>
              </a:cxn>
              <a:cxn ang="0">
                <a:pos x="545" y="388"/>
              </a:cxn>
              <a:cxn ang="0">
                <a:pos x="515" y="344"/>
              </a:cxn>
              <a:cxn ang="0">
                <a:pos x="478" y="334"/>
              </a:cxn>
              <a:cxn ang="0">
                <a:pos x="448" y="315"/>
              </a:cxn>
              <a:cxn ang="0">
                <a:pos x="417" y="294"/>
              </a:cxn>
              <a:cxn ang="0">
                <a:pos x="373" y="274"/>
              </a:cxn>
              <a:cxn ang="0">
                <a:pos x="306" y="258"/>
              </a:cxn>
              <a:cxn ang="0">
                <a:pos x="182" y="283"/>
              </a:cxn>
              <a:cxn ang="0">
                <a:pos x="151" y="306"/>
              </a:cxn>
              <a:cxn ang="0">
                <a:pos x="127" y="308"/>
              </a:cxn>
              <a:cxn ang="0">
                <a:pos x="66" y="252"/>
              </a:cxn>
              <a:cxn ang="0">
                <a:pos x="66" y="204"/>
              </a:cxn>
              <a:cxn ang="0">
                <a:pos x="40" y="179"/>
              </a:cxn>
              <a:cxn ang="0">
                <a:pos x="42" y="199"/>
              </a:cxn>
              <a:cxn ang="0">
                <a:pos x="36" y="218"/>
              </a:cxn>
              <a:cxn ang="0">
                <a:pos x="30" y="221"/>
              </a:cxn>
              <a:cxn ang="0">
                <a:pos x="31" y="203"/>
              </a:cxn>
              <a:cxn ang="0">
                <a:pos x="27" y="174"/>
              </a:cxn>
              <a:cxn ang="0">
                <a:pos x="33" y="163"/>
              </a:cxn>
              <a:cxn ang="0">
                <a:pos x="40" y="152"/>
              </a:cxn>
              <a:cxn ang="0">
                <a:pos x="27" y="129"/>
              </a:cxn>
              <a:cxn ang="0">
                <a:pos x="7" y="126"/>
              </a:cxn>
              <a:cxn ang="0">
                <a:pos x="0" y="117"/>
              </a:cxn>
              <a:cxn ang="0">
                <a:pos x="3" y="104"/>
              </a:cxn>
              <a:cxn ang="0">
                <a:pos x="11" y="94"/>
              </a:cxn>
              <a:cxn ang="0">
                <a:pos x="27" y="92"/>
              </a:cxn>
              <a:cxn ang="0">
                <a:pos x="41" y="99"/>
              </a:cxn>
              <a:cxn ang="0">
                <a:pos x="57" y="104"/>
              </a:cxn>
              <a:cxn ang="0">
                <a:pos x="71" y="92"/>
              </a:cxn>
              <a:cxn ang="0">
                <a:pos x="83" y="77"/>
              </a:cxn>
              <a:cxn ang="0">
                <a:pos x="87" y="64"/>
              </a:cxn>
              <a:cxn ang="0">
                <a:pos x="78" y="55"/>
              </a:cxn>
              <a:cxn ang="0">
                <a:pos x="55" y="49"/>
              </a:cxn>
              <a:cxn ang="0">
                <a:pos x="47" y="40"/>
              </a:cxn>
              <a:cxn ang="0">
                <a:pos x="41" y="28"/>
              </a:cxn>
              <a:cxn ang="0">
                <a:pos x="107" y="43"/>
              </a:cxn>
              <a:cxn ang="0">
                <a:pos x="219" y="74"/>
              </a:cxn>
              <a:cxn ang="0">
                <a:pos x="273" y="0"/>
              </a:cxn>
              <a:cxn ang="0">
                <a:pos x="373" y="43"/>
              </a:cxn>
              <a:cxn ang="0">
                <a:pos x="465" y="92"/>
              </a:cxn>
              <a:cxn ang="0">
                <a:pos x="591" y="210"/>
              </a:cxn>
              <a:cxn ang="0">
                <a:pos x="724" y="265"/>
              </a:cxn>
              <a:cxn ang="0">
                <a:pos x="778" y="295"/>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1" name="Freeform 353"/>
          <p:cNvSpPr>
            <a:spLocks/>
          </p:cNvSpPr>
          <p:nvPr>
            <p:custDataLst>
              <p:tags r:id="rId256"/>
            </p:custDataLst>
          </p:nvPr>
        </p:nvSpPr>
        <p:spPr bwMode="auto">
          <a:xfrm>
            <a:off x="4836054" y="2286005"/>
            <a:ext cx="116946" cy="149225"/>
          </a:xfrm>
          <a:custGeom>
            <a:avLst/>
            <a:gdLst/>
            <a:ahLst/>
            <a:cxnLst>
              <a:cxn ang="0">
                <a:pos x="30" y="27"/>
              </a:cxn>
              <a:cxn ang="0">
                <a:pos x="28" y="24"/>
              </a:cxn>
              <a:cxn ang="0">
                <a:pos x="24" y="17"/>
              </a:cxn>
              <a:cxn ang="0">
                <a:pos x="35" y="5"/>
              </a:cxn>
              <a:cxn ang="0">
                <a:pos x="67" y="1"/>
              </a:cxn>
              <a:cxn ang="0">
                <a:pos x="126" y="12"/>
              </a:cxn>
              <a:cxn ang="0">
                <a:pos x="131" y="30"/>
              </a:cxn>
              <a:cxn ang="0">
                <a:pos x="139" y="46"/>
              </a:cxn>
              <a:cxn ang="0">
                <a:pos x="151" y="57"/>
              </a:cxn>
              <a:cxn ang="0">
                <a:pos x="165" y="67"/>
              </a:cxn>
              <a:cxn ang="0">
                <a:pos x="191" y="87"/>
              </a:cxn>
              <a:cxn ang="0">
                <a:pos x="203" y="101"/>
              </a:cxn>
              <a:cxn ang="0">
                <a:pos x="212" y="117"/>
              </a:cxn>
              <a:cxn ang="0">
                <a:pos x="226" y="117"/>
              </a:cxn>
              <a:cxn ang="0">
                <a:pos x="221" y="124"/>
              </a:cxn>
              <a:cxn ang="0">
                <a:pos x="221" y="129"/>
              </a:cxn>
              <a:cxn ang="0">
                <a:pos x="228" y="140"/>
              </a:cxn>
              <a:cxn ang="0">
                <a:pos x="239" y="154"/>
              </a:cxn>
              <a:cxn ang="0">
                <a:pos x="244" y="162"/>
              </a:cxn>
              <a:cxn ang="0">
                <a:pos x="246" y="173"/>
              </a:cxn>
              <a:cxn ang="0">
                <a:pos x="241" y="184"/>
              </a:cxn>
              <a:cxn ang="0">
                <a:pos x="233" y="192"/>
              </a:cxn>
              <a:cxn ang="0">
                <a:pos x="223" y="198"/>
              </a:cxn>
              <a:cxn ang="0">
                <a:pos x="220" y="204"/>
              </a:cxn>
              <a:cxn ang="0">
                <a:pos x="189" y="215"/>
              </a:cxn>
              <a:cxn ang="0">
                <a:pos x="164" y="230"/>
              </a:cxn>
              <a:cxn ang="0">
                <a:pos x="113" y="265"/>
              </a:cxn>
              <a:cxn ang="0">
                <a:pos x="88" y="231"/>
              </a:cxn>
              <a:cxn ang="0">
                <a:pos x="79" y="220"/>
              </a:cxn>
              <a:cxn ang="0">
                <a:pos x="72" y="216"/>
              </a:cxn>
              <a:cxn ang="0">
                <a:pos x="60" y="217"/>
              </a:cxn>
              <a:cxn ang="0">
                <a:pos x="54" y="221"/>
              </a:cxn>
              <a:cxn ang="0">
                <a:pos x="49" y="228"/>
              </a:cxn>
              <a:cxn ang="0">
                <a:pos x="48" y="236"/>
              </a:cxn>
              <a:cxn ang="0">
                <a:pos x="45" y="257"/>
              </a:cxn>
              <a:cxn ang="0">
                <a:pos x="41" y="270"/>
              </a:cxn>
              <a:cxn ang="0">
                <a:pos x="33" y="284"/>
              </a:cxn>
              <a:cxn ang="0">
                <a:pos x="26" y="243"/>
              </a:cxn>
              <a:cxn ang="0">
                <a:pos x="17" y="227"/>
              </a:cxn>
              <a:cxn ang="0">
                <a:pos x="11" y="221"/>
              </a:cxn>
              <a:cxn ang="0">
                <a:pos x="0" y="216"/>
              </a:cxn>
              <a:cxn ang="0">
                <a:pos x="1" y="204"/>
              </a:cxn>
              <a:cxn ang="0">
                <a:pos x="4" y="193"/>
              </a:cxn>
              <a:cxn ang="0">
                <a:pos x="15" y="176"/>
              </a:cxn>
              <a:cxn ang="0">
                <a:pos x="31" y="161"/>
              </a:cxn>
              <a:cxn ang="0">
                <a:pos x="46" y="141"/>
              </a:cxn>
              <a:cxn ang="0">
                <a:pos x="33" y="44"/>
              </a:cxn>
            </a:cxnLst>
            <a:rect l="0" t="0" r="r" b="b"/>
            <a:pathLst>
              <a:path w="246" h="284">
                <a:moveTo>
                  <a:pt x="33" y="44"/>
                </a:moveTo>
                <a:lnTo>
                  <a:pt x="30" y="27"/>
                </a:lnTo>
                <a:lnTo>
                  <a:pt x="28" y="24"/>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0070C0"/>
          </a:solidFill>
          <a:ln w="9525" cap="flat" cmpd="sng">
            <a:solidFill>
              <a:srgbClr val="0070C0"/>
            </a:solidFill>
            <a:prstDash val="solid"/>
            <a:round/>
            <a:headEnd type="none" w="med" len="med"/>
            <a:tailEnd type="none" w="med" len="med"/>
          </a:ln>
          <a:effectLst/>
        </p:spPr>
        <p:txBody>
          <a:bodyPr/>
          <a:lstStyle/>
          <a:p>
            <a:endParaRPr lang="en-US" dirty="0"/>
          </a:p>
        </p:txBody>
      </p:sp>
      <p:sp>
        <p:nvSpPr>
          <p:cNvPr id="2402" name="Freeform 354"/>
          <p:cNvSpPr>
            <a:spLocks/>
          </p:cNvSpPr>
          <p:nvPr>
            <p:custDataLst>
              <p:tags r:id="rId257"/>
            </p:custDataLst>
          </p:nvPr>
        </p:nvSpPr>
        <p:spPr bwMode="auto">
          <a:xfrm>
            <a:off x="4846373" y="2311405"/>
            <a:ext cx="73952" cy="60325"/>
          </a:xfrm>
          <a:custGeom>
            <a:avLst/>
            <a:gdLst/>
            <a:ahLst/>
            <a:cxnLst>
              <a:cxn ang="0">
                <a:pos x="114" y="0"/>
              </a:cxn>
              <a:cxn ang="0">
                <a:pos x="114" y="9"/>
              </a:cxn>
              <a:cxn ang="0">
                <a:pos x="114" y="18"/>
              </a:cxn>
              <a:cxn ang="0">
                <a:pos x="115" y="25"/>
              </a:cxn>
              <a:cxn ang="0">
                <a:pos x="117" y="32"/>
              </a:cxn>
              <a:cxn ang="0">
                <a:pos x="119" y="34"/>
              </a:cxn>
              <a:cxn ang="0">
                <a:pos x="121" y="37"/>
              </a:cxn>
              <a:cxn ang="0">
                <a:pos x="123" y="38"/>
              </a:cxn>
              <a:cxn ang="0">
                <a:pos x="127" y="39"/>
              </a:cxn>
              <a:cxn ang="0">
                <a:pos x="131" y="40"/>
              </a:cxn>
              <a:cxn ang="0">
                <a:pos x="135" y="39"/>
              </a:cxn>
              <a:cxn ang="0">
                <a:pos x="140" y="38"/>
              </a:cxn>
              <a:cxn ang="0">
                <a:pos x="146" y="36"/>
              </a:cxn>
              <a:cxn ang="0">
                <a:pos x="149" y="43"/>
              </a:cxn>
              <a:cxn ang="0">
                <a:pos x="153" y="52"/>
              </a:cxn>
              <a:cxn ang="0">
                <a:pos x="157" y="64"/>
              </a:cxn>
              <a:cxn ang="0">
                <a:pos x="160" y="74"/>
              </a:cxn>
              <a:cxn ang="0">
                <a:pos x="133" y="88"/>
              </a:cxn>
              <a:cxn ang="0">
                <a:pos x="106" y="102"/>
              </a:cxn>
              <a:cxn ang="0">
                <a:pos x="92" y="107"/>
              </a:cxn>
              <a:cxn ang="0">
                <a:pos x="76" y="113"/>
              </a:cxn>
              <a:cxn ang="0">
                <a:pos x="62" y="116"/>
              </a:cxn>
              <a:cxn ang="0">
                <a:pos x="47" y="117"/>
              </a:cxn>
              <a:cxn ang="0">
                <a:pos x="32" y="99"/>
              </a:cxn>
              <a:cxn ang="0">
                <a:pos x="21" y="83"/>
              </a:cxn>
              <a:cxn ang="0">
                <a:pos x="10" y="69"/>
              </a:cxn>
              <a:cxn ang="0">
                <a:pos x="0" y="55"/>
              </a:cxn>
              <a:cxn ang="0">
                <a:pos x="13" y="48"/>
              </a:cxn>
              <a:cxn ang="0">
                <a:pos x="41" y="32"/>
              </a:cxn>
              <a:cxn ang="0">
                <a:pos x="60" y="23"/>
              </a:cxn>
              <a:cxn ang="0">
                <a:pos x="78" y="14"/>
              </a:cxn>
              <a:cxn ang="0">
                <a:pos x="97" y="6"/>
              </a:cxn>
              <a:cxn ang="0">
                <a:pos x="114" y="0"/>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03" name="Freeform 355"/>
          <p:cNvSpPr>
            <a:spLocks/>
          </p:cNvSpPr>
          <p:nvPr>
            <p:custDataLst>
              <p:tags r:id="rId258"/>
            </p:custDataLst>
          </p:nvPr>
        </p:nvSpPr>
        <p:spPr bwMode="auto">
          <a:xfrm>
            <a:off x="4937522" y="2935293"/>
            <a:ext cx="445426" cy="611187"/>
          </a:xfrm>
          <a:custGeom>
            <a:avLst/>
            <a:gdLst/>
            <a:ahLst/>
            <a:cxnLst>
              <a:cxn ang="0">
                <a:pos x="742" y="5"/>
              </a:cxn>
              <a:cxn ang="0">
                <a:pos x="765" y="23"/>
              </a:cxn>
              <a:cxn ang="0">
                <a:pos x="803" y="30"/>
              </a:cxn>
              <a:cxn ang="0">
                <a:pos x="814" y="55"/>
              </a:cxn>
              <a:cxn ang="0">
                <a:pos x="835" y="109"/>
              </a:cxn>
              <a:cxn ang="0">
                <a:pos x="837" y="187"/>
              </a:cxn>
              <a:cxn ang="0">
                <a:pos x="857" y="243"/>
              </a:cxn>
              <a:cxn ang="0">
                <a:pos x="922" y="292"/>
              </a:cxn>
              <a:cxn ang="0">
                <a:pos x="879" y="361"/>
              </a:cxn>
              <a:cxn ang="0">
                <a:pos x="851" y="410"/>
              </a:cxn>
              <a:cxn ang="0">
                <a:pos x="809" y="635"/>
              </a:cxn>
              <a:cxn ang="0">
                <a:pos x="770" y="677"/>
              </a:cxn>
              <a:cxn ang="0">
                <a:pos x="763" y="721"/>
              </a:cxn>
              <a:cxn ang="0">
                <a:pos x="745" y="735"/>
              </a:cxn>
              <a:cxn ang="0">
                <a:pos x="723" y="798"/>
              </a:cxn>
              <a:cxn ang="0">
                <a:pos x="692" y="877"/>
              </a:cxn>
              <a:cxn ang="0">
                <a:pos x="662" y="903"/>
              </a:cxn>
              <a:cxn ang="0">
                <a:pos x="664" y="934"/>
              </a:cxn>
              <a:cxn ang="0">
                <a:pos x="686" y="939"/>
              </a:cxn>
              <a:cxn ang="0">
                <a:pos x="709" y="950"/>
              </a:cxn>
              <a:cxn ang="0">
                <a:pos x="742" y="971"/>
              </a:cxn>
              <a:cxn ang="0">
                <a:pos x="756" y="1007"/>
              </a:cxn>
              <a:cxn ang="0">
                <a:pos x="775" y="1043"/>
              </a:cxn>
              <a:cxn ang="0">
                <a:pos x="803" y="1053"/>
              </a:cxn>
              <a:cxn ang="0">
                <a:pos x="809" y="1094"/>
              </a:cxn>
              <a:cxn ang="0">
                <a:pos x="718" y="1115"/>
              </a:cxn>
              <a:cxn ang="0">
                <a:pos x="687" y="1157"/>
              </a:cxn>
              <a:cxn ang="0">
                <a:pos x="598" y="1170"/>
              </a:cxn>
              <a:cxn ang="0">
                <a:pos x="515" y="1158"/>
              </a:cxn>
              <a:cxn ang="0">
                <a:pos x="464" y="1123"/>
              </a:cxn>
              <a:cxn ang="0">
                <a:pos x="390" y="1125"/>
              </a:cxn>
              <a:cxn ang="0">
                <a:pos x="319" y="1120"/>
              </a:cxn>
              <a:cxn ang="0">
                <a:pos x="297" y="1104"/>
              </a:cxn>
              <a:cxn ang="0">
                <a:pos x="294" y="1075"/>
              </a:cxn>
              <a:cxn ang="0">
                <a:pos x="274" y="1029"/>
              </a:cxn>
              <a:cxn ang="0">
                <a:pos x="216" y="974"/>
              </a:cxn>
              <a:cxn ang="0">
                <a:pos x="193" y="925"/>
              </a:cxn>
              <a:cxn ang="0">
                <a:pos x="152" y="903"/>
              </a:cxn>
              <a:cxn ang="0">
                <a:pos x="120" y="846"/>
              </a:cxn>
              <a:cxn ang="0">
                <a:pos x="97" y="788"/>
              </a:cxn>
              <a:cxn ang="0">
                <a:pos x="65" y="758"/>
              </a:cxn>
              <a:cxn ang="0">
                <a:pos x="33" y="676"/>
              </a:cxn>
              <a:cxn ang="0">
                <a:pos x="4" y="611"/>
              </a:cxn>
              <a:cxn ang="0">
                <a:pos x="18" y="577"/>
              </a:cxn>
              <a:cxn ang="0">
                <a:pos x="29" y="521"/>
              </a:cxn>
              <a:cxn ang="0">
                <a:pos x="64" y="474"/>
              </a:cxn>
              <a:cxn ang="0">
                <a:pos x="113" y="222"/>
              </a:cxn>
              <a:cxn ang="0">
                <a:pos x="123" y="179"/>
              </a:cxn>
              <a:cxn ang="0">
                <a:pos x="153" y="171"/>
              </a:cxn>
              <a:cxn ang="0">
                <a:pos x="160" y="122"/>
              </a:cxn>
              <a:cxn ang="0">
                <a:pos x="159" y="67"/>
              </a:cxn>
              <a:cxn ang="0">
                <a:pos x="679" y="69"/>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4" name="Freeform 356"/>
          <p:cNvSpPr>
            <a:spLocks/>
          </p:cNvSpPr>
          <p:nvPr>
            <p:custDataLst>
              <p:tags r:id="rId259"/>
            </p:custDataLst>
          </p:nvPr>
        </p:nvSpPr>
        <p:spPr bwMode="auto">
          <a:xfrm>
            <a:off x="5462061" y="3275013"/>
            <a:ext cx="264848" cy="431800"/>
          </a:xfrm>
          <a:custGeom>
            <a:avLst/>
            <a:gdLst/>
            <a:ahLst/>
            <a:cxnLst>
              <a:cxn ang="0">
                <a:pos x="98" y="62"/>
              </a:cxn>
              <a:cxn ang="0">
                <a:pos x="112" y="56"/>
              </a:cxn>
              <a:cxn ang="0">
                <a:pos x="129" y="69"/>
              </a:cxn>
              <a:cxn ang="0">
                <a:pos x="149" y="85"/>
              </a:cxn>
              <a:cxn ang="0">
                <a:pos x="171" y="92"/>
              </a:cxn>
              <a:cxn ang="0">
                <a:pos x="215" y="88"/>
              </a:cxn>
              <a:cxn ang="0">
                <a:pos x="257" y="82"/>
              </a:cxn>
              <a:cxn ang="0">
                <a:pos x="291" y="79"/>
              </a:cxn>
              <a:cxn ang="0">
                <a:pos x="301" y="74"/>
              </a:cxn>
              <a:cxn ang="0">
                <a:pos x="301" y="68"/>
              </a:cxn>
              <a:cxn ang="0">
                <a:pos x="355" y="63"/>
              </a:cxn>
              <a:cxn ang="0">
                <a:pos x="434" y="45"/>
              </a:cxn>
              <a:cxn ang="0">
                <a:pos x="479" y="28"/>
              </a:cxn>
              <a:cxn ang="0">
                <a:pos x="514" y="8"/>
              </a:cxn>
              <a:cxn ang="0">
                <a:pos x="547" y="31"/>
              </a:cxn>
              <a:cxn ang="0">
                <a:pos x="555" y="57"/>
              </a:cxn>
              <a:cxn ang="0">
                <a:pos x="552" y="113"/>
              </a:cxn>
              <a:cxn ang="0">
                <a:pos x="532" y="174"/>
              </a:cxn>
              <a:cxn ang="0">
                <a:pos x="502" y="231"/>
              </a:cxn>
              <a:cxn ang="0">
                <a:pos x="447" y="321"/>
              </a:cxn>
              <a:cxn ang="0">
                <a:pos x="423" y="375"/>
              </a:cxn>
              <a:cxn ang="0">
                <a:pos x="410" y="415"/>
              </a:cxn>
              <a:cxn ang="0">
                <a:pos x="379" y="473"/>
              </a:cxn>
              <a:cxn ang="0">
                <a:pos x="330" y="531"/>
              </a:cxn>
              <a:cxn ang="0">
                <a:pos x="288" y="566"/>
              </a:cxn>
              <a:cxn ang="0">
                <a:pos x="239" y="600"/>
              </a:cxn>
              <a:cxn ang="0">
                <a:pos x="168" y="651"/>
              </a:cxn>
              <a:cxn ang="0">
                <a:pos x="143" y="680"/>
              </a:cxn>
              <a:cxn ang="0">
                <a:pos x="131" y="700"/>
              </a:cxn>
              <a:cxn ang="0">
                <a:pos x="116" y="717"/>
              </a:cxn>
              <a:cxn ang="0">
                <a:pos x="71" y="745"/>
              </a:cxn>
              <a:cxn ang="0">
                <a:pos x="19" y="801"/>
              </a:cxn>
              <a:cxn ang="0">
                <a:pos x="2" y="564"/>
              </a:cxn>
              <a:cxn ang="0">
                <a:pos x="3" y="554"/>
              </a:cxn>
              <a:cxn ang="0">
                <a:pos x="27" y="533"/>
              </a:cxn>
              <a:cxn ang="0">
                <a:pos x="42" y="516"/>
              </a:cxn>
              <a:cxn ang="0">
                <a:pos x="60" y="497"/>
              </a:cxn>
              <a:cxn ang="0">
                <a:pos x="111" y="480"/>
              </a:cxn>
              <a:cxn ang="0">
                <a:pos x="119" y="470"/>
              </a:cxn>
              <a:cxn ang="0">
                <a:pos x="129" y="452"/>
              </a:cxn>
              <a:cxn ang="0">
                <a:pos x="152" y="440"/>
              </a:cxn>
              <a:cxn ang="0">
                <a:pos x="174" y="439"/>
              </a:cxn>
              <a:cxn ang="0">
                <a:pos x="196" y="439"/>
              </a:cxn>
              <a:cxn ang="0">
                <a:pos x="228" y="429"/>
              </a:cxn>
              <a:cxn ang="0">
                <a:pos x="251" y="405"/>
              </a:cxn>
              <a:cxn ang="0">
                <a:pos x="265" y="379"/>
              </a:cxn>
              <a:cxn ang="0">
                <a:pos x="296" y="347"/>
              </a:cxn>
              <a:cxn ang="0">
                <a:pos x="354" y="293"/>
              </a:cxn>
              <a:cxn ang="0">
                <a:pos x="377" y="266"/>
              </a:cxn>
              <a:cxn ang="0">
                <a:pos x="324" y="246"/>
              </a:cxn>
              <a:cxn ang="0">
                <a:pos x="257" y="228"/>
              </a:cxn>
              <a:cxn ang="0">
                <a:pos x="184" y="209"/>
              </a:cxn>
              <a:cxn ang="0">
                <a:pos x="149" y="187"/>
              </a:cxn>
              <a:cxn ang="0">
                <a:pos x="112" y="154"/>
              </a:cxn>
              <a:cxn ang="0">
                <a:pos x="89" y="121"/>
              </a:cxn>
              <a:cxn ang="0">
                <a:pos x="77" y="80"/>
              </a:cxn>
              <a:cxn ang="0">
                <a:pos x="65" y="87"/>
              </a:cxn>
              <a:cxn ang="0">
                <a:pos x="84" y="68"/>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5" name="Freeform 357"/>
          <p:cNvSpPr>
            <a:spLocks/>
          </p:cNvSpPr>
          <p:nvPr>
            <p:custDataLst>
              <p:tags r:id="rId260"/>
            </p:custDataLst>
          </p:nvPr>
        </p:nvSpPr>
        <p:spPr bwMode="auto">
          <a:xfrm>
            <a:off x="5470660" y="3262318"/>
            <a:ext cx="41275" cy="58737"/>
          </a:xfrm>
          <a:custGeom>
            <a:avLst/>
            <a:gdLst/>
            <a:ahLst/>
            <a:cxnLst>
              <a:cxn ang="0">
                <a:pos x="59" y="0"/>
              </a:cxn>
              <a:cxn ang="0">
                <a:pos x="56" y="2"/>
              </a:cxn>
              <a:cxn ang="0">
                <a:pos x="52" y="3"/>
              </a:cxn>
              <a:cxn ang="0">
                <a:pos x="46" y="3"/>
              </a:cxn>
              <a:cxn ang="0">
                <a:pos x="40" y="3"/>
              </a:cxn>
              <a:cxn ang="0">
                <a:pos x="33" y="3"/>
              </a:cxn>
              <a:cxn ang="0">
                <a:pos x="27" y="3"/>
              </a:cxn>
              <a:cxn ang="0">
                <a:pos x="23" y="4"/>
              </a:cxn>
              <a:cxn ang="0">
                <a:pos x="20" y="6"/>
              </a:cxn>
              <a:cxn ang="0">
                <a:pos x="16" y="9"/>
              </a:cxn>
              <a:cxn ang="0">
                <a:pos x="13" y="12"/>
              </a:cxn>
              <a:cxn ang="0">
                <a:pos x="11" y="15"/>
              </a:cxn>
              <a:cxn ang="0">
                <a:pos x="8" y="20"/>
              </a:cxn>
              <a:cxn ang="0">
                <a:pos x="4" y="29"/>
              </a:cxn>
              <a:cxn ang="0">
                <a:pos x="2" y="38"/>
              </a:cxn>
              <a:cxn ang="0">
                <a:pos x="0" y="57"/>
              </a:cxn>
              <a:cxn ang="0">
                <a:pos x="0" y="75"/>
              </a:cxn>
              <a:cxn ang="0">
                <a:pos x="0" y="81"/>
              </a:cxn>
              <a:cxn ang="0">
                <a:pos x="1" y="86"/>
              </a:cxn>
              <a:cxn ang="0">
                <a:pos x="3" y="90"/>
              </a:cxn>
              <a:cxn ang="0">
                <a:pos x="7" y="93"/>
              </a:cxn>
              <a:cxn ang="0">
                <a:pos x="10" y="95"/>
              </a:cxn>
              <a:cxn ang="0">
                <a:pos x="13" y="96"/>
              </a:cxn>
              <a:cxn ang="0">
                <a:pos x="18" y="97"/>
              </a:cxn>
              <a:cxn ang="0">
                <a:pos x="21" y="97"/>
              </a:cxn>
              <a:cxn ang="0">
                <a:pos x="40" y="95"/>
              </a:cxn>
              <a:cxn ang="0">
                <a:pos x="53" y="93"/>
              </a:cxn>
              <a:cxn ang="0">
                <a:pos x="86" y="68"/>
              </a:cxn>
              <a:cxn ang="0">
                <a:pos x="59" y="0"/>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6" name="Freeform 358"/>
          <p:cNvSpPr>
            <a:spLocks/>
          </p:cNvSpPr>
          <p:nvPr>
            <p:custDataLst>
              <p:tags r:id="rId261"/>
            </p:custDataLst>
          </p:nvPr>
        </p:nvSpPr>
        <p:spPr bwMode="auto">
          <a:xfrm>
            <a:off x="5252246" y="3173418"/>
            <a:ext cx="393833" cy="376237"/>
          </a:xfrm>
          <a:custGeom>
            <a:avLst/>
            <a:gdLst/>
            <a:ahLst/>
            <a:cxnLst>
              <a:cxn ang="0">
                <a:pos x="182" y="36"/>
              </a:cxn>
              <a:cxn ang="0">
                <a:pos x="205" y="28"/>
              </a:cxn>
              <a:cxn ang="0">
                <a:pos x="247" y="0"/>
              </a:cxn>
              <a:cxn ang="0">
                <a:pos x="273" y="12"/>
              </a:cxn>
              <a:cxn ang="0">
                <a:pos x="327" y="37"/>
              </a:cxn>
              <a:cxn ang="0">
                <a:pos x="380" y="67"/>
              </a:cxn>
              <a:cxn ang="0">
                <a:pos x="426" y="98"/>
              </a:cxn>
              <a:cxn ang="0">
                <a:pos x="442" y="125"/>
              </a:cxn>
              <a:cxn ang="0">
                <a:pos x="443" y="140"/>
              </a:cxn>
              <a:cxn ang="0">
                <a:pos x="458" y="147"/>
              </a:cxn>
              <a:cxn ang="0">
                <a:pos x="499" y="178"/>
              </a:cxn>
              <a:cxn ang="0">
                <a:pos x="506" y="172"/>
              </a:cxn>
              <a:cxn ang="0">
                <a:pos x="488" y="184"/>
              </a:cxn>
              <a:cxn ang="0">
                <a:pos x="481" y="202"/>
              </a:cxn>
              <a:cxn ang="0">
                <a:pos x="481" y="252"/>
              </a:cxn>
              <a:cxn ang="0">
                <a:pos x="493" y="264"/>
              </a:cxn>
              <a:cxn ang="0">
                <a:pos x="526" y="265"/>
              </a:cxn>
              <a:cxn ang="0">
                <a:pos x="545" y="319"/>
              </a:cxn>
              <a:cxn ang="0">
                <a:pos x="583" y="361"/>
              </a:cxn>
              <a:cxn ang="0">
                <a:pos x="645" y="400"/>
              </a:cxn>
              <a:cxn ang="0">
                <a:pos x="738" y="430"/>
              </a:cxn>
              <a:cxn ang="0">
                <a:pos x="845" y="449"/>
              </a:cxn>
              <a:cxn ang="0">
                <a:pos x="811" y="482"/>
              </a:cxn>
              <a:cxn ang="0">
                <a:pos x="731" y="547"/>
              </a:cxn>
              <a:cxn ang="0">
                <a:pos x="712" y="579"/>
              </a:cxn>
              <a:cxn ang="0">
                <a:pos x="697" y="617"/>
              </a:cxn>
              <a:cxn ang="0">
                <a:pos x="674" y="629"/>
              </a:cxn>
              <a:cxn ang="0">
                <a:pos x="580" y="655"/>
              </a:cxn>
              <a:cxn ang="0">
                <a:pos x="559" y="671"/>
              </a:cxn>
              <a:cxn ang="0">
                <a:pos x="525" y="681"/>
              </a:cxn>
              <a:cxn ang="0">
                <a:pos x="482" y="693"/>
              </a:cxn>
              <a:cxn ang="0">
                <a:pos x="461" y="680"/>
              </a:cxn>
              <a:cxn ang="0">
                <a:pos x="427" y="679"/>
              </a:cxn>
              <a:cxn ang="0">
                <a:pos x="405" y="699"/>
              </a:cxn>
              <a:cxn ang="0">
                <a:pos x="390" y="714"/>
              </a:cxn>
              <a:cxn ang="0">
                <a:pos x="360" y="720"/>
              </a:cxn>
              <a:cxn ang="0">
                <a:pos x="318" y="714"/>
              </a:cxn>
              <a:cxn ang="0">
                <a:pos x="289" y="698"/>
              </a:cxn>
              <a:cxn ang="0">
                <a:pos x="246" y="671"/>
              </a:cxn>
              <a:cxn ang="0">
                <a:pos x="181" y="661"/>
              </a:cxn>
              <a:cxn ang="0">
                <a:pos x="140" y="653"/>
              </a:cxn>
              <a:cxn ang="0">
                <a:pos x="151" y="614"/>
              </a:cxn>
              <a:cxn ang="0">
                <a:pos x="127" y="596"/>
              </a:cxn>
              <a:cxn ang="0">
                <a:pos x="108" y="583"/>
              </a:cxn>
              <a:cxn ang="0">
                <a:pos x="93" y="551"/>
              </a:cxn>
              <a:cxn ang="0">
                <a:pos x="77" y="511"/>
              </a:cxn>
              <a:cxn ang="0">
                <a:pos x="49" y="489"/>
              </a:cxn>
              <a:cxn ang="0">
                <a:pos x="16" y="477"/>
              </a:cxn>
              <a:cxn ang="0">
                <a:pos x="5" y="472"/>
              </a:cxn>
              <a:cxn ang="0">
                <a:pos x="2" y="448"/>
              </a:cxn>
              <a:cxn ang="0">
                <a:pos x="21" y="422"/>
              </a:cxn>
              <a:cxn ang="0">
                <a:pos x="55" y="413"/>
              </a:cxn>
              <a:cxn ang="0">
                <a:pos x="67" y="321"/>
              </a:cxn>
              <a:cxn ang="0">
                <a:pos x="82" y="275"/>
              </a:cxn>
              <a:cxn ang="0">
                <a:pos x="95" y="260"/>
              </a:cxn>
              <a:cxn ang="0">
                <a:pos x="103" y="236"/>
              </a:cxn>
              <a:cxn ang="0">
                <a:pos x="116" y="206"/>
              </a:cxn>
              <a:cxn ang="0">
                <a:pos x="148" y="178"/>
              </a:cxn>
              <a:cxn ang="0">
                <a:pos x="167" y="160"/>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7" name="Line 359"/>
          <p:cNvSpPr>
            <a:spLocks noChangeShapeType="1"/>
          </p:cNvSpPr>
          <p:nvPr>
            <p:custDataLst>
              <p:tags r:id="rId262"/>
            </p:custDataLst>
          </p:nvPr>
        </p:nvSpPr>
        <p:spPr bwMode="auto">
          <a:xfrm flipH="1">
            <a:off x="1850496" y="3692525"/>
            <a:ext cx="5160" cy="7938"/>
          </a:xfrm>
          <a:prstGeom prst="line">
            <a:avLst/>
          </a:prstGeom>
          <a:noFill/>
          <a:ln w="9525">
            <a:solidFill>
              <a:srgbClr val="FFFFFF"/>
            </a:solidFill>
            <a:round/>
            <a:headEnd/>
            <a:tailEnd/>
          </a:ln>
        </p:spPr>
        <p:txBody>
          <a:bodyPr/>
          <a:lstStyle/>
          <a:p>
            <a:endParaRPr lang="en-US" dirty="0"/>
          </a:p>
        </p:txBody>
      </p:sp>
      <p:sp>
        <p:nvSpPr>
          <p:cNvPr id="2408" name="Freeform 360"/>
          <p:cNvSpPr>
            <a:spLocks/>
          </p:cNvSpPr>
          <p:nvPr>
            <p:custDataLst>
              <p:tags r:id="rId263"/>
            </p:custDataLst>
          </p:nvPr>
        </p:nvSpPr>
        <p:spPr bwMode="auto">
          <a:xfrm>
            <a:off x="1850496" y="3700465"/>
            <a:ext cx="13758" cy="58737"/>
          </a:xfrm>
          <a:custGeom>
            <a:avLst/>
            <a:gdLst/>
            <a:ahLst/>
            <a:cxnLst>
              <a:cxn ang="0">
                <a:pos x="0" y="0"/>
              </a:cxn>
              <a:cxn ang="0">
                <a:pos x="7" y="1"/>
              </a:cxn>
              <a:cxn ang="0">
                <a:pos x="15" y="3"/>
              </a:cxn>
              <a:cxn ang="0">
                <a:pos x="23" y="5"/>
              </a:cxn>
              <a:cxn ang="0">
                <a:pos x="33" y="6"/>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9" name="Freeform 361"/>
          <p:cNvSpPr>
            <a:spLocks/>
          </p:cNvSpPr>
          <p:nvPr>
            <p:custDataLst>
              <p:tags r:id="rId264"/>
            </p:custDataLst>
          </p:nvPr>
        </p:nvSpPr>
        <p:spPr bwMode="auto">
          <a:xfrm>
            <a:off x="1859095" y="3687763"/>
            <a:ext cx="5159" cy="57150"/>
          </a:xfrm>
          <a:custGeom>
            <a:avLst/>
            <a:gdLst/>
            <a:ahLst/>
            <a:cxnLst>
              <a:cxn ang="0">
                <a:pos x="13" y="30"/>
              </a:cxn>
              <a:cxn ang="0">
                <a:pos x="13" y="0"/>
              </a:cxn>
              <a:cxn ang="0">
                <a:pos x="0" y="0"/>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1" name="Group 362"/>
          <p:cNvGrpSpPr>
            <a:grpSpLocks/>
          </p:cNvGrpSpPr>
          <p:nvPr>
            <p:custDataLst>
              <p:tags r:id="rId265"/>
            </p:custDataLst>
          </p:nvPr>
        </p:nvGrpSpPr>
        <p:grpSpPr bwMode="auto">
          <a:xfrm>
            <a:off x="1850496" y="3622680"/>
            <a:ext cx="452306" cy="201613"/>
            <a:chOff x="912" y="2626"/>
            <a:chExt cx="311" cy="127"/>
          </a:xfrm>
        </p:grpSpPr>
        <p:sp>
          <p:nvSpPr>
            <p:cNvPr id="2411" name="Freeform 363"/>
            <p:cNvSpPr>
              <a:spLocks/>
            </p:cNvSpPr>
            <p:nvPr/>
          </p:nvSpPr>
          <p:spPr bwMode="auto">
            <a:xfrm>
              <a:off x="1110" y="2626"/>
              <a:ext cx="113" cy="127"/>
            </a:xfrm>
            <a:custGeom>
              <a:avLst/>
              <a:gdLst/>
              <a:ahLst/>
              <a:cxnLst>
                <a:cxn ang="0">
                  <a:pos x="312" y="79"/>
                </a:cxn>
                <a:cxn ang="0">
                  <a:pos x="286" y="79"/>
                </a:cxn>
                <a:cxn ang="0">
                  <a:pos x="265" y="79"/>
                </a:cxn>
                <a:cxn ang="0">
                  <a:pos x="249" y="74"/>
                </a:cxn>
                <a:cxn ang="0">
                  <a:pos x="222" y="59"/>
                </a:cxn>
                <a:cxn ang="0">
                  <a:pos x="168" y="20"/>
                </a:cxn>
                <a:cxn ang="0">
                  <a:pos x="137" y="6"/>
                </a:cxn>
                <a:cxn ang="0">
                  <a:pos x="129" y="19"/>
                </a:cxn>
                <a:cxn ang="0">
                  <a:pos x="119" y="29"/>
                </a:cxn>
                <a:cxn ang="0">
                  <a:pos x="107" y="35"/>
                </a:cxn>
                <a:cxn ang="0">
                  <a:pos x="86" y="56"/>
                </a:cxn>
                <a:cxn ang="0">
                  <a:pos x="53" y="97"/>
                </a:cxn>
                <a:cxn ang="0">
                  <a:pos x="30" y="131"/>
                </a:cxn>
                <a:cxn ang="0">
                  <a:pos x="17" y="154"/>
                </a:cxn>
                <a:cxn ang="0">
                  <a:pos x="7" y="177"/>
                </a:cxn>
                <a:cxn ang="0">
                  <a:pos x="0" y="198"/>
                </a:cxn>
                <a:cxn ang="0">
                  <a:pos x="0" y="213"/>
                </a:cxn>
                <a:cxn ang="0">
                  <a:pos x="3" y="222"/>
                </a:cxn>
                <a:cxn ang="0">
                  <a:pos x="9" y="231"/>
                </a:cxn>
                <a:cxn ang="0">
                  <a:pos x="24" y="241"/>
                </a:cxn>
                <a:cxn ang="0">
                  <a:pos x="39" y="245"/>
                </a:cxn>
                <a:cxn ang="0">
                  <a:pos x="52" y="245"/>
                </a:cxn>
                <a:cxn ang="0">
                  <a:pos x="63" y="241"/>
                </a:cxn>
                <a:cxn ang="0">
                  <a:pos x="73" y="236"/>
                </a:cxn>
                <a:cxn ang="0">
                  <a:pos x="78" y="236"/>
                </a:cxn>
                <a:cxn ang="0">
                  <a:pos x="80" y="238"/>
                </a:cxn>
                <a:cxn ang="0">
                  <a:pos x="80" y="257"/>
                </a:cxn>
                <a:cxn ang="0">
                  <a:pos x="76" y="279"/>
                </a:cxn>
                <a:cxn ang="0">
                  <a:pos x="71" y="290"/>
                </a:cxn>
                <a:cxn ang="0">
                  <a:pos x="73" y="307"/>
                </a:cxn>
                <a:cxn ang="0">
                  <a:pos x="80" y="331"/>
                </a:cxn>
                <a:cxn ang="0">
                  <a:pos x="89" y="351"/>
                </a:cxn>
                <a:cxn ang="0">
                  <a:pos x="122" y="373"/>
                </a:cxn>
                <a:cxn ang="0">
                  <a:pos x="142" y="385"/>
                </a:cxn>
                <a:cxn ang="0">
                  <a:pos x="152" y="386"/>
                </a:cxn>
                <a:cxn ang="0">
                  <a:pos x="163" y="377"/>
                </a:cxn>
                <a:cxn ang="0">
                  <a:pos x="173" y="363"/>
                </a:cxn>
                <a:cxn ang="0">
                  <a:pos x="178" y="350"/>
                </a:cxn>
                <a:cxn ang="0">
                  <a:pos x="181" y="338"/>
                </a:cxn>
                <a:cxn ang="0">
                  <a:pos x="184" y="323"/>
                </a:cxn>
                <a:cxn ang="0">
                  <a:pos x="195" y="304"/>
                </a:cxn>
                <a:cxn ang="0">
                  <a:pos x="216" y="281"/>
                </a:cxn>
                <a:cxn ang="0">
                  <a:pos x="238" y="263"/>
                </a:cxn>
                <a:cxn ang="0">
                  <a:pos x="264" y="249"/>
                </a:cxn>
                <a:cxn ang="0">
                  <a:pos x="300" y="229"/>
                </a:cxn>
                <a:cxn ang="0">
                  <a:pos x="324" y="212"/>
                </a:cxn>
                <a:cxn ang="0">
                  <a:pos x="338" y="199"/>
                </a:cxn>
                <a:cxn ang="0">
                  <a:pos x="346" y="185"/>
                </a:cxn>
                <a:cxn ang="0">
                  <a:pos x="352" y="169"/>
                </a:cxn>
                <a:cxn ang="0">
                  <a:pos x="351" y="149"/>
                </a:cxn>
                <a:cxn ang="0">
                  <a:pos x="344" y="125"/>
                </a:cxn>
                <a:cxn ang="0">
                  <a:pos x="330" y="91"/>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12" name="Freeform 364"/>
            <p:cNvSpPr>
              <a:spLocks/>
            </p:cNvSpPr>
            <p:nvPr/>
          </p:nvSpPr>
          <p:spPr bwMode="auto">
            <a:xfrm>
              <a:off x="923" y="2662"/>
              <a:ext cx="17" cy="26"/>
            </a:xfrm>
            <a:custGeom>
              <a:avLst/>
              <a:gdLst/>
              <a:ahLst/>
              <a:cxnLst>
                <a:cxn ang="0">
                  <a:pos x="14" y="0"/>
                </a:cxn>
                <a:cxn ang="0">
                  <a:pos x="20" y="0"/>
                </a:cxn>
                <a:cxn ang="0">
                  <a:pos x="25" y="2"/>
                </a:cxn>
                <a:cxn ang="0">
                  <a:pos x="30" y="6"/>
                </a:cxn>
                <a:cxn ang="0">
                  <a:pos x="36" y="9"/>
                </a:cxn>
                <a:cxn ang="0">
                  <a:pos x="40" y="13"/>
                </a:cxn>
                <a:cxn ang="0">
                  <a:pos x="45" y="17"/>
                </a:cxn>
                <a:cxn ang="0">
                  <a:pos x="47" y="21"/>
                </a:cxn>
                <a:cxn ang="0">
                  <a:pos x="48" y="24"/>
                </a:cxn>
                <a:cxn ang="0">
                  <a:pos x="51" y="34"/>
                </a:cxn>
                <a:cxn ang="0">
                  <a:pos x="52" y="41"/>
                </a:cxn>
                <a:cxn ang="0">
                  <a:pos x="51" y="46"/>
                </a:cxn>
                <a:cxn ang="0">
                  <a:pos x="49" y="50"/>
                </a:cxn>
                <a:cxn ang="0">
                  <a:pos x="47" y="54"/>
                </a:cxn>
                <a:cxn ang="0">
                  <a:pos x="44" y="60"/>
                </a:cxn>
                <a:cxn ang="0">
                  <a:pos x="41" y="65"/>
                </a:cxn>
                <a:cxn ang="0">
                  <a:pos x="41" y="73"/>
                </a:cxn>
                <a:cxn ang="0">
                  <a:pos x="29" y="75"/>
                </a:cxn>
                <a:cxn ang="0">
                  <a:pos x="16" y="78"/>
                </a:cxn>
                <a:cxn ang="0">
                  <a:pos x="11" y="78"/>
                </a:cxn>
                <a:cxn ang="0">
                  <a:pos x="5" y="78"/>
                </a:cxn>
                <a:cxn ang="0">
                  <a:pos x="4" y="78"/>
                </a:cxn>
                <a:cxn ang="0">
                  <a:pos x="2" y="77"/>
                </a:cxn>
                <a:cxn ang="0">
                  <a:pos x="2" y="75"/>
                </a:cxn>
                <a:cxn ang="0">
                  <a:pos x="1" y="73"/>
                </a:cxn>
                <a:cxn ang="0">
                  <a:pos x="0" y="69"/>
                </a:cxn>
                <a:cxn ang="0">
                  <a:pos x="1" y="64"/>
                </a:cxn>
                <a:cxn ang="0">
                  <a:pos x="3" y="60"/>
                </a:cxn>
                <a:cxn ang="0">
                  <a:pos x="7" y="56"/>
                </a:cxn>
                <a:cxn ang="0">
                  <a:pos x="17" y="47"/>
                </a:cxn>
                <a:cxn ang="0">
                  <a:pos x="28" y="42"/>
                </a:cxn>
                <a:cxn ang="0">
                  <a:pos x="24" y="32"/>
                </a:cxn>
                <a:cxn ang="0">
                  <a:pos x="21" y="21"/>
                </a:cxn>
                <a:cxn ang="0">
                  <a:pos x="18" y="10"/>
                </a:cxn>
                <a:cxn ang="0">
                  <a:pos x="14" y="0"/>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13" name="Freeform 365"/>
            <p:cNvSpPr>
              <a:spLocks/>
            </p:cNvSpPr>
            <p:nvPr/>
          </p:nvSpPr>
          <p:spPr bwMode="auto">
            <a:xfrm>
              <a:off x="912" y="2666"/>
              <a:ext cx="9" cy="10"/>
            </a:xfrm>
            <a:custGeom>
              <a:avLst/>
              <a:gdLst/>
              <a:ahLst/>
              <a:cxnLst>
                <a:cxn ang="0">
                  <a:pos x="13" y="6"/>
                </a:cxn>
                <a:cxn ang="0">
                  <a:pos x="0" y="24"/>
                </a:cxn>
                <a:cxn ang="0">
                  <a:pos x="7" y="25"/>
                </a:cxn>
                <a:cxn ang="0">
                  <a:pos x="15" y="27"/>
                </a:cxn>
                <a:cxn ang="0">
                  <a:pos x="23" y="29"/>
                </a:cxn>
                <a:cxn ang="0">
                  <a:pos x="33" y="30"/>
                </a:cxn>
                <a:cxn ang="0">
                  <a:pos x="33" y="0"/>
                </a:cxn>
                <a:cxn ang="0">
                  <a:pos x="20" y="0"/>
                </a:cxn>
                <a:cxn ang="0">
                  <a:pos x="13" y="6"/>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414" name="Freeform 366"/>
          <p:cNvSpPr>
            <a:spLocks/>
          </p:cNvSpPr>
          <p:nvPr>
            <p:custDataLst>
              <p:tags r:id="rId266"/>
            </p:custDataLst>
          </p:nvPr>
        </p:nvSpPr>
        <p:spPr bwMode="auto">
          <a:xfrm>
            <a:off x="5802577" y="4340225"/>
            <a:ext cx="20638" cy="58738"/>
          </a:xfrm>
          <a:custGeom>
            <a:avLst/>
            <a:gdLst/>
            <a:ahLst/>
            <a:cxnLst>
              <a:cxn ang="0">
                <a:pos x="13" y="0"/>
              </a:cxn>
              <a:cxn ang="0">
                <a:pos x="25" y="0"/>
              </a:cxn>
              <a:cxn ang="0">
                <a:pos x="31" y="2"/>
              </a:cxn>
              <a:cxn ang="0">
                <a:pos x="33" y="4"/>
              </a:cxn>
              <a:cxn ang="0">
                <a:pos x="33" y="6"/>
              </a:cxn>
              <a:cxn ang="0">
                <a:pos x="32" y="8"/>
              </a:cxn>
              <a:cxn ang="0">
                <a:pos x="33" y="10"/>
              </a:cxn>
              <a:cxn ang="0">
                <a:pos x="37" y="12"/>
              </a:cxn>
              <a:cxn ang="0">
                <a:pos x="47" y="12"/>
              </a:cxn>
              <a:cxn ang="0">
                <a:pos x="42" y="19"/>
              </a:cxn>
              <a:cxn ang="0">
                <a:pos x="37" y="25"/>
              </a:cxn>
              <a:cxn ang="0">
                <a:pos x="33" y="27"/>
              </a:cxn>
              <a:cxn ang="0">
                <a:pos x="28" y="28"/>
              </a:cxn>
              <a:cxn ang="0">
                <a:pos x="16" y="27"/>
              </a:cxn>
              <a:cxn ang="0">
                <a:pos x="0" y="25"/>
              </a:cxn>
              <a:cxn ang="0">
                <a:pos x="1" y="19"/>
              </a:cxn>
              <a:cxn ang="0">
                <a:pos x="2" y="15"/>
              </a:cxn>
              <a:cxn ang="0">
                <a:pos x="4" y="13"/>
              </a:cxn>
              <a:cxn ang="0">
                <a:pos x="6" y="12"/>
              </a:cxn>
              <a:cxn ang="0">
                <a:pos x="9" y="11"/>
              </a:cxn>
              <a:cxn ang="0">
                <a:pos x="11" y="9"/>
              </a:cxn>
              <a:cxn ang="0">
                <a:pos x="13" y="5"/>
              </a:cxn>
              <a:cxn ang="0">
                <a:pos x="13" y="0"/>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15" name="Freeform 367"/>
          <p:cNvSpPr>
            <a:spLocks/>
          </p:cNvSpPr>
          <p:nvPr>
            <p:custDataLst>
              <p:tags r:id="rId267"/>
            </p:custDataLst>
          </p:nvPr>
        </p:nvSpPr>
        <p:spPr bwMode="auto">
          <a:xfrm>
            <a:off x="5771624" y="4367213"/>
            <a:ext cx="25797" cy="57150"/>
          </a:xfrm>
          <a:custGeom>
            <a:avLst/>
            <a:gdLst/>
            <a:ahLst/>
            <a:cxnLst>
              <a:cxn ang="0">
                <a:pos x="13" y="0"/>
              </a:cxn>
              <a:cxn ang="0">
                <a:pos x="26" y="1"/>
              </a:cxn>
              <a:cxn ang="0">
                <a:pos x="34" y="1"/>
              </a:cxn>
              <a:cxn ang="0">
                <a:pos x="37" y="3"/>
              </a:cxn>
              <a:cxn ang="0">
                <a:pos x="37" y="4"/>
              </a:cxn>
              <a:cxn ang="0">
                <a:pos x="37" y="6"/>
              </a:cxn>
              <a:cxn ang="0">
                <a:pos x="39" y="8"/>
              </a:cxn>
              <a:cxn ang="0">
                <a:pos x="44" y="10"/>
              </a:cxn>
              <a:cxn ang="0">
                <a:pos x="53" y="12"/>
              </a:cxn>
              <a:cxn ang="0">
                <a:pos x="48" y="22"/>
              </a:cxn>
              <a:cxn ang="0">
                <a:pos x="44" y="28"/>
              </a:cxn>
              <a:cxn ang="0">
                <a:pos x="42" y="31"/>
              </a:cxn>
              <a:cxn ang="0">
                <a:pos x="38" y="32"/>
              </a:cxn>
              <a:cxn ang="0">
                <a:pos x="36" y="33"/>
              </a:cxn>
              <a:cxn ang="0">
                <a:pos x="34" y="33"/>
              </a:cxn>
              <a:cxn ang="0">
                <a:pos x="20" y="30"/>
              </a:cxn>
              <a:cxn ang="0">
                <a:pos x="0" y="24"/>
              </a:cxn>
              <a:cxn ang="0">
                <a:pos x="0" y="19"/>
              </a:cxn>
              <a:cxn ang="0">
                <a:pos x="2" y="16"/>
              </a:cxn>
              <a:cxn ang="0">
                <a:pos x="4" y="14"/>
              </a:cxn>
              <a:cxn ang="0">
                <a:pos x="7" y="12"/>
              </a:cxn>
              <a:cxn ang="0">
                <a:pos x="9" y="11"/>
              </a:cxn>
              <a:cxn ang="0">
                <a:pos x="11" y="9"/>
              </a:cxn>
              <a:cxn ang="0">
                <a:pos x="12" y="6"/>
              </a:cxn>
              <a:cxn ang="0">
                <a:pos x="13" y="0"/>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2" name="Group 368"/>
          <p:cNvGrpSpPr>
            <a:grpSpLocks/>
          </p:cNvGrpSpPr>
          <p:nvPr>
            <p:custDataLst>
              <p:tags r:id="rId268"/>
            </p:custDataLst>
          </p:nvPr>
        </p:nvGrpSpPr>
        <p:grpSpPr bwMode="auto">
          <a:xfrm>
            <a:off x="5599642" y="3859217"/>
            <a:ext cx="182298" cy="103187"/>
            <a:chOff x="3481" y="2773"/>
            <a:chExt cx="125" cy="65"/>
          </a:xfrm>
        </p:grpSpPr>
        <p:sp>
          <p:nvSpPr>
            <p:cNvPr id="2417" name="Freeform 369"/>
            <p:cNvSpPr>
              <a:spLocks/>
            </p:cNvSpPr>
            <p:nvPr/>
          </p:nvSpPr>
          <p:spPr bwMode="auto">
            <a:xfrm>
              <a:off x="3583" y="2798"/>
              <a:ext cx="5" cy="6"/>
            </a:xfrm>
            <a:custGeom>
              <a:avLst/>
              <a:gdLst/>
              <a:ahLst/>
              <a:cxnLst>
                <a:cxn ang="0">
                  <a:pos x="13" y="0"/>
                </a:cxn>
                <a:cxn ang="0">
                  <a:pos x="10" y="9"/>
                </a:cxn>
                <a:cxn ang="0">
                  <a:pos x="6" y="18"/>
                </a:cxn>
                <a:cxn ang="0">
                  <a:pos x="5" y="17"/>
                </a:cxn>
                <a:cxn ang="0">
                  <a:pos x="3" y="14"/>
                </a:cxn>
                <a:cxn ang="0">
                  <a:pos x="1" y="10"/>
                </a:cxn>
                <a:cxn ang="0">
                  <a:pos x="0" y="6"/>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18" name="Line 370"/>
            <p:cNvSpPr>
              <a:spLocks noChangeShapeType="1"/>
            </p:cNvSpPr>
            <p:nvPr/>
          </p:nvSpPr>
          <p:spPr bwMode="auto">
            <a:xfrm>
              <a:off x="3583" y="2800"/>
              <a:ext cx="2" cy="1"/>
            </a:xfrm>
            <a:prstGeom prst="line">
              <a:avLst/>
            </a:prstGeom>
            <a:noFill/>
            <a:ln w="9525">
              <a:solidFill>
                <a:srgbClr val="FFFFFF"/>
              </a:solidFill>
              <a:round/>
              <a:headEnd/>
              <a:tailEnd/>
            </a:ln>
          </p:spPr>
          <p:txBody>
            <a:bodyPr/>
            <a:lstStyle/>
            <a:p>
              <a:endParaRPr lang="en-US" dirty="0"/>
            </a:p>
          </p:txBody>
        </p:sp>
        <p:sp>
          <p:nvSpPr>
            <p:cNvPr id="2419" name="Freeform 371"/>
            <p:cNvSpPr>
              <a:spLocks/>
            </p:cNvSpPr>
            <p:nvPr/>
          </p:nvSpPr>
          <p:spPr bwMode="auto">
            <a:xfrm>
              <a:off x="3554" y="2819"/>
              <a:ext cx="5" cy="6"/>
            </a:xfrm>
            <a:custGeom>
              <a:avLst/>
              <a:gdLst/>
              <a:ahLst/>
              <a:cxnLst>
                <a:cxn ang="0">
                  <a:pos x="14" y="19"/>
                </a:cxn>
                <a:cxn ang="0">
                  <a:pos x="0" y="0"/>
                </a:cxn>
                <a:cxn ang="0">
                  <a:pos x="14" y="19"/>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0" name="Freeform 372"/>
            <p:cNvSpPr>
              <a:spLocks/>
            </p:cNvSpPr>
            <p:nvPr/>
          </p:nvSpPr>
          <p:spPr bwMode="auto">
            <a:xfrm>
              <a:off x="3528" y="2832"/>
              <a:ext cx="2" cy="6"/>
            </a:xfrm>
            <a:custGeom>
              <a:avLst/>
              <a:gdLst/>
              <a:ahLst/>
              <a:cxnLst>
                <a:cxn ang="0">
                  <a:pos x="0" y="6"/>
                </a:cxn>
                <a:cxn ang="0">
                  <a:pos x="7" y="18"/>
                </a:cxn>
                <a:cxn ang="0">
                  <a:pos x="0" y="18"/>
                </a:cxn>
                <a:cxn ang="0">
                  <a:pos x="0" y="0"/>
                </a:cxn>
                <a:cxn ang="0">
                  <a:pos x="7" y="0"/>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1" name="Freeform 373"/>
            <p:cNvSpPr>
              <a:spLocks/>
            </p:cNvSpPr>
            <p:nvPr/>
          </p:nvSpPr>
          <p:spPr bwMode="auto">
            <a:xfrm>
              <a:off x="3599" y="2773"/>
              <a:ext cx="7" cy="4"/>
            </a:xfrm>
            <a:custGeom>
              <a:avLst/>
              <a:gdLst/>
              <a:ahLst/>
              <a:cxnLst>
                <a:cxn ang="0">
                  <a:pos x="20" y="12"/>
                </a:cxn>
                <a:cxn ang="0">
                  <a:pos x="10" y="9"/>
                </a:cxn>
                <a:cxn ang="0">
                  <a:pos x="0" y="6"/>
                </a:cxn>
                <a:cxn ang="0">
                  <a:pos x="1" y="5"/>
                </a:cxn>
                <a:cxn ang="0">
                  <a:pos x="3" y="3"/>
                </a:cxn>
                <a:cxn ang="0">
                  <a:pos x="8" y="1"/>
                </a:cxn>
                <a:cxn ang="0">
                  <a:pos x="13" y="0"/>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2" name="Line 374"/>
            <p:cNvSpPr>
              <a:spLocks noChangeShapeType="1"/>
            </p:cNvSpPr>
            <p:nvPr/>
          </p:nvSpPr>
          <p:spPr bwMode="auto">
            <a:xfrm>
              <a:off x="3603" y="2773"/>
              <a:ext cx="1" cy="2"/>
            </a:xfrm>
            <a:prstGeom prst="line">
              <a:avLst/>
            </a:prstGeom>
            <a:noFill/>
            <a:ln w="9525">
              <a:solidFill>
                <a:srgbClr val="FFFFFF"/>
              </a:solidFill>
              <a:round/>
              <a:headEnd/>
              <a:tailEnd/>
            </a:ln>
          </p:spPr>
          <p:txBody>
            <a:bodyPr/>
            <a:lstStyle/>
            <a:p>
              <a:endParaRPr lang="en-US" dirty="0"/>
            </a:p>
          </p:txBody>
        </p:sp>
        <p:sp>
          <p:nvSpPr>
            <p:cNvPr id="2423" name="Freeform 375"/>
            <p:cNvSpPr>
              <a:spLocks/>
            </p:cNvSpPr>
            <p:nvPr/>
          </p:nvSpPr>
          <p:spPr bwMode="auto">
            <a:xfrm>
              <a:off x="3481" y="2828"/>
              <a:ext cx="7" cy="6"/>
            </a:xfrm>
            <a:custGeom>
              <a:avLst/>
              <a:gdLst/>
              <a:ahLst/>
              <a:cxnLst>
                <a:cxn ang="0">
                  <a:pos x="0" y="0"/>
                </a:cxn>
                <a:cxn ang="0">
                  <a:pos x="0" y="18"/>
                </a:cxn>
                <a:cxn ang="0">
                  <a:pos x="20" y="18"/>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4" name="Freeform 376"/>
            <p:cNvSpPr>
              <a:spLocks/>
            </p:cNvSpPr>
            <p:nvPr/>
          </p:nvSpPr>
          <p:spPr bwMode="auto">
            <a:xfrm>
              <a:off x="3485" y="2830"/>
              <a:ext cx="3" cy="4"/>
            </a:xfrm>
            <a:custGeom>
              <a:avLst/>
              <a:gdLst/>
              <a:ahLst/>
              <a:cxnLst>
                <a:cxn ang="0">
                  <a:pos x="7" y="12"/>
                </a:cxn>
                <a:cxn ang="0">
                  <a:pos x="4" y="6"/>
                </a:cxn>
                <a:cxn ang="0">
                  <a:pos x="0" y="0"/>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5" name="Freeform 377"/>
            <p:cNvSpPr>
              <a:spLocks/>
            </p:cNvSpPr>
            <p:nvPr/>
          </p:nvSpPr>
          <p:spPr bwMode="auto">
            <a:xfrm>
              <a:off x="3481" y="2828"/>
              <a:ext cx="7" cy="6"/>
            </a:xfrm>
            <a:custGeom>
              <a:avLst/>
              <a:gdLst/>
              <a:ahLst/>
              <a:cxnLst>
                <a:cxn ang="0">
                  <a:pos x="0" y="0"/>
                </a:cxn>
                <a:cxn ang="0">
                  <a:pos x="0" y="18"/>
                </a:cxn>
                <a:cxn ang="0">
                  <a:pos x="20" y="18"/>
                </a:cxn>
                <a:cxn ang="0">
                  <a:pos x="17" y="12"/>
                </a:cxn>
                <a:cxn ang="0">
                  <a:pos x="13" y="6"/>
                </a:cxn>
                <a:cxn ang="0">
                  <a:pos x="0" y="0"/>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6" name="Freeform 378"/>
            <p:cNvSpPr>
              <a:spLocks/>
            </p:cNvSpPr>
            <p:nvPr/>
          </p:nvSpPr>
          <p:spPr bwMode="auto">
            <a:xfrm>
              <a:off x="3528" y="2832"/>
              <a:ext cx="2" cy="6"/>
            </a:xfrm>
            <a:custGeom>
              <a:avLst/>
              <a:gdLst/>
              <a:ahLst/>
              <a:cxnLst>
                <a:cxn ang="0">
                  <a:pos x="0" y="6"/>
                </a:cxn>
                <a:cxn ang="0">
                  <a:pos x="7" y="18"/>
                </a:cxn>
                <a:cxn ang="0">
                  <a:pos x="0" y="18"/>
                </a:cxn>
                <a:cxn ang="0">
                  <a:pos x="0" y="0"/>
                </a:cxn>
                <a:cxn ang="0">
                  <a:pos x="7" y="0"/>
                </a:cxn>
                <a:cxn ang="0">
                  <a:pos x="0" y="6"/>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7" name="Freeform 379"/>
            <p:cNvSpPr>
              <a:spLocks/>
            </p:cNvSpPr>
            <p:nvPr/>
          </p:nvSpPr>
          <p:spPr bwMode="auto">
            <a:xfrm>
              <a:off x="3583" y="2798"/>
              <a:ext cx="5" cy="6"/>
            </a:xfrm>
            <a:custGeom>
              <a:avLst/>
              <a:gdLst/>
              <a:ahLst/>
              <a:cxnLst>
                <a:cxn ang="0">
                  <a:pos x="13" y="0"/>
                </a:cxn>
                <a:cxn ang="0">
                  <a:pos x="10" y="9"/>
                </a:cxn>
                <a:cxn ang="0">
                  <a:pos x="6" y="18"/>
                </a:cxn>
                <a:cxn ang="0">
                  <a:pos x="5" y="17"/>
                </a:cxn>
                <a:cxn ang="0">
                  <a:pos x="3" y="14"/>
                </a:cxn>
                <a:cxn ang="0">
                  <a:pos x="1" y="10"/>
                </a:cxn>
                <a:cxn ang="0">
                  <a:pos x="0" y="6"/>
                </a:cxn>
                <a:cxn ang="0">
                  <a:pos x="6" y="6"/>
                </a:cxn>
                <a:cxn ang="0">
                  <a:pos x="13" y="0"/>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428" name="Freeform 380"/>
          <p:cNvSpPr>
            <a:spLocks/>
          </p:cNvSpPr>
          <p:nvPr>
            <p:custDataLst>
              <p:tags r:id="rId269"/>
            </p:custDataLst>
          </p:nvPr>
        </p:nvSpPr>
        <p:spPr bwMode="auto">
          <a:xfrm>
            <a:off x="4655479" y="3851279"/>
            <a:ext cx="345678" cy="379413"/>
          </a:xfrm>
          <a:custGeom>
            <a:avLst/>
            <a:gdLst/>
            <a:ahLst/>
            <a:cxnLst>
              <a:cxn ang="0">
                <a:pos x="60" y="685"/>
              </a:cxn>
              <a:cxn ang="0">
                <a:pos x="91" y="668"/>
              </a:cxn>
              <a:cxn ang="0">
                <a:pos x="126" y="668"/>
              </a:cxn>
              <a:cxn ang="0">
                <a:pos x="196" y="692"/>
              </a:cxn>
              <a:cxn ang="0">
                <a:pos x="245" y="705"/>
              </a:cxn>
              <a:cxn ang="0">
                <a:pos x="292" y="703"/>
              </a:cxn>
              <a:cxn ang="0">
                <a:pos x="611" y="717"/>
              </a:cxn>
              <a:cxn ang="0">
                <a:pos x="651" y="707"/>
              </a:cxn>
              <a:cxn ang="0">
                <a:pos x="627" y="657"/>
              </a:cxn>
              <a:cxn ang="0">
                <a:pos x="664" y="433"/>
              </a:cxn>
              <a:cxn ang="0">
                <a:pos x="709" y="429"/>
              </a:cxn>
              <a:cxn ang="0">
                <a:pos x="723" y="416"/>
              </a:cxn>
              <a:cxn ang="0">
                <a:pos x="734" y="360"/>
              </a:cxn>
              <a:cxn ang="0">
                <a:pos x="722" y="302"/>
              </a:cxn>
              <a:cxn ang="0">
                <a:pos x="708" y="304"/>
              </a:cxn>
              <a:cxn ang="0">
                <a:pos x="676" y="300"/>
              </a:cxn>
              <a:cxn ang="0">
                <a:pos x="634" y="299"/>
              </a:cxn>
              <a:cxn ang="0">
                <a:pos x="623" y="290"/>
              </a:cxn>
              <a:cxn ang="0">
                <a:pos x="617" y="253"/>
              </a:cxn>
              <a:cxn ang="0">
                <a:pos x="607" y="219"/>
              </a:cxn>
              <a:cxn ang="0">
                <a:pos x="597" y="186"/>
              </a:cxn>
              <a:cxn ang="0">
                <a:pos x="607" y="167"/>
              </a:cxn>
              <a:cxn ang="0">
                <a:pos x="617" y="148"/>
              </a:cxn>
              <a:cxn ang="0">
                <a:pos x="611" y="100"/>
              </a:cxn>
              <a:cxn ang="0">
                <a:pos x="544" y="70"/>
              </a:cxn>
              <a:cxn ang="0">
                <a:pos x="477" y="66"/>
              </a:cxn>
              <a:cxn ang="0">
                <a:pos x="471" y="81"/>
              </a:cxn>
              <a:cxn ang="0">
                <a:pos x="463" y="101"/>
              </a:cxn>
              <a:cxn ang="0">
                <a:pos x="440" y="122"/>
              </a:cxn>
              <a:cxn ang="0">
                <a:pos x="392" y="130"/>
              </a:cxn>
              <a:cxn ang="0">
                <a:pos x="364" y="115"/>
              </a:cxn>
              <a:cxn ang="0">
                <a:pos x="339" y="82"/>
              </a:cxn>
              <a:cxn ang="0">
                <a:pos x="319" y="39"/>
              </a:cxn>
              <a:cxn ang="0">
                <a:pos x="312" y="0"/>
              </a:cxn>
              <a:cxn ang="0">
                <a:pos x="30" y="15"/>
              </a:cxn>
              <a:cxn ang="0">
                <a:pos x="47" y="29"/>
              </a:cxn>
              <a:cxn ang="0">
                <a:pos x="75" y="75"/>
              </a:cxn>
              <a:cxn ang="0">
                <a:pos x="102" y="130"/>
              </a:cxn>
              <a:cxn ang="0">
                <a:pos x="103" y="171"/>
              </a:cxn>
              <a:cxn ang="0">
                <a:pos x="93" y="203"/>
              </a:cxn>
              <a:cxn ang="0">
                <a:pos x="96" y="229"/>
              </a:cxn>
              <a:cxn ang="0">
                <a:pos x="119" y="272"/>
              </a:cxn>
              <a:cxn ang="0">
                <a:pos x="131" y="307"/>
              </a:cxn>
              <a:cxn ang="0">
                <a:pos x="127" y="352"/>
              </a:cxn>
              <a:cxn ang="0">
                <a:pos x="106" y="403"/>
              </a:cxn>
              <a:cxn ang="0">
                <a:pos x="77" y="446"/>
              </a:cxn>
              <a:cxn ang="0">
                <a:pos x="41" y="477"/>
              </a:cxn>
              <a:cxn ang="0">
                <a:pos x="25" y="591"/>
              </a:cxn>
              <a:cxn ang="0">
                <a:pos x="11" y="62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9" name="Freeform 381"/>
          <p:cNvSpPr>
            <a:spLocks/>
          </p:cNvSpPr>
          <p:nvPr>
            <p:custDataLst>
              <p:tags r:id="rId270"/>
            </p:custDataLst>
          </p:nvPr>
        </p:nvSpPr>
        <p:spPr bwMode="auto">
          <a:xfrm>
            <a:off x="4667515" y="3824288"/>
            <a:ext cx="17198" cy="60325"/>
          </a:xfrm>
          <a:custGeom>
            <a:avLst/>
            <a:gdLst/>
            <a:ahLst/>
            <a:cxnLst>
              <a:cxn ang="0">
                <a:pos x="0" y="31"/>
              </a:cxn>
              <a:cxn ang="0">
                <a:pos x="12" y="28"/>
              </a:cxn>
              <a:cxn ang="0">
                <a:pos x="22" y="28"/>
              </a:cxn>
              <a:cxn ang="0">
                <a:pos x="26" y="28"/>
              </a:cxn>
              <a:cxn ang="0">
                <a:pos x="30" y="28"/>
              </a:cxn>
              <a:cxn ang="0">
                <a:pos x="35" y="27"/>
              </a:cxn>
              <a:cxn ang="0">
                <a:pos x="39" y="25"/>
              </a:cxn>
              <a:cxn ang="0">
                <a:pos x="39" y="0"/>
              </a:cxn>
              <a:cxn ang="0">
                <a:pos x="26" y="0"/>
              </a:cxn>
              <a:cxn ang="0">
                <a:pos x="17" y="0"/>
              </a:cxn>
              <a:cxn ang="0">
                <a:pos x="8" y="0"/>
              </a:cxn>
              <a:cxn ang="0">
                <a:pos x="0" y="0"/>
              </a:cxn>
              <a:cxn ang="0">
                <a:pos x="0" y="31"/>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0" name="Freeform 382"/>
          <p:cNvSpPr>
            <a:spLocks/>
          </p:cNvSpPr>
          <p:nvPr>
            <p:custDataLst>
              <p:tags r:id="rId271"/>
            </p:custDataLst>
          </p:nvPr>
        </p:nvSpPr>
        <p:spPr bwMode="auto">
          <a:xfrm>
            <a:off x="4777584" y="4367213"/>
            <a:ext cx="429948" cy="398462"/>
          </a:xfrm>
          <a:custGeom>
            <a:avLst/>
            <a:gdLst/>
            <a:ahLst/>
            <a:cxnLst>
              <a:cxn ang="0">
                <a:pos x="899" y="291"/>
              </a:cxn>
              <a:cxn ang="0">
                <a:pos x="863" y="388"/>
              </a:cxn>
              <a:cxn ang="0">
                <a:pos x="832" y="414"/>
              </a:cxn>
              <a:cxn ang="0">
                <a:pos x="761" y="507"/>
              </a:cxn>
              <a:cxn ang="0">
                <a:pos x="720" y="561"/>
              </a:cxn>
              <a:cxn ang="0">
                <a:pos x="647" y="613"/>
              </a:cxn>
              <a:cxn ang="0">
                <a:pos x="583" y="666"/>
              </a:cxn>
              <a:cxn ang="0">
                <a:pos x="557" y="698"/>
              </a:cxn>
              <a:cxn ang="0">
                <a:pos x="520" y="705"/>
              </a:cxn>
              <a:cxn ang="0">
                <a:pos x="496" y="710"/>
              </a:cxn>
              <a:cxn ang="0">
                <a:pos x="485" y="727"/>
              </a:cxn>
              <a:cxn ang="0">
                <a:pos x="372" y="727"/>
              </a:cxn>
              <a:cxn ang="0">
                <a:pos x="339" y="732"/>
              </a:cxn>
              <a:cxn ang="0">
                <a:pos x="316" y="732"/>
              </a:cxn>
              <a:cxn ang="0">
                <a:pos x="286" y="727"/>
              </a:cxn>
              <a:cxn ang="0">
                <a:pos x="263" y="737"/>
              </a:cxn>
              <a:cxn ang="0">
                <a:pos x="146" y="759"/>
              </a:cxn>
              <a:cxn ang="0">
                <a:pos x="116" y="753"/>
              </a:cxn>
              <a:cxn ang="0">
                <a:pos x="90" y="739"/>
              </a:cxn>
              <a:cxn ang="0">
                <a:pos x="76" y="719"/>
              </a:cxn>
              <a:cxn ang="0">
                <a:pos x="79" y="697"/>
              </a:cxn>
              <a:cxn ang="0">
                <a:pos x="75" y="628"/>
              </a:cxn>
              <a:cxn ang="0">
                <a:pos x="79" y="608"/>
              </a:cxn>
              <a:cxn ang="0">
                <a:pos x="68" y="572"/>
              </a:cxn>
              <a:cxn ang="0">
                <a:pos x="22" y="516"/>
              </a:cxn>
              <a:cxn ang="0">
                <a:pos x="12" y="484"/>
              </a:cxn>
              <a:cxn ang="0">
                <a:pos x="10" y="439"/>
              </a:cxn>
              <a:cxn ang="0">
                <a:pos x="0" y="377"/>
              </a:cxn>
              <a:cxn ang="0">
                <a:pos x="39" y="377"/>
              </a:cxn>
              <a:cxn ang="0">
                <a:pos x="57" y="396"/>
              </a:cxn>
              <a:cxn ang="0">
                <a:pos x="94" y="410"/>
              </a:cxn>
              <a:cxn ang="0">
                <a:pos x="135" y="411"/>
              </a:cxn>
              <a:cxn ang="0">
                <a:pos x="160" y="400"/>
              </a:cxn>
              <a:cxn ang="0">
                <a:pos x="182" y="372"/>
              </a:cxn>
              <a:cxn ang="0">
                <a:pos x="197" y="229"/>
              </a:cxn>
              <a:cxn ang="0">
                <a:pos x="204" y="184"/>
              </a:cxn>
              <a:cxn ang="0">
                <a:pos x="210" y="168"/>
              </a:cxn>
              <a:cxn ang="0">
                <a:pos x="239" y="178"/>
              </a:cxn>
              <a:cxn ang="0">
                <a:pos x="245" y="238"/>
              </a:cxn>
              <a:cxn ang="0">
                <a:pos x="247" y="274"/>
              </a:cxn>
              <a:cxn ang="0">
                <a:pos x="256" y="287"/>
              </a:cxn>
              <a:cxn ang="0">
                <a:pos x="287" y="295"/>
              </a:cxn>
              <a:cxn ang="0">
                <a:pos x="312" y="293"/>
              </a:cxn>
              <a:cxn ang="0">
                <a:pos x="333" y="272"/>
              </a:cxn>
              <a:cxn ang="0">
                <a:pos x="350" y="234"/>
              </a:cxn>
              <a:cxn ang="0">
                <a:pos x="368" y="201"/>
              </a:cxn>
              <a:cxn ang="0">
                <a:pos x="387" y="191"/>
              </a:cxn>
              <a:cxn ang="0">
                <a:pos x="414" y="193"/>
              </a:cxn>
              <a:cxn ang="0">
                <a:pos x="451" y="208"/>
              </a:cxn>
              <a:cxn ang="0">
                <a:pos x="478" y="216"/>
              </a:cxn>
              <a:cxn ang="0">
                <a:pos x="512" y="213"/>
              </a:cxn>
              <a:cxn ang="0">
                <a:pos x="531" y="200"/>
              </a:cxn>
              <a:cxn ang="0">
                <a:pos x="564" y="127"/>
              </a:cxn>
              <a:cxn ang="0">
                <a:pos x="620" y="80"/>
              </a:cxn>
              <a:cxn ang="0">
                <a:pos x="732" y="11"/>
              </a:cxn>
              <a:cxn ang="0">
                <a:pos x="806" y="3"/>
              </a:cxn>
              <a:cxn ang="0">
                <a:pos x="830" y="6"/>
              </a:cxn>
              <a:cxn ang="0">
                <a:pos x="854" y="35"/>
              </a:cxn>
              <a:cxn ang="0">
                <a:pos x="873" y="71"/>
              </a:cxn>
              <a:cxn ang="0">
                <a:pos x="883" y="107"/>
              </a:cxn>
              <a:cxn ang="0">
                <a:pos x="868" y="207"/>
              </a:cxn>
              <a:cxn ang="0">
                <a:pos x="830" y="204"/>
              </a:cxn>
              <a:cxn ang="0">
                <a:pos x="826" y="281"/>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31" name="Freeform 383"/>
          <p:cNvSpPr>
            <a:spLocks/>
          </p:cNvSpPr>
          <p:nvPr>
            <p:custDataLst>
              <p:tags r:id="rId272"/>
            </p:custDataLst>
          </p:nvPr>
        </p:nvSpPr>
        <p:spPr bwMode="auto">
          <a:xfrm>
            <a:off x="4937522" y="2935293"/>
            <a:ext cx="445426" cy="611187"/>
          </a:xfrm>
          <a:custGeom>
            <a:avLst/>
            <a:gdLst/>
            <a:ahLst/>
            <a:cxnLst>
              <a:cxn ang="0">
                <a:pos x="742" y="5"/>
              </a:cxn>
              <a:cxn ang="0">
                <a:pos x="765" y="23"/>
              </a:cxn>
              <a:cxn ang="0">
                <a:pos x="803" y="30"/>
              </a:cxn>
              <a:cxn ang="0">
                <a:pos x="814" y="55"/>
              </a:cxn>
              <a:cxn ang="0">
                <a:pos x="835" y="109"/>
              </a:cxn>
              <a:cxn ang="0">
                <a:pos x="837" y="187"/>
              </a:cxn>
              <a:cxn ang="0">
                <a:pos x="857" y="243"/>
              </a:cxn>
              <a:cxn ang="0">
                <a:pos x="922" y="292"/>
              </a:cxn>
              <a:cxn ang="0">
                <a:pos x="879" y="361"/>
              </a:cxn>
              <a:cxn ang="0">
                <a:pos x="851" y="410"/>
              </a:cxn>
              <a:cxn ang="0">
                <a:pos x="809" y="635"/>
              </a:cxn>
              <a:cxn ang="0">
                <a:pos x="770" y="677"/>
              </a:cxn>
              <a:cxn ang="0">
                <a:pos x="763" y="721"/>
              </a:cxn>
              <a:cxn ang="0">
                <a:pos x="745" y="735"/>
              </a:cxn>
              <a:cxn ang="0">
                <a:pos x="723" y="798"/>
              </a:cxn>
              <a:cxn ang="0">
                <a:pos x="692" y="877"/>
              </a:cxn>
              <a:cxn ang="0">
                <a:pos x="662" y="903"/>
              </a:cxn>
              <a:cxn ang="0">
                <a:pos x="664" y="934"/>
              </a:cxn>
              <a:cxn ang="0">
                <a:pos x="686" y="939"/>
              </a:cxn>
              <a:cxn ang="0">
                <a:pos x="709" y="950"/>
              </a:cxn>
              <a:cxn ang="0">
                <a:pos x="742" y="971"/>
              </a:cxn>
              <a:cxn ang="0">
                <a:pos x="756" y="1007"/>
              </a:cxn>
              <a:cxn ang="0">
                <a:pos x="775" y="1043"/>
              </a:cxn>
              <a:cxn ang="0">
                <a:pos x="803" y="1053"/>
              </a:cxn>
              <a:cxn ang="0">
                <a:pos x="809" y="1094"/>
              </a:cxn>
              <a:cxn ang="0">
                <a:pos x="718" y="1115"/>
              </a:cxn>
              <a:cxn ang="0">
                <a:pos x="687" y="1157"/>
              </a:cxn>
              <a:cxn ang="0">
                <a:pos x="598" y="1170"/>
              </a:cxn>
              <a:cxn ang="0">
                <a:pos x="515" y="1158"/>
              </a:cxn>
              <a:cxn ang="0">
                <a:pos x="464" y="1123"/>
              </a:cxn>
              <a:cxn ang="0">
                <a:pos x="390" y="1125"/>
              </a:cxn>
              <a:cxn ang="0">
                <a:pos x="319" y="1120"/>
              </a:cxn>
              <a:cxn ang="0">
                <a:pos x="297" y="1104"/>
              </a:cxn>
              <a:cxn ang="0">
                <a:pos x="294" y="1075"/>
              </a:cxn>
              <a:cxn ang="0">
                <a:pos x="274" y="1029"/>
              </a:cxn>
              <a:cxn ang="0">
                <a:pos x="216" y="974"/>
              </a:cxn>
              <a:cxn ang="0">
                <a:pos x="193" y="925"/>
              </a:cxn>
              <a:cxn ang="0">
                <a:pos x="152" y="903"/>
              </a:cxn>
              <a:cxn ang="0">
                <a:pos x="120" y="846"/>
              </a:cxn>
              <a:cxn ang="0">
                <a:pos x="97" y="788"/>
              </a:cxn>
              <a:cxn ang="0">
                <a:pos x="65" y="758"/>
              </a:cxn>
              <a:cxn ang="0">
                <a:pos x="33" y="676"/>
              </a:cxn>
              <a:cxn ang="0">
                <a:pos x="4" y="611"/>
              </a:cxn>
              <a:cxn ang="0">
                <a:pos x="18" y="577"/>
              </a:cxn>
              <a:cxn ang="0">
                <a:pos x="29" y="521"/>
              </a:cxn>
              <a:cxn ang="0">
                <a:pos x="64" y="474"/>
              </a:cxn>
              <a:cxn ang="0">
                <a:pos x="113" y="222"/>
              </a:cxn>
              <a:cxn ang="0">
                <a:pos x="123" y="179"/>
              </a:cxn>
              <a:cxn ang="0">
                <a:pos x="153" y="171"/>
              </a:cxn>
              <a:cxn ang="0">
                <a:pos x="160" y="122"/>
              </a:cxn>
              <a:cxn ang="0">
                <a:pos x="159" y="67"/>
              </a:cxn>
              <a:cxn ang="0">
                <a:pos x="679" y="69"/>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3" name="Group 384"/>
          <p:cNvGrpSpPr>
            <a:grpSpLocks/>
          </p:cNvGrpSpPr>
          <p:nvPr>
            <p:custDataLst>
              <p:tags r:id="rId273"/>
            </p:custDataLst>
          </p:nvPr>
        </p:nvGrpSpPr>
        <p:grpSpPr bwMode="auto">
          <a:xfrm>
            <a:off x="3620163" y="3136900"/>
            <a:ext cx="87709" cy="82550"/>
            <a:chOff x="2352" y="2343"/>
            <a:chExt cx="65" cy="53"/>
          </a:xfrm>
        </p:grpSpPr>
        <p:sp>
          <p:nvSpPr>
            <p:cNvPr id="2433" name="Freeform 385"/>
            <p:cNvSpPr>
              <a:spLocks/>
            </p:cNvSpPr>
            <p:nvPr/>
          </p:nvSpPr>
          <p:spPr bwMode="auto">
            <a:xfrm>
              <a:off x="2352" y="2343"/>
              <a:ext cx="16" cy="11"/>
            </a:xfrm>
            <a:custGeom>
              <a:avLst/>
              <a:gdLst/>
              <a:ahLst/>
              <a:cxnLst>
                <a:cxn ang="0">
                  <a:pos x="46" y="0"/>
                </a:cxn>
                <a:cxn ang="0">
                  <a:pos x="0" y="5"/>
                </a:cxn>
                <a:cxn ang="0">
                  <a:pos x="4" y="28"/>
                </a:cxn>
                <a:cxn ang="0">
                  <a:pos x="10" y="33"/>
                </a:cxn>
                <a:cxn ang="0">
                  <a:pos x="35" y="25"/>
                </a:cxn>
                <a:cxn ang="0">
                  <a:pos x="48" y="15"/>
                </a:cxn>
                <a:cxn ang="0">
                  <a:pos x="51" y="8"/>
                </a:cxn>
                <a:cxn ang="0">
                  <a:pos x="46" y="0"/>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4" name="Freeform 386"/>
            <p:cNvSpPr>
              <a:spLocks/>
            </p:cNvSpPr>
            <p:nvPr/>
          </p:nvSpPr>
          <p:spPr bwMode="auto">
            <a:xfrm>
              <a:off x="2372" y="2354"/>
              <a:ext cx="20" cy="7"/>
            </a:xfrm>
            <a:custGeom>
              <a:avLst/>
              <a:gdLst/>
              <a:ahLst/>
              <a:cxnLst>
                <a:cxn ang="0">
                  <a:pos x="61" y="6"/>
                </a:cxn>
                <a:cxn ang="0">
                  <a:pos x="53" y="2"/>
                </a:cxn>
                <a:cxn ang="0">
                  <a:pos x="0" y="0"/>
                </a:cxn>
                <a:cxn ang="0">
                  <a:pos x="2" y="14"/>
                </a:cxn>
                <a:cxn ang="0">
                  <a:pos x="7" y="20"/>
                </a:cxn>
                <a:cxn ang="0">
                  <a:pos x="18" y="13"/>
                </a:cxn>
                <a:cxn ang="0">
                  <a:pos x="61" y="6"/>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5" name="Freeform 387"/>
            <p:cNvSpPr>
              <a:spLocks/>
            </p:cNvSpPr>
            <p:nvPr/>
          </p:nvSpPr>
          <p:spPr bwMode="auto">
            <a:xfrm>
              <a:off x="2407" y="2346"/>
              <a:ext cx="5" cy="12"/>
            </a:xfrm>
            <a:custGeom>
              <a:avLst/>
              <a:gdLst/>
              <a:ahLst/>
              <a:cxnLst>
                <a:cxn ang="0">
                  <a:pos x="2" y="0"/>
                </a:cxn>
                <a:cxn ang="0">
                  <a:pos x="0" y="20"/>
                </a:cxn>
                <a:cxn ang="0">
                  <a:pos x="0" y="36"/>
                </a:cxn>
                <a:cxn ang="0">
                  <a:pos x="11" y="35"/>
                </a:cxn>
                <a:cxn ang="0">
                  <a:pos x="15" y="14"/>
                </a:cxn>
                <a:cxn ang="0">
                  <a:pos x="2" y="0"/>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6" name="Freeform 388"/>
            <p:cNvSpPr>
              <a:spLocks/>
            </p:cNvSpPr>
            <p:nvPr/>
          </p:nvSpPr>
          <p:spPr bwMode="auto">
            <a:xfrm>
              <a:off x="2406" y="2361"/>
              <a:ext cx="11" cy="11"/>
            </a:xfrm>
            <a:custGeom>
              <a:avLst/>
              <a:gdLst/>
              <a:ahLst/>
              <a:cxnLst>
                <a:cxn ang="0">
                  <a:pos x="4" y="4"/>
                </a:cxn>
                <a:cxn ang="0">
                  <a:pos x="22" y="0"/>
                </a:cxn>
                <a:cxn ang="0">
                  <a:pos x="35" y="6"/>
                </a:cxn>
                <a:cxn ang="0">
                  <a:pos x="37" y="22"/>
                </a:cxn>
                <a:cxn ang="0">
                  <a:pos x="24" y="33"/>
                </a:cxn>
                <a:cxn ang="0">
                  <a:pos x="11" y="33"/>
                </a:cxn>
                <a:cxn ang="0">
                  <a:pos x="2" y="24"/>
                </a:cxn>
                <a:cxn ang="0">
                  <a:pos x="0" y="16"/>
                </a:cxn>
                <a:cxn ang="0">
                  <a:pos x="4" y="4"/>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7" name="Freeform 389"/>
            <p:cNvSpPr>
              <a:spLocks/>
            </p:cNvSpPr>
            <p:nvPr/>
          </p:nvSpPr>
          <p:spPr bwMode="auto">
            <a:xfrm>
              <a:off x="2388" y="2378"/>
              <a:ext cx="16" cy="18"/>
            </a:xfrm>
            <a:custGeom>
              <a:avLst/>
              <a:gdLst/>
              <a:ahLst/>
              <a:cxnLst>
                <a:cxn ang="0">
                  <a:pos x="2" y="0"/>
                </a:cxn>
                <a:cxn ang="0">
                  <a:pos x="0" y="0"/>
                </a:cxn>
                <a:cxn ang="0">
                  <a:pos x="2" y="50"/>
                </a:cxn>
                <a:cxn ang="0">
                  <a:pos x="18" y="54"/>
                </a:cxn>
                <a:cxn ang="0">
                  <a:pos x="44" y="45"/>
                </a:cxn>
                <a:cxn ang="0">
                  <a:pos x="49" y="31"/>
                </a:cxn>
                <a:cxn ang="0">
                  <a:pos x="40" y="21"/>
                </a:cxn>
                <a:cxn ang="0">
                  <a:pos x="19" y="8"/>
                </a:cxn>
                <a:cxn ang="0">
                  <a:pos x="2" y="0"/>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8" name="Freeform 390"/>
            <p:cNvSpPr>
              <a:spLocks/>
            </p:cNvSpPr>
            <p:nvPr/>
          </p:nvSpPr>
          <p:spPr bwMode="auto">
            <a:xfrm>
              <a:off x="2374" y="2388"/>
              <a:ext cx="9" cy="7"/>
            </a:xfrm>
            <a:custGeom>
              <a:avLst/>
              <a:gdLst/>
              <a:ahLst/>
              <a:cxnLst>
                <a:cxn ang="0">
                  <a:pos x="18" y="0"/>
                </a:cxn>
                <a:cxn ang="0">
                  <a:pos x="3" y="2"/>
                </a:cxn>
                <a:cxn ang="0">
                  <a:pos x="0" y="15"/>
                </a:cxn>
                <a:cxn ang="0">
                  <a:pos x="6" y="21"/>
                </a:cxn>
                <a:cxn ang="0">
                  <a:pos x="19" y="22"/>
                </a:cxn>
                <a:cxn ang="0">
                  <a:pos x="26" y="11"/>
                </a:cxn>
                <a:cxn ang="0">
                  <a:pos x="18" y="0"/>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endParaRPr lang="en-US" dirty="0"/>
            </a:p>
          </p:txBody>
        </p:sp>
      </p:grpSp>
      <p:grpSp>
        <p:nvGrpSpPr>
          <p:cNvPr id="14" name="Group 391"/>
          <p:cNvGrpSpPr>
            <a:grpSpLocks/>
          </p:cNvGrpSpPr>
          <p:nvPr>
            <p:custDataLst>
              <p:tags r:id="rId274"/>
            </p:custDataLst>
          </p:nvPr>
        </p:nvGrpSpPr>
        <p:grpSpPr bwMode="auto">
          <a:xfrm>
            <a:off x="1286407" y="1196976"/>
            <a:ext cx="2055152" cy="1133475"/>
            <a:chOff x="527" y="1110"/>
            <a:chExt cx="1410" cy="709"/>
          </a:xfrm>
          <a:solidFill>
            <a:schemeClr val="bg1">
              <a:lumMod val="75000"/>
            </a:schemeClr>
          </a:solidFill>
        </p:grpSpPr>
        <p:sp>
          <p:nvSpPr>
            <p:cNvPr id="2440" name="Freeform 392"/>
            <p:cNvSpPr>
              <a:spLocks/>
            </p:cNvSpPr>
            <p:nvPr/>
          </p:nvSpPr>
          <p:spPr bwMode="auto">
            <a:xfrm>
              <a:off x="1401" y="1427"/>
              <a:ext cx="31" cy="17"/>
            </a:xfrm>
            <a:custGeom>
              <a:avLst/>
              <a:gdLst/>
              <a:ahLst/>
              <a:cxnLst>
                <a:cxn ang="0">
                  <a:pos x="0" y="41"/>
                </a:cxn>
                <a:cxn ang="0">
                  <a:pos x="5" y="46"/>
                </a:cxn>
                <a:cxn ang="0">
                  <a:pos x="13" y="50"/>
                </a:cxn>
                <a:cxn ang="0">
                  <a:pos x="23" y="53"/>
                </a:cxn>
                <a:cxn ang="0">
                  <a:pos x="32" y="54"/>
                </a:cxn>
                <a:cxn ang="0">
                  <a:pos x="38" y="54"/>
                </a:cxn>
                <a:cxn ang="0">
                  <a:pos x="45" y="53"/>
                </a:cxn>
                <a:cxn ang="0">
                  <a:pos x="50" y="51"/>
                </a:cxn>
                <a:cxn ang="0">
                  <a:pos x="56" y="49"/>
                </a:cxn>
                <a:cxn ang="0">
                  <a:pos x="67" y="42"/>
                </a:cxn>
                <a:cxn ang="0">
                  <a:pos x="75" y="35"/>
                </a:cxn>
                <a:cxn ang="0">
                  <a:pos x="84" y="28"/>
                </a:cxn>
                <a:cxn ang="0">
                  <a:pos x="91" y="20"/>
                </a:cxn>
                <a:cxn ang="0">
                  <a:pos x="95" y="12"/>
                </a:cxn>
                <a:cxn ang="0">
                  <a:pos x="98" y="4"/>
                </a:cxn>
                <a:cxn ang="0">
                  <a:pos x="91" y="2"/>
                </a:cxn>
                <a:cxn ang="0">
                  <a:pos x="83" y="0"/>
                </a:cxn>
                <a:cxn ang="0">
                  <a:pos x="75" y="0"/>
                </a:cxn>
                <a:cxn ang="0">
                  <a:pos x="68" y="0"/>
                </a:cxn>
                <a:cxn ang="0">
                  <a:pos x="59" y="1"/>
                </a:cxn>
                <a:cxn ang="0">
                  <a:pos x="51" y="3"/>
                </a:cxn>
                <a:cxn ang="0">
                  <a:pos x="43" y="6"/>
                </a:cxn>
                <a:cxn ang="0">
                  <a:pos x="37" y="9"/>
                </a:cxn>
                <a:cxn ang="0">
                  <a:pos x="23" y="17"/>
                </a:cxn>
                <a:cxn ang="0">
                  <a:pos x="12" y="25"/>
                </a:cxn>
                <a:cxn ang="0">
                  <a:pos x="7" y="29"/>
                </a:cxn>
                <a:cxn ang="0">
                  <a:pos x="4" y="33"/>
                </a:cxn>
                <a:cxn ang="0">
                  <a:pos x="1" y="37"/>
                </a:cxn>
                <a:cxn ang="0">
                  <a:pos x="0" y="41"/>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1" name="Freeform 393"/>
            <p:cNvSpPr>
              <a:spLocks/>
            </p:cNvSpPr>
            <p:nvPr/>
          </p:nvSpPr>
          <p:spPr bwMode="auto">
            <a:xfrm>
              <a:off x="1387" y="1551"/>
              <a:ext cx="21" cy="8"/>
            </a:xfrm>
            <a:custGeom>
              <a:avLst/>
              <a:gdLst/>
              <a:ahLst/>
              <a:cxnLst>
                <a:cxn ang="0">
                  <a:pos x="0" y="27"/>
                </a:cxn>
                <a:cxn ang="0">
                  <a:pos x="11" y="28"/>
                </a:cxn>
                <a:cxn ang="0">
                  <a:pos x="21" y="27"/>
                </a:cxn>
                <a:cxn ang="0">
                  <a:pos x="31" y="25"/>
                </a:cxn>
                <a:cxn ang="0">
                  <a:pos x="41" y="21"/>
                </a:cxn>
                <a:cxn ang="0">
                  <a:pos x="49" y="17"/>
                </a:cxn>
                <a:cxn ang="0">
                  <a:pos x="57" y="12"/>
                </a:cxn>
                <a:cxn ang="0">
                  <a:pos x="63" y="7"/>
                </a:cxn>
                <a:cxn ang="0">
                  <a:pos x="67" y="3"/>
                </a:cxn>
                <a:cxn ang="0">
                  <a:pos x="57" y="1"/>
                </a:cxn>
                <a:cxn ang="0">
                  <a:pos x="46" y="0"/>
                </a:cxn>
                <a:cxn ang="0">
                  <a:pos x="36" y="1"/>
                </a:cxn>
                <a:cxn ang="0">
                  <a:pos x="26" y="3"/>
                </a:cxn>
                <a:cxn ang="0">
                  <a:pos x="17" y="7"/>
                </a:cxn>
                <a:cxn ang="0">
                  <a:pos x="10" y="12"/>
                </a:cxn>
                <a:cxn ang="0">
                  <a:pos x="7" y="15"/>
                </a:cxn>
                <a:cxn ang="0">
                  <a:pos x="4" y="19"/>
                </a:cxn>
                <a:cxn ang="0">
                  <a:pos x="2" y="22"/>
                </a:cxn>
                <a:cxn ang="0">
                  <a:pos x="0" y="2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2" name="Freeform 394"/>
            <p:cNvSpPr>
              <a:spLocks/>
            </p:cNvSpPr>
            <p:nvPr/>
          </p:nvSpPr>
          <p:spPr bwMode="auto">
            <a:xfrm>
              <a:off x="1332" y="1608"/>
              <a:ext cx="11" cy="11"/>
            </a:xfrm>
            <a:custGeom>
              <a:avLst/>
              <a:gdLst/>
              <a:ahLst/>
              <a:cxnLst>
                <a:cxn ang="0">
                  <a:pos x="0" y="18"/>
                </a:cxn>
                <a:cxn ang="0">
                  <a:pos x="1" y="24"/>
                </a:cxn>
                <a:cxn ang="0">
                  <a:pos x="4" y="29"/>
                </a:cxn>
                <a:cxn ang="0">
                  <a:pos x="6" y="32"/>
                </a:cxn>
                <a:cxn ang="0">
                  <a:pos x="8" y="34"/>
                </a:cxn>
                <a:cxn ang="0">
                  <a:pos x="11" y="36"/>
                </a:cxn>
                <a:cxn ang="0">
                  <a:pos x="13" y="36"/>
                </a:cxn>
                <a:cxn ang="0">
                  <a:pos x="32" y="36"/>
                </a:cxn>
                <a:cxn ang="0">
                  <a:pos x="32" y="22"/>
                </a:cxn>
                <a:cxn ang="0">
                  <a:pos x="31" y="14"/>
                </a:cxn>
                <a:cxn ang="0">
                  <a:pos x="30" y="7"/>
                </a:cxn>
                <a:cxn ang="0">
                  <a:pos x="26" y="0"/>
                </a:cxn>
                <a:cxn ang="0">
                  <a:pos x="19" y="2"/>
                </a:cxn>
                <a:cxn ang="0">
                  <a:pos x="11" y="7"/>
                </a:cxn>
                <a:cxn ang="0">
                  <a:pos x="6" y="10"/>
                </a:cxn>
                <a:cxn ang="0">
                  <a:pos x="3" y="13"/>
                </a:cxn>
                <a:cxn ang="0">
                  <a:pos x="1" y="16"/>
                </a:cxn>
                <a:cxn ang="0">
                  <a:pos x="0" y="18"/>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3" name="Freeform 395"/>
            <p:cNvSpPr>
              <a:spLocks/>
            </p:cNvSpPr>
            <p:nvPr/>
          </p:nvSpPr>
          <p:spPr bwMode="auto">
            <a:xfrm>
              <a:off x="1279" y="1314"/>
              <a:ext cx="46" cy="17"/>
            </a:xfrm>
            <a:custGeom>
              <a:avLst/>
              <a:gdLst/>
              <a:ahLst/>
              <a:cxnLst>
                <a:cxn ang="0">
                  <a:pos x="0" y="43"/>
                </a:cxn>
                <a:cxn ang="0">
                  <a:pos x="11" y="46"/>
                </a:cxn>
                <a:cxn ang="0">
                  <a:pos x="22" y="48"/>
                </a:cxn>
                <a:cxn ang="0">
                  <a:pos x="33" y="51"/>
                </a:cxn>
                <a:cxn ang="0">
                  <a:pos x="43" y="52"/>
                </a:cxn>
                <a:cxn ang="0">
                  <a:pos x="63" y="52"/>
                </a:cxn>
                <a:cxn ang="0">
                  <a:pos x="82" y="51"/>
                </a:cxn>
                <a:cxn ang="0">
                  <a:pos x="117" y="46"/>
                </a:cxn>
                <a:cxn ang="0">
                  <a:pos x="146" y="43"/>
                </a:cxn>
                <a:cxn ang="0">
                  <a:pos x="144" y="36"/>
                </a:cxn>
                <a:cxn ang="0">
                  <a:pos x="142" y="30"/>
                </a:cxn>
                <a:cxn ang="0">
                  <a:pos x="139" y="24"/>
                </a:cxn>
                <a:cxn ang="0">
                  <a:pos x="137" y="19"/>
                </a:cxn>
                <a:cxn ang="0">
                  <a:pos x="134" y="15"/>
                </a:cxn>
                <a:cxn ang="0">
                  <a:pos x="129" y="11"/>
                </a:cxn>
                <a:cxn ang="0">
                  <a:pos x="125" y="8"/>
                </a:cxn>
                <a:cxn ang="0">
                  <a:pos x="121" y="6"/>
                </a:cxn>
                <a:cxn ang="0">
                  <a:pos x="111" y="2"/>
                </a:cxn>
                <a:cxn ang="0">
                  <a:pos x="101" y="0"/>
                </a:cxn>
                <a:cxn ang="0">
                  <a:pos x="89" y="1"/>
                </a:cxn>
                <a:cxn ang="0">
                  <a:pos x="78" y="2"/>
                </a:cxn>
                <a:cxn ang="0">
                  <a:pos x="66" y="5"/>
                </a:cxn>
                <a:cxn ang="0">
                  <a:pos x="54" y="9"/>
                </a:cxn>
                <a:cxn ang="0">
                  <a:pos x="43" y="14"/>
                </a:cxn>
                <a:cxn ang="0">
                  <a:pos x="32" y="19"/>
                </a:cxn>
                <a:cxn ang="0">
                  <a:pos x="22" y="25"/>
                </a:cxn>
                <a:cxn ang="0">
                  <a:pos x="13" y="31"/>
                </a:cxn>
                <a:cxn ang="0">
                  <a:pos x="5" y="37"/>
                </a:cxn>
                <a:cxn ang="0">
                  <a:pos x="0" y="43"/>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4" name="Freeform 396"/>
            <p:cNvSpPr>
              <a:spLocks/>
            </p:cNvSpPr>
            <p:nvPr/>
          </p:nvSpPr>
          <p:spPr bwMode="auto">
            <a:xfrm>
              <a:off x="1261" y="1252"/>
              <a:ext cx="20" cy="10"/>
            </a:xfrm>
            <a:custGeom>
              <a:avLst/>
              <a:gdLst/>
              <a:ahLst/>
              <a:cxnLst>
                <a:cxn ang="0">
                  <a:pos x="60" y="0"/>
                </a:cxn>
                <a:cxn ang="0">
                  <a:pos x="49" y="0"/>
                </a:cxn>
                <a:cxn ang="0">
                  <a:pos x="38" y="0"/>
                </a:cxn>
                <a:cxn ang="0">
                  <a:pos x="31" y="0"/>
                </a:cxn>
                <a:cxn ang="0">
                  <a:pos x="27" y="0"/>
                </a:cxn>
                <a:cxn ang="0">
                  <a:pos x="18" y="0"/>
                </a:cxn>
                <a:cxn ang="0">
                  <a:pos x="9" y="2"/>
                </a:cxn>
                <a:cxn ang="0">
                  <a:pos x="5" y="3"/>
                </a:cxn>
                <a:cxn ang="0">
                  <a:pos x="2" y="5"/>
                </a:cxn>
                <a:cxn ang="0">
                  <a:pos x="1" y="8"/>
                </a:cxn>
                <a:cxn ang="0">
                  <a:pos x="0" y="12"/>
                </a:cxn>
                <a:cxn ang="0">
                  <a:pos x="1" y="15"/>
                </a:cxn>
                <a:cxn ang="0">
                  <a:pos x="2" y="18"/>
                </a:cxn>
                <a:cxn ang="0">
                  <a:pos x="5" y="22"/>
                </a:cxn>
                <a:cxn ang="0">
                  <a:pos x="9" y="24"/>
                </a:cxn>
                <a:cxn ang="0">
                  <a:pos x="12" y="27"/>
                </a:cxn>
                <a:cxn ang="0">
                  <a:pos x="18" y="29"/>
                </a:cxn>
                <a:cxn ang="0">
                  <a:pos x="22" y="31"/>
                </a:cxn>
                <a:cxn ang="0">
                  <a:pos x="27" y="31"/>
                </a:cxn>
                <a:cxn ang="0">
                  <a:pos x="32" y="30"/>
                </a:cxn>
                <a:cxn ang="0">
                  <a:pos x="37" y="28"/>
                </a:cxn>
                <a:cxn ang="0">
                  <a:pos x="43" y="24"/>
                </a:cxn>
                <a:cxn ang="0">
                  <a:pos x="48" y="18"/>
                </a:cxn>
                <a:cxn ang="0">
                  <a:pos x="57" y="10"/>
                </a:cxn>
                <a:cxn ang="0">
                  <a:pos x="60" y="6"/>
                </a:cxn>
                <a:cxn ang="0">
                  <a:pos x="60" y="0"/>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5" name="Freeform 397"/>
            <p:cNvSpPr>
              <a:spLocks/>
            </p:cNvSpPr>
            <p:nvPr/>
          </p:nvSpPr>
          <p:spPr bwMode="auto">
            <a:xfrm>
              <a:off x="1730" y="1713"/>
              <a:ext cx="26" cy="20"/>
            </a:xfrm>
            <a:custGeom>
              <a:avLst/>
              <a:gdLst/>
              <a:ahLst/>
              <a:cxnLst>
                <a:cxn ang="0">
                  <a:pos x="0" y="43"/>
                </a:cxn>
                <a:cxn ang="0">
                  <a:pos x="1" y="46"/>
                </a:cxn>
                <a:cxn ang="0">
                  <a:pos x="1" y="49"/>
                </a:cxn>
                <a:cxn ang="0">
                  <a:pos x="3" y="51"/>
                </a:cxn>
                <a:cxn ang="0">
                  <a:pos x="4" y="53"/>
                </a:cxn>
                <a:cxn ang="0">
                  <a:pos x="10" y="57"/>
                </a:cxn>
                <a:cxn ang="0">
                  <a:pos x="15" y="59"/>
                </a:cxn>
                <a:cxn ang="0">
                  <a:pos x="28" y="62"/>
                </a:cxn>
                <a:cxn ang="0">
                  <a:pos x="40" y="62"/>
                </a:cxn>
                <a:cxn ang="0">
                  <a:pos x="45" y="62"/>
                </a:cxn>
                <a:cxn ang="0">
                  <a:pos x="49" y="59"/>
                </a:cxn>
                <a:cxn ang="0">
                  <a:pos x="54" y="57"/>
                </a:cxn>
                <a:cxn ang="0">
                  <a:pos x="58" y="54"/>
                </a:cxn>
                <a:cxn ang="0">
                  <a:pos x="65" y="47"/>
                </a:cxn>
                <a:cxn ang="0">
                  <a:pos x="70" y="38"/>
                </a:cxn>
                <a:cxn ang="0">
                  <a:pos x="74" y="28"/>
                </a:cxn>
                <a:cxn ang="0">
                  <a:pos x="78" y="18"/>
                </a:cxn>
                <a:cxn ang="0">
                  <a:pos x="79" y="8"/>
                </a:cxn>
                <a:cxn ang="0">
                  <a:pos x="80" y="0"/>
                </a:cxn>
                <a:cxn ang="0">
                  <a:pos x="71" y="0"/>
                </a:cxn>
                <a:cxn ang="0">
                  <a:pos x="59" y="3"/>
                </a:cxn>
                <a:cxn ang="0">
                  <a:pos x="46" y="8"/>
                </a:cxn>
                <a:cxn ang="0">
                  <a:pos x="33" y="13"/>
                </a:cxn>
                <a:cxn ang="0">
                  <a:pos x="21" y="19"/>
                </a:cxn>
                <a:cxn ang="0">
                  <a:pos x="10" y="26"/>
                </a:cxn>
                <a:cxn ang="0">
                  <a:pos x="6" y="30"/>
                </a:cxn>
                <a:cxn ang="0">
                  <a:pos x="3" y="34"/>
                </a:cxn>
                <a:cxn ang="0">
                  <a:pos x="1" y="39"/>
                </a:cxn>
                <a:cxn ang="0">
                  <a:pos x="0" y="43"/>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6" name="Freeform 398"/>
            <p:cNvSpPr>
              <a:spLocks/>
            </p:cNvSpPr>
            <p:nvPr/>
          </p:nvSpPr>
          <p:spPr bwMode="auto">
            <a:xfrm>
              <a:off x="1583" y="1674"/>
              <a:ext cx="33" cy="16"/>
            </a:xfrm>
            <a:custGeom>
              <a:avLst/>
              <a:gdLst/>
              <a:ahLst/>
              <a:cxnLst>
                <a:cxn ang="0">
                  <a:pos x="80" y="13"/>
                </a:cxn>
                <a:cxn ang="0">
                  <a:pos x="72" y="12"/>
                </a:cxn>
                <a:cxn ang="0">
                  <a:pos x="66" y="11"/>
                </a:cxn>
                <a:cxn ang="0">
                  <a:pos x="59" y="8"/>
                </a:cxn>
                <a:cxn ang="0">
                  <a:pos x="53" y="6"/>
                </a:cxn>
                <a:cxn ang="0">
                  <a:pos x="47" y="4"/>
                </a:cxn>
                <a:cxn ang="0">
                  <a:pos x="41" y="2"/>
                </a:cxn>
                <a:cxn ang="0">
                  <a:pos x="34" y="0"/>
                </a:cxn>
                <a:cxn ang="0">
                  <a:pos x="26" y="0"/>
                </a:cxn>
                <a:cxn ang="0">
                  <a:pos x="15" y="0"/>
                </a:cxn>
                <a:cxn ang="0">
                  <a:pos x="0" y="0"/>
                </a:cxn>
                <a:cxn ang="0">
                  <a:pos x="9" y="11"/>
                </a:cxn>
                <a:cxn ang="0">
                  <a:pos x="17" y="21"/>
                </a:cxn>
                <a:cxn ang="0">
                  <a:pos x="26" y="29"/>
                </a:cxn>
                <a:cxn ang="0">
                  <a:pos x="34" y="36"/>
                </a:cxn>
                <a:cxn ang="0">
                  <a:pos x="42" y="42"/>
                </a:cxn>
                <a:cxn ang="0">
                  <a:pos x="52" y="46"/>
                </a:cxn>
                <a:cxn ang="0">
                  <a:pos x="61" y="48"/>
                </a:cxn>
                <a:cxn ang="0">
                  <a:pos x="72" y="49"/>
                </a:cxn>
                <a:cxn ang="0">
                  <a:pos x="79" y="48"/>
                </a:cxn>
                <a:cxn ang="0">
                  <a:pos x="87" y="45"/>
                </a:cxn>
                <a:cxn ang="0">
                  <a:pos x="97" y="39"/>
                </a:cxn>
                <a:cxn ang="0">
                  <a:pos x="106" y="31"/>
                </a:cxn>
                <a:cxn ang="0">
                  <a:pos x="101" y="30"/>
                </a:cxn>
                <a:cxn ang="0">
                  <a:pos x="98" y="28"/>
                </a:cxn>
                <a:cxn ang="0">
                  <a:pos x="93" y="25"/>
                </a:cxn>
                <a:cxn ang="0">
                  <a:pos x="90" y="22"/>
                </a:cxn>
                <a:cxn ang="0">
                  <a:pos x="88" y="19"/>
                </a:cxn>
                <a:cxn ang="0">
                  <a:pos x="84" y="16"/>
                </a:cxn>
                <a:cxn ang="0">
                  <a:pos x="82" y="14"/>
                </a:cxn>
                <a:cxn ang="0">
                  <a:pos x="80" y="13"/>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7" name="Freeform 399"/>
            <p:cNvSpPr>
              <a:spLocks/>
            </p:cNvSpPr>
            <p:nvPr/>
          </p:nvSpPr>
          <p:spPr bwMode="auto">
            <a:xfrm>
              <a:off x="1599" y="1713"/>
              <a:ext cx="15" cy="7"/>
            </a:xfrm>
            <a:custGeom>
              <a:avLst/>
              <a:gdLst/>
              <a:ahLst/>
              <a:cxnLst>
                <a:cxn ang="0">
                  <a:pos x="0" y="19"/>
                </a:cxn>
                <a:cxn ang="0">
                  <a:pos x="5" y="21"/>
                </a:cxn>
                <a:cxn ang="0">
                  <a:pos x="12" y="22"/>
                </a:cxn>
                <a:cxn ang="0">
                  <a:pos x="18" y="22"/>
                </a:cxn>
                <a:cxn ang="0">
                  <a:pos x="26" y="21"/>
                </a:cxn>
                <a:cxn ang="0">
                  <a:pos x="33" y="19"/>
                </a:cxn>
                <a:cxn ang="0">
                  <a:pos x="38" y="15"/>
                </a:cxn>
                <a:cxn ang="0">
                  <a:pos x="41" y="12"/>
                </a:cxn>
                <a:cxn ang="0">
                  <a:pos x="44" y="9"/>
                </a:cxn>
                <a:cxn ang="0">
                  <a:pos x="45" y="5"/>
                </a:cxn>
                <a:cxn ang="0">
                  <a:pos x="47" y="0"/>
                </a:cxn>
                <a:cxn ang="0">
                  <a:pos x="0" y="19"/>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8" name="Freeform 400"/>
            <p:cNvSpPr>
              <a:spLocks/>
            </p:cNvSpPr>
            <p:nvPr/>
          </p:nvSpPr>
          <p:spPr bwMode="auto">
            <a:xfrm>
              <a:off x="1608" y="1742"/>
              <a:ext cx="17" cy="11"/>
            </a:xfrm>
            <a:custGeom>
              <a:avLst/>
              <a:gdLst/>
              <a:ahLst/>
              <a:cxnLst>
                <a:cxn ang="0">
                  <a:pos x="53" y="0"/>
                </a:cxn>
                <a:cxn ang="0">
                  <a:pos x="37" y="9"/>
                </a:cxn>
                <a:cxn ang="0">
                  <a:pos x="23" y="18"/>
                </a:cxn>
                <a:cxn ang="0">
                  <a:pos x="11" y="26"/>
                </a:cxn>
                <a:cxn ang="0">
                  <a:pos x="0" y="32"/>
                </a:cxn>
                <a:cxn ang="0">
                  <a:pos x="13" y="32"/>
                </a:cxn>
                <a:cxn ang="0">
                  <a:pos x="26" y="32"/>
                </a:cxn>
                <a:cxn ang="0">
                  <a:pos x="39" y="32"/>
                </a:cxn>
                <a:cxn ang="0">
                  <a:pos x="53" y="32"/>
                </a:cxn>
                <a:cxn ang="0">
                  <a:pos x="53" y="24"/>
                </a:cxn>
                <a:cxn ang="0">
                  <a:pos x="53" y="16"/>
                </a:cxn>
                <a:cxn ang="0">
                  <a:pos x="53" y="9"/>
                </a:cxn>
                <a:cxn ang="0">
                  <a:pos x="53" y="0"/>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9" name="Freeform 401"/>
            <p:cNvSpPr>
              <a:spLocks/>
            </p:cNvSpPr>
            <p:nvPr/>
          </p:nvSpPr>
          <p:spPr bwMode="auto">
            <a:xfrm>
              <a:off x="1450" y="1438"/>
              <a:ext cx="14" cy="12"/>
            </a:xfrm>
            <a:custGeom>
              <a:avLst/>
              <a:gdLst/>
              <a:ahLst/>
              <a:cxnLst>
                <a:cxn ang="0">
                  <a:pos x="27" y="3"/>
                </a:cxn>
                <a:cxn ang="0">
                  <a:pos x="0" y="16"/>
                </a:cxn>
                <a:cxn ang="0">
                  <a:pos x="0" y="34"/>
                </a:cxn>
                <a:cxn ang="0">
                  <a:pos x="27" y="34"/>
                </a:cxn>
                <a:cxn ang="0">
                  <a:pos x="31" y="32"/>
                </a:cxn>
                <a:cxn ang="0">
                  <a:pos x="35" y="28"/>
                </a:cxn>
                <a:cxn ang="0">
                  <a:pos x="39" y="25"/>
                </a:cxn>
                <a:cxn ang="0">
                  <a:pos x="42" y="21"/>
                </a:cxn>
                <a:cxn ang="0">
                  <a:pos x="44" y="17"/>
                </a:cxn>
                <a:cxn ang="0">
                  <a:pos x="45" y="13"/>
                </a:cxn>
                <a:cxn ang="0">
                  <a:pos x="46" y="8"/>
                </a:cxn>
                <a:cxn ang="0">
                  <a:pos x="46" y="3"/>
                </a:cxn>
                <a:cxn ang="0">
                  <a:pos x="46" y="1"/>
                </a:cxn>
                <a:cxn ang="0">
                  <a:pos x="44" y="0"/>
                </a:cxn>
                <a:cxn ang="0">
                  <a:pos x="42" y="0"/>
                </a:cxn>
                <a:cxn ang="0">
                  <a:pos x="39" y="0"/>
                </a:cxn>
                <a:cxn ang="0">
                  <a:pos x="32" y="2"/>
                </a:cxn>
                <a:cxn ang="0">
                  <a:pos x="27" y="3"/>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0" name="Freeform 402"/>
            <p:cNvSpPr>
              <a:spLocks/>
            </p:cNvSpPr>
            <p:nvPr/>
          </p:nvSpPr>
          <p:spPr bwMode="auto">
            <a:xfrm>
              <a:off x="1305" y="1224"/>
              <a:ext cx="16" cy="8"/>
            </a:xfrm>
            <a:custGeom>
              <a:avLst/>
              <a:gdLst/>
              <a:ahLst/>
              <a:cxnLst>
                <a:cxn ang="0">
                  <a:pos x="0" y="25"/>
                </a:cxn>
                <a:cxn ang="0">
                  <a:pos x="14" y="25"/>
                </a:cxn>
                <a:cxn ang="0">
                  <a:pos x="28" y="25"/>
                </a:cxn>
                <a:cxn ang="0">
                  <a:pos x="30" y="24"/>
                </a:cxn>
                <a:cxn ang="0">
                  <a:pos x="33" y="22"/>
                </a:cxn>
                <a:cxn ang="0">
                  <a:pos x="37" y="18"/>
                </a:cxn>
                <a:cxn ang="0">
                  <a:pos x="40" y="15"/>
                </a:cxn>
                <a:cxn ang="0">
                  <a:pos x="45" y="7"/>
                </a:cxn>
                <a:cxn ang="0">
                  <a:pos x="48" y="0"/>
                </a:cxn>
                <a:cxn ang="0">
                  <a:pos x="40" y="1"/>
                </a:cxn>
                <a:cxn ang="0">
                  <a:pos x="33" y="2"/>
                </a:cxn>
                <a:cxn ang="0">
                  <a:pos x="28" y="5"/>
                </a:cxn>
                <a:cxn ang="0">
                  <a:pos x="21" y="8"/>
                </a:cxn>
                <a:cxn ang="0">
                  <a:pos x="11" y="16"/>
                </a:cxn>
                <a:cxn ang="0">
                  <a:pos x="0" y="25"/>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1" name="Freeform 403"/>
            <p:cNvSpPr>
              <a:spLocks/>
            </p:cNvSpPr>
            <p:nvPr/>
          </p:nvSpPr>
          <p:spPr bwMode="auto">
            <a:xfrm>
              <a:off x="1343" y="1188"/>
              <a:ext cx="8" cy="11"/>
            </a:xfrm>
            <a:custGeom>
              <a:avLst/>
              <a:gdLst/>
              <a:ahLst/>
              <a:cxnLst>
                <a:cxn ang="0">
                  <a:pos x="0" y="0"/>
                </a:cxn>
                <a:cxn ang="0">
                  <a:pos x="0" y="37"/>
                </a:cxn>
                <a:cxn ang="0">
                  <a:pos x="11" y="36"/>
                </a:cxn>
                <a:cxn ang="0">
                  <a:pos x="20" y="34"/>
                </a:cxn>
                <a:cxn ang="0">
                  <a:pos x="22" y="33"/>
                </a:cxn>
                <a:cxn ang="0">
                  <a:pos x="26" y="32"/>
                </a:cxn>
                <a:cxn ang="0">
                  <a:pos x="28" y="30"/>
                </a:cxn>
                <a:cxn ang="0">
                  <a:pos x="29" y="28"/>
                </a:cxn>
                <a:cxn ang="0">
                  <a:pos x="30" y="23"/>
                </a:cxn>
                <a:cxn ang="0">
                  <a:pos x="30" y="16"/>
                </a:cxn>
                <a:cxn ang="0">
                  <a:pos x="29" y="9"/>
                </a:cxn>
                <a:cxn ang="0">
                  <a:pos x="27" y="0"/>
                </a:cxn>
                <a:cxn ang="0">
                  <a:pos x="0" y="0"/>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2" name="Freeform 404"/>
            <p:cNvSpPr>
              <a:spLocks/>
            </p:cNvSpPr>
            <p:nvPr/>
          </p:nvSpPr>
          <p:spPr bwMode="auto">
            <a:xfrm>
              <a:off x="1334" y="1208"/>
              <a:ext cx="36" cy="16"/>
            </a:xfrm>
            <a:custGeom>
              <a:avLst/>
              <a:gdLst/>
              <a:ahLst/>
              <a:cxnLst>
                <a:cxn ang="0">
                  <a:pos x="33" y="3"/>
                </a:cxn>
                <a:cxn ang="0">
                  <a:pos x="22" y="3"/>
                </a:cxn>
                <a:cxn ang="0">
                  <a:pos x="12" y="5"/>
                </a:cxn>
                <a:cxn ang="0">
                  <a:pos x="7" y="7"/>
                </a:cxn>
                <a:cxn ang="0">
                  <a:pos x="3" y="11"/>
                </a:cxn>
                <a:cxn ang="0">
                  <a:pos x="1" y="15"/>
                </a:cxn>
                <a:cxn ang="0">
                  <a:pos x="0" y="21"/>
                </a:cxn>
                <a:cxn ang="0">
                  <a:pos x="6" y="27"/>
                </a:cxn>
                <a:cxn ang="0">
                  <a:pos x="10" y="33"/>
                </a:cxn>
                <a:cxn ang="0">
                  <a:pos x="16" y="37"/>
                </a:cxn>
                <a:cxn ang="0">
                  <a:pos x="20" y="41"/>
                </a:cxn>
                <a:cxn ang="0">
                  <a:pos x="25" y="43"/>
                </a:cxn>
                <a:cxn ang="0">
                  <a:pos x="30" y="45"/>
                </a:cxn>
                <a:cxn ang="0">
                  <a:pos x="35" y="46"/>
                </a:cxn>
                <a:cxn ang="0">
                  <a:pos x="40" y="46"/>
                </a:cxn>
                <a:cxn ang="0">
                  <a:pos x="56" y="46"/>
                </a:cxn>
                <a:cxn ang="0">
                  <a:pos x="70" y="43"/>
                </a:cxn>
                <a:cxn ang="0">
                  <a:pos x="76" y="41"/>
                </a:cxn>
                <a:cxn ang="0">
                  <a:pos x="81" y="38"/>
                </a:cxn>
                <a:cxn ang="0">
                  <a:pos x="87" y="36"/>
                </a:cxn>
                <a:cxn ang="0">
                  <a:pos x="91" y="33"/>
                </a:cxn>
                <a:cxn ang="0">
                  <a:pos x="99" y="27"/>
                </a:cxn>
                <a:cxn ang="0">
                  <a:pos x="106" y="20"/>
                </a:cxn>
                <a:cxn ang="0">
                  <a:pos x="110" y="12"/>
                </a:cxn>
                <a:cxn ang="0">
                  <a:pos x="113" y="3"/>
                </a:cxn>
                <a:cxn ang="0">
                  <a:pos x="99" y="1"/>
                </a:cxn>
                <a:cxn ang="0">
                  <a:pos x="87" y="0"/>
                </a:cxn>
                <a:cxn ang="0">
                  <a:pos x="76" y="0"/>
                </a:cxn>
                <a:cxn ang="0">
                  <a:pos x="66" y="1"/>
                </a:cxn>
                <a:cxn ang="0">
                  <a:pos x="48" y="2"/>
                </a:cxn>
                <a:cxn ang="0">
                  <a:pos x="33" y="3"/>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3" name="Freeform 405"/>
            <p:cNvSpPr>
              <a:spLocks/>
            </p:cNvSpPr>
            <p:nvPr/>
          </p:nvSpPr>
          <p:spPr bwMode="auto">
            <a:xfrm>
              <a:off x="1365" y="1201"/>
              <a:ext cx="49" cy="28"/>
            </a:xfrm>
            <a:custGeom>
              <a:avLst/>
              <a:gdLst/>
              <a:ahLst/>
              <a:cxnLst>
                <a:cxn ang="0">
                  <a:pos x="0" y="79"/>
                </a:cxn>
                <a:cxn ang="0">
                  <a:pos x="2" y="81"/>
                </a:cxn>
                <a:cxn ang="0">
                  <a:pos x="6" y="82"/>
                </a:cxn>
                <a:cxn ang="0">
                  <a:pos x="10" y="82"/>
                </a:cxn>
                <a:cxn ang="0">
                  <a:pos x="14" y="82"/>
                </a:cxn>
                <a:cxn ang="0">
                  <a:pos x="23" y="80"/>
                </a:cxn>
                <a:cxn ang="0">
                  <a:pos x="33" y="79"/>
                </a:cxn>
                <a:cxn ang="0">
                  <a:pos x="40" y="79"/>
                </a:cxn>
                <a:cxn ang="0">
                  <a:pos x="47" y="78"/>
                </a:cxn>
                <a:cxn ang="0">
                  <a:pos x="56" y="76"/>
                </a:cxn>
                <a:cxn ang="0">
                  <a:pos x="65" y="74"/>
                </a:cxn>
                <a:cxn ang="0">
                  <a:pos x="83" y="68"/>
                </a:cxn>
                <a:cxn ang="0">
                  <a:pos x="103" y="59"/>
                </a:cxn>
                <a:cxn ang="0">
                  <a:pos x="112" y="54"/>
                </a:cxn>
                <a:cxn ang="0">
                  <a:pos x="121" y="49"/>
                </a:cxn>
                <a:cxn ang="0">
                  <a:pos x="129" y="43"/>
                </a:cxn>
                <a:cxn ang="0">
                  <a:pos x="136" y="38"/>
                </a:cxn>
                <a:cxn ang="0">
                  <a:pos x="142" y="32"/>
                </a:cxn>
                <a:cxn ang="0">
                  <a:pos x="147" y="25"/>
                </a:cxn>
                <a:cxn ang="0">
                  <a:pos x="150" y="19"/>
                </a:cxn>
                <a:cxn ang="0">
                  <a:pos x="153" y="12"/>
                </a:cxn>
                <a:cxn ang="0">
                  <a:pos x="134" y="8"/>
                </a:cxn>
                <a:cxn ang="0">
                  <a:pos x="115" y="3"/>
                </a:cxn>
                <a:cxn ang="0">
                  <a:pos x="96" y="1"/>
                </a:cxn>
                <a:cxn ang="0">
                  <a:pos x="77" y="0"/>
                </a:cxn>
                <a:cxn ang="0">
                  <a:pos x="68" y="1"/>
                </a:cxn>
                <a:cxn ang="0">
                  <a:pos x="60" y="1"/>
                </a:cxn>
                <a:cxn ang="0">
                  <a:pos x="52" y="2"/>
                </a:cxn>
                <a:cxn ang="0">
                  <a:pos x="45" y="4"/>
                </a:cxn>
                <a:cxn ang="0">
                  <a:pos x="38" y="7"/>
                </a:cxn>
                <a:cxn ang="0">
                  <a:pos x="34" y="10"/>
                </a:cxn>
                <a:cxn ang="0">
                  <a:pos x="30" y="14"/>
                </a:cxn>
                <a:cxn ang="0">
                  <a:pos x="26" y="18"/>
                </a:cxn>
                <a:cxn ang="0">
                  <a:pos x="32" y="23"/>
                </a:cxn>
                <a:cxn ang="0">
                  <a:pos x="36" y="29"/>
                </a:cxn>
                <a:cxn ang="0">
                  <a:pos x="38" y="32"/>
                </a:cxn>
                <a:cxn ang="0">
                  <a:pos x="42" y="34"/>
                </a:cxn>
                <a:cxn ang="0">
                  <a:pos x="44" y="36"/>
                </a:cxn>
                <a:cxn ang="0">
                  <a:pos x="46" y="36"/>
                </a:cxn>
                <a:cxn ang="0">
                  <a:pos x="40" y="41"/>
                </a:cxn>
                <a:cxn ang="0">
                  <a:pos x="33" y="46"/>
                </a:cxn>
                <a:cxn ang="0">
                  <a:pos x="29" y="52"/>
                </a:cxn>
                <a:cxn ang="0">
                  <a:pos x="23" y="57"/>
                </a:cxn>
                <a:cxn ang="0">
                  <a:pos x="18" y="64"/>
                </a:cxn>
                <a:cxn ang="0">
                  <a:pos x="13" y="69"/>
                </a:cxn>
                <a:cxn ang="0">
                  <a:pos x="7" y="75"/>
                </a:cxn>
                <a:cxn ang="0">
                  <a:pos x="0" y="79"/>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4" name="Freeform 406"/>
            <p:cNvSpPr>
              <a:spLocks/>
            </p:cNvSpPr>
            <p:nvPr/>
          </p:nvSpPr>
          <p:spPr bwMode="auto">
            <a:xfrm>
              <a:off x="1414" y="1217"/>
              <a:ext cx="29" cy="17"/>
            </a:xfrm>
            <a:custGeom>
              <a:avLst/>
              <a:gdLst/>
              <a:ahLst/>
              <a:cxnLst>
                <a:cxn ang="0">
                  <a:pos x="0" y="37"/>
                </a:cxn>
                <a:cxn ang="0">
                  <a:pos x="5" y="41"/>
                </a:cxn>
                <a:cxn ang="0">
                  <a:pos x="11" y="44"/>
                </a:cxn>
                <a:cxn ang="0">
                  <a:pos x="16" y="47"/>
                </a:cxn>
                <a:cxn ang="0">
                  <a:pos x="23" y="48"/>
                </a:cxn>
                <a:cxn ang="0">
                  <a:pos x="35" y="49"/>
                </a:cxn>
                <a:cxn ang="0">
                  <a:pos x="46" y="50"/>
                </a:cxn>
                <a:cxn ang="0">
                  <a:pos x="58" y="49"/>
                </a:cxn>
                <a:cxn ang="0">
                  <a:pos x="67" y="48"/>
                </a:cxn>
                <a:cxn ang="0">
                  <a:pos x="73" y="47"/>
                </a:cxn>
                <a:cxn ang="0">
                  <a:pos x="79" y="44"/>
                </a:cxn>
                <a:cxn ang="0">
                  <a:pos x="82" y="41"/>
                </a:cxn>
                <a:cxn ang="0">
                  <a:pos x="84" y="37"/>
                </a:cxn>
                <a:cxn ang="0">
                  <a:pos x="85" y="32"/>
                </a:cxn>
                <a:cxn ang="0">
                  <a:pos x="86" y="25"/>
                </a:cxn>
                <a:cxn ang="0">
                  <a:pos x="85" y="17"/>
                </a:cxn>
                <a:cxn ang="0">
                  <a:pos x="84" y="10"/>
                </a:cxn>
                <a:cxn ang="0">
                  <a:pos x="83" y="7"/>
                </a:cxn>
                <a:cxn ang="0">
                  <a:pos x="81" y="5"/>
                </a:cxn>
                <a:cxn ang="0">
                  <a:pos x="77" y="2"/>
                </a:cxn>
                <a:cxn ang="0">
                  <a:pos x="73" y="0"/>
                </a:cxn>
                <a:cxn ang="0">
                  <a:pos x="0" y="37"/>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5" name="Freeform 407"/>
            <p:cNvSpPr>
              <a:spLocks/>
            </p:cNvSpPr>
            <p:nvPr/>
          </p:nvSpPr>
          <p:spPr bwMode="auto">
            <a:xfrm>
              <a:off x="1379" y="1163"/>
              <a:ext cx="55" cy="25"/>
            </a:xfrm>
            <a:custGeom>
              <a:avLst/>
              <a:gdLst/>
              <a:ahLst/>
              <a:cxnLst>
                <a:cxn ang="0">
                  <a:pos x="119" y="61"/>
                </a:cxn>
                <a:cxn ang="0">
                  <a:pos x="109" y="61"/>
                </a:cxn>
                <a:cxn ang="0">
                  <a:pos x="99" y="61"/>
                </a:cxn>
                <a:cxn ang="0">
                  <a:pos x="90" y="61"/>
                </a:cxn>
                <a:cxn ang="0">
                  <a:pos x="80" y="61"/>
                </a:cxn>
                <a:cxn ang="0">
                  <a:pos x="60" y="74"/>
                </a:cxn>
                <a:cxn ang="0">
                  <a:pos x="33" y="74"/>
                </a:cxn>
                <a:cxn ang="0">
                  <a:pos x="36" y="61"/>
                </a:cxn>
                <a:cxn ang="0">
                  <a:pos x="39" y="49"/>
                </a:cxn>
                <a:cxn ang="0">
                  <a:pos x="30" y="49"/>
                </a:cxn>
                <a:cxn ang="0">
                  <a:pos x="23" y="48"/>
                </a:cxn>
                <a:cxn ang="0">
                  <a:pos x="15" y="47"/>
                </a:cxn>
                <a:cxn ang="0">
                  <a:pos x="9" y="45"/>
                </a:cxn>
                <a:cxn ang="0">
                  <a:pos x="5" y="42"/>
                </a:cxn>
                <a:cxn ang="0">
                  <a:pos x="2" y="39"/>
                </a:cxn>
                <a:cxn ang="0">
                  <a:pos x="1" y="35"/>
                </a:cxn>
                <a:cxn ang="0">
                  <a:pos x="0" y="31"/>
                </a:cxn>
                <a:cxn ang="0">
                  <a:pos x="1" y="26"/>
                </a:cxn>
                <a:cxn ang="0">
                  <a:pos x="2" y="21"/>
                </a:cxn>
                <a:cxn ang="0">
                  <a:pos x="5" y="17"/>
                </a:cxn>
                <a:cxn ang="0">
                  <a:pos x="8" y="14"/>
                </a:cxn>
                <a:cxn ang="0">
                  <a:pos x="13" y="10"/>
                </a:cxn>
                <a:cxn ang="0">
                  <a:pos x="18" y="7"/>
                </a:cxn>
                <a:cxn ang="0">
                  <a:pos x="24" y="5"/>
                </a:cxn>
                <a:cxn ang="0">
                  <a:pos x="29" y="4"/>
                </a:cxn>
                <a:cxn ang="0">
                  <a:pos x="42" y="1"/>
                </a:cxn>
                <a:cxn ang="0">
                  <a:pos x="56" y="0"/>
                </a:cxn>
                <a:cxn ang="0">
                  <a:pos x="69" y="0"/>
                </a:cxn>
                <a:cxn ang="0">
                  <a:pos x="80" y="0"/>
                </a:cxn>
                <a:cxn ang="0">
                  <a:pos x="94" y="1"/>
                </a:cxn>
                <a:cxn ang="0">
                  <a:pos x="106" y="4"/>
                </a:cxn>
                <a:cxn ang="0">
                  <a:pos x="117" y="7"/>
                </a:cxn>
                <a:cxn ang="0">
                  <a:pos x="128" y="13"/>
                </a:cxn>
                <a:cxn ang="0">
                  <a:pos x="139" y="17"/>
                </a:cxn>
                <a:cxn ang="0">
                  <a:pos x="150" y="21"/>
                </a:cxn>
                <a:cxn ang="0">
                  <a:pos x="161" y="24"/>
                </a:cxn>
                <a:cxn ang="0">
                  <a:pos x="172" y="25"/>
                </a:cxn>
                <a:cxn ang="0">
                  <a:pos x="172" y="43"/>
                </a:cxn>
                <a:cxn ang="0">
                  <a:pos x="169" y="48"/>
                </a:cxn>
                <a:cxn ang="0">
                  <a:pos x="165" y="53"/>
                </a:cxn>
                <a:cxn ang="0">
                  <a:pos x="161" y="57"/>
                </a:cxn>
                <a:cxn ang="0">
                  <a:pos x="158" y="60"/>
                </a:cxn>
                <a:cxn ang="0">
                  <a:pos x="153" y="62"/>
                </a:cxn>
                <a:cxn ang="0">
                  <a:pos x="149" y="63"/>
                </a:cxn>
                <a:cxn ang="0">
                  <a:pos x="146" y="65"/>
                </a:cxn>
                <a:cxn ang="0">
                  <a:pos x="141" y="65"/>
                </a:cxn>
                <a:cxn ang="0">
                  <a:pos x="131" y="65"/>
                </a:cxn>
                <a:cxn ang="0">
                  <a:pos x="121" y="63"/>
                </a:cxn>
                <a:cxn ang="0">
                  <a:pos x="112" y="59"/>
                </a:cxn>
                <a:cxn ang="0">
                  <a:pos x="99" y="55"/>
                </a:cxn>
                <a:cxn ang="0">
                  <a:pos x="106" y="55"/>
                </a:cxn>
                <a:cxn ang="0">
                  <a:pos x="119" y="61"/>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6" name="Freeform 408"/>
            <p:cNvSpPr>
              <a:spLocks/>
            </p:cNvSpPr>
            <p:nvPr/>
          </p:nvSpPr>
          <p:spPr bwMode="auto">
            <a:xfrm>
              <a:off x="1450" y="1171"/>
              <a:ext cx="38" cy="17"/>
            </a:xfrm>
            <a:custGeom>
              <a:avLst/>
              <a:gdLst/>
              <a:ahLst/>
              <a:cxnLst>
                <a:cxn ang="0">
                  <a:pos x="27" y="49"/>
                </a:cxn>
                <a:cxn ang="0">
                  <a:pos x="47" y="49"/>
                </a:cxn>
                <a:cxn ang="0">
                  <a:pos x="64" y="48"/>
                </a:cxn>
                <a:cxn ang="0">
                  <a:pos x="78" y="46"/>
                </a:cxn>
                <a:cxn ang="0">
                  <a:pos x="90" y="43"/>
                </a:cxn>
                <a:cxn ang="0">
                  <a:pos x="96" y="39"/>
                </a:cxn>
                <a:cxn ang="0">
                  <a:pos x="100" y="37"/>
                </a:cxn>
                <a:cxn ang="0">
                  <a:pos x="104" y="34"/>
                </a:cxn>
                <a:cxn ang="0">
                  <a:pos x="108" y="31"/>
                </a:cxn>
                <a:cxn ang="0">
                  <a:pos x="114" y="22"/>
                </a:cxn>
                <a:cxn ang="0">
                  <a:pos x="120" y="12"/>
                </a:cxn>
                <a:cxn ang="0">
                  <a:pos x="102" y="6"/>
                </a:cxn>
                <a:cxn ang="0">
                  <a:pos x="84" y="3"/>
                </a:cxn>
                <a:cxn ang="0">
                  <a:pos x="66" y="1"/>
                </a:cxn>
                <a:cxn ang="0">
                  <a:pos x="50" y="0"/>
                </a:cxn>
                <a:cxn ang="0">
                  <a:pos x="34" y="1"/>
                </a:cxn>
                <a:cxn ang="0">
                  <a:pos x="20" y="2"/>
                </a:cxn>
                <a:cxn ang="0">
                  <a:pos x="9" y="4"/>
                </a:cxn>
                <a:cxn ang="0">
                  <a:pos x="0" y="6"/>
                </a:cxn>
                <a:cxn ang="0">
                  <a:pos x="0" y="30"/>
                </a:cxn>
                <a:cxn ang="0">
                  <a:pos x="2" y="35"/>
                </a:cxn>
                <a:cxn ang="0">
                  <a:pos x="6" y="38"/>
                </a:cxn>
                <a:cxn ang="0">
                  <a:pos x="9" y="41"/>
                </a:cxn>
                <a:cxn ang="0">
                  <a:pos x="13" y="45"/>
                </a:cxn>
                <a:cxn ang="0">
                  <a:pos x="20" y="48"/>
                </a:cxn>
                <a:cxn ang="0">
                  <a:pos x="27" y="49"/>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7" name="Freeform 409"/>
            <p:cNvSpPr>
              <a:spLocks/>
            </p:cNvSpPr>
            <p:nvPr/>
          </p:nvSpPr>
          <p:spPr bwMode="auto">
            <a:xfrm>
              <a:off x="1441" y="1194"/>
              <a:ext cx="26" cy="19"/>
            </a:xfrm>
            <a:custGeom>
              <a:avLst/>
              <a:gdLst/>
              <a:ahLst/>
              <a:cxnLst>
                <a:cxn ang="0">
                  <a:pos x="33" y="0"/>
                </a:cxn>
                <a:cxn ang="0">
                  <a:pos x="22" y="5"/>
                </a:cxn>
                <a:cxn ang="0">
                  <a:pos x="11" y="12"/>
                </a:cxn>
                <a:cxn ang="0">
                  <a:pos x="6" y="17"/>
                </a:cxn>
                <a:cxn ang="0">
                  <a:pos x="3" y="21"/>
                </a:cxn>
                <a:cxn ang="0">
                  <a:pos x="0" y="25"/>
                </a:cxn>
                <a:cxn ang="0">
                  <a:pos x="0" y="31"/>
                </a:cxn>
                <a:cxn ang="0">
                  <a:pos x="0" y="34"/>
                </a:cxn>
                <a:cxn ang="0">
                  <a:pos x="1" y="37"/>
                </a:cxn>
                <a:cxn ang="0">
                  <a:pos x="2" y="40"/>
                </a:cxn>
                <a:cxn ang="0">
                  <a:pos x="5" y="43"/>
                </a:cxn>
                <a:cxn ang="0">
                  <a:pos x="11" y="48"/>
                </a:cxn>
                <a:cxn ang="0">
                  <a:pos x="18" y="53"/>
                </a:cxn>
                <a:cxn ang="0">
                  <a:pos x="27" y="56"/>
                </a:cxn>
                <a:cxn ang="0">
                  <a:pos x="36" y="59"/>
                </a:cxn>
                <a:cxn ang="0">
                  <a:pos x="45" y="61"/>
                </a:cxn>
                <a:cxn ang="0">
                  <a:pos x="53" y="61"/>
                </a:cxn>
                <a:cxn ang="0">
                  <a:pos x="56" y="61"/>
                </a:cxn>
                <a:cxn ang="0">
                  <a:pos x="59" y="60"/>
                </a:cxn>
                <a:cxn ang="0">
                  <a:pos x="62" y="59"/>
                </a:cxn>
                <a:cxn ang="0">
                  <a:pos x="66" y="57"/>
                </a:cxn>
                <a:cxn ang="0">
                  <a:pos x="72" y="52"/>
                </a:cxn>
                <a:cxn ang="0">
                  <a:pos x="77" y="47"/>
                </a:cxn>
                <a:cxn ang="0">
                  <a:pos x="80" y="40"/>
                </a:cxn>
                <a:cxn ang="0">
                  <a:pos x="83" y="33"/>
                </a:cxn>
                <a:cxn ang="0">
                  <a:pos x="85" y="25"/>
                </a:cxn>
                <a:cxn ang="0">
                  <a:pos x="85" y="18"/>
                </a:cxn>
                <a:cxn ang="0">
                  <a:pos x="33" y="0"/>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8" name="Freeform 410"/>
            <p:cNvSpPr>
              <a:spLocks/>
            </p:cNvSpPr>
            <p:nvPr/>
          </p:nvSpPr>
          <p:spPr bwMode="auto">
            <a:xfrm>
              <a:off x="1254" y="1188"/>
              <a:ext cx="31" cy="6"/>
            </a:xfrm>
            <a:custGeom>
              <a:avLst/>
              <a:gdLst/>
              <a:ahLst/>
              <a:cxnLst>
                <a:cxn ang="0">
                  <a:pos x="0" y="6"/>
                </a:cxn>
                <a:cxn ang="0">
                  <a:pos x="7" y="11"/>
                </a:cxn>
                <a:cxn ang="0">
                  <a:pos x="13" y="15"/>
                </a:cxn>
                <a:cxn ang="0">
                  <a:pos x="21" y="18"/>
                </a:cxn>
                <a:cxn ang="0">
                  <a:pos x="27" y="19"/>
                </a:cxn>
                <a:cxn ang="0">
                  <a:pos x="100" y="6"/>
                </a:cxn>
                <a:cxn ang="0">
                  <a:pos x="73" y="2"/>
                </a:cxn>
                <a:cxn ang="0">
                  <a:pos x="47" y="0"/>
                </a:cxn>
                <a:cxn ang="0">
                  <a:pos x="36" y="0"/>
                </a:cxn>
                <a:cxn ang="0">
                  <a:pos x="24" y="1"/>
                </a:cxn>
                <a:cxn ang="0">
                  <a:pos x="12" y="3"/>
                </a:cxn>
                <a:cxn ang="0">
                  <a:pos x="0" y="6"/>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9" name="Freeform 411"/>
            <p:cNvSpPr>
              <a:spLocks/>
            </p:cNvSpPr>
            <p:nvPr/>
          </p:nvSpPr>
          <p:spPr bwMode="auto">
            <a:xfrm>
              <a:off x="1272" y="1168"/>
              <a:ext cx="53" cy="15"/>
            </a:xfrm>
            <a:custGeom>
              <a:avLst/>
              <a:gdLst/>
              <a:ahLst/>
              <a:cxnLst>
                <a:cxn ang="0">
                  <a:pos x="0" y="27"/>
                </a:cxn>
                <a:cxn ang="0">
                  <a:pos x="0" y="29"/>
                </a:cxn>
                <a:cxn ang="0">
                  <a:pos x="3" y="31"/>
                </a:cxn>
                <a:cxn ang="0">
                  <a:pos x="8" y="33"/>
                </a:cxn>
                <a:cxn ang="0">
                  <a:pos x="13" y="35"/>
                </a:cxn>
                <a:cxn ang="0">
                  <a:pos x="27" y="38"/>
                </a:cxn>
                <a:cxn ang="0">
                  <a:pos x="44" y="41"/>
                </a:cxn>
                <a:cxn ang="0">
                  <a:pos x="75" y="44"/>
                </a:cxn>
                <a:cxn ang="0">
                  <a:pos x="92" y="45"/>
                </a:cxn>
                <a:cxn ang="0">
                  <a:pos x="166" y="27"/>
                </a:cxn>
                <a:cxn ang="0">
                  <a:pos x="157" y="25"/>
                </a:cxn>
                <a:cxn ang="0">
                  <a:pos x="137" y="19"/>
                </a:cxn>
                <a:cxn ang="0">
                  <a:pos x="110" y="11"/>
                </a:cxn>
                <a:cxn ang="0">
                  <a:pos x="80" y="4"/>
                </a:cxn>
                <a:cxn ang="0">
                  <a:pos x="65" y="2"/>
                </a:cxn>
                <a:cxn ang="0">
                  <a:pos x="50" y="1"/>
                </a:cxn>
                <a:cxn ang="0">
                  <a:pos x="36" y="0"/>
                </a:cxn>
                <a:cxn ang="0">
                  <a:pos x="24" y="2"/>
                </a:cxn>
                <a:cxn ang="0">
                  <a:pos x="19" y="3"/>
                </a:cxn>
                <a:cxn ang="0">
                  <a:pos x="14" y="5"/>
                </a:cxn>
                <a:cxn ang="0">
                  <a:pos x="10" y="7"/>
                </a:cxn>
                <a:cxn ang="0">
                  <a:pos x="7" y="10"/>
                </a:cxn>
                <a:cxn ang="0">
                  <a:pos x="3" y="13"/>
                </a:cxn>
                <a:cxn ang="0">
                  <a:pos x="1" y="17"/>
                </a:cxn>
                <a:cxn ang="0">
                  <a:pos x="0" y="22"/>
                </a:cxn>
                <a:cxn ang="0">
                  <a:pos x="0" y="27"/>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0" name="Freeform 412"/>
            <p:cNvSpPr>
              <a:spLocks/>
            </p:cNvSpPr>
            <p:nvPr/>
          </p:nvSpPr>
          <p:spPr bwMode="auto">
            <a:xfrm>
              <a:off x="1488" y="1422"/>
              <a:ext cx="11" cy="8"/>
            </a:xfrm>
            <a:custGeom>
              <a:avLst/>
              <a:gdLst/>
              <a:ahLst/>
              <a:cxnLst>
                <a:cxn ang="0">
                  <a:pos x="0" y="0"/>
                </a:cxn>
                <a:cxn ang="0">
                  <a:pos x="0" y="9"/>
                </a:cxn>
                <a:cxn ang="0">
                  <a:pos x="3" y="15"/>
                </a:cxn>
                <a:cxn ang="0">
                  <a:pos x="6" y="20"/>
                </a:cxn>
                <a:cxn ang="0">
                  <a:pos x="11" y="22"/>
                </a:cxn>
                <a:cxn ang="0">
                  <a:pos x="16" y="24"/>
                </a:cxn>
                <a:cxn ang="0">
                  <a:pos x="22" y="25"/>
                </a:cxn>
                <a:cxn ang="0">
                  <a:pos x="27" y="25"/>
                </a:cxn>
                <a:cxn ang="0">
                  <a:pos x="33" y="25"/>
                </a:cxn>
                <a:cxn ang="0">
                  <a:pos x="33" y="0"/>
                </a:cxn>
                <a:cxn ang="0">
                  <a:pos x="24" y="0"/>
                </a:cxn>
                <a:cxn ang="0">
                  <a:pos x="16" y="0"/>
                </a:cxn>
                <a:cxn ang="0">
                  <a:pos x="9" y="0"/>
                </a:cxn>
                <a:cxn ang="0">
                  <a:pos x="0" y="0"/>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1" name="Freeform 413"/>
            <p:cNvSpPr>
              <a:spLocks/>
            </p:cNvSpPr>
            <p:nvPr/>
          </p:nvSpPr>
          <p:spPr bwMode="auto">
            <a:xfrm>
              <a:off x="1605" y="1729"/>
              <a:ext cx="16" cy="20"/>
            </a:xfrm>
            <a:custGeom>
              <a:avLst/>
              <a:gdLst/>
              <a:ahLst/>
              <a:cxnLst>
                <a:cxn ang="0">
                  <a:pos x="0" y="62"/>
                </a:cxn>
                <a:cxn ang="0">
                  <a:pos x="12" y="56"/>
                </a:cxn>
                <a:cxn ang="0">
                  <a:pos x="22" y="50"/>
                </a:cxn>
                <a:cxn ang="0">
                  <a:pos x="30" y="43"/>
                </a:cxn>
                <a:cxn ang="0">
                  <a:pos x="37" y="36"/>
                </a:cxn>
                <a:cxn ang="0">
                  <a:pos x="41" y="28"/>
                </a:cxn>
                <a:cxn ang="0">
                  <a:pos x="44" y="19"/>
                </a:cxn>
                <a:cxn ang="0">
                  <a:pos x="47" y="9"/>
                </a:cxn>
                <a:cxn ang="0">
                  <a:pos x="48" y="0"/>
                </a:cxn>
                <a:cxn ang="0">
                  <a:pos x="40" y="3"/>
                </a:cxn>
                <a:cxn ang="0">
                  <a:pos x="32" y="6"/>
                </a:cxn>
                <a:cxn ang="0">
                  <a:pos x="23" y="10"/>
                </a:cxn>
                <a:cxn ang="0">
                  <a:pos x="17" y="15"/>
                </a:cxn>
                <a:cxn ang="0">
                  <a:pos x="10" y="21"/>
                </a:cxn>
                <a:cxn ang="0">
                  <a:pos x="6" y="27"/>
                </a:cxn>
                <a:cxn ang="0">
                  <a:pos x="4" y="31"/>
                </a:cxn>
                <a:cxn ang="0">
                  <a:pos x="3" y="35"/>
                </a:cxn>
                <a:cxn ang="0">
                  <a:pos x="1" y="39"/>
                </a:cxn>
                <a:cxn ang="0">
                  <a:pos x="0" y="43"/>
                </a:cxn>
                <a:cxn ang="0">
                  <a:pos x="0" y="52"/>
                </a:cxn>
                <a:cxn ang="0">
                  <a:pos x="0" y="62"/>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2" name="Freeform 414"/>
            <p:cNvSpPr>
              <a:spLocks/>
            </p:cNvSpPr>
            <p:nvPr/>
          </p:nvSpPr>
          <p:spPr bwMode="auto">
            <a:xfrm>
              <a:off x="1554" y="1729"/>
              <a:ext cx="36" cy="20"/>
            </a:xfrm>
            <a:custGeom>
              <a:avLst/>
              <a:gdLst/>
              <a:ahLst/>
              <a:cxnLst>
                <a:cxn ang="0">
                  <a:pos x="47" y="0"/>
                </a:cxn>
                <a:cxn ang="0">
                  <a:pos x="36" y="7"/>
                </a:cxn>
                <a:cxn ang="0">
                  <a:pos x="23" y="17"/>
                </a:cxn>
                <a:cxn ang="0">
                  <a:pos x="11" y="27"/>
                </a:cxn>
                <a:cxn ang="0">
                  <a:pos x="0" y="37"/>
                </a:cxn>
                <a:cxn ang="0">
                  <a:pos x="22" y="46"/>
                </a:cxn>
                <a:cxn ang="0">
                  <a:pos x="41" y="54"/>
                </a:cxn>
                <a:cxn ang="0">
                  <a:pos x="51" y="57"/>
                </a:cxn>
                <a:cxn ang="0">
                  <a:pos x="62" y="59"/>
                </a:cxn>
                <a:cxn ang="0">
                  <a:pos x="73" y="61"/>
                </a:cxn>
                <a:cxn ang="0">
                  <a:pos x="87" y="62"/>
                </a:cxn>
                <a:cxn ang="0">
                  <a:pos x="97" y="61"/>
                </a:cxn>
                <a:cxn ang="0">
                  <a:pos x="106" y="58"/>
                </a:cxn>
                <a:cxn ang="0">
                  <a:pos x="109" y="56"/>
                </a:cxn>
                <a:cxn ang="0">
                  <a:pos x="111" y="54"/>
                </a:cxn>
                <a:cxn ang="0">
                  <a:pos x="113" y="52"/>
                </a:cxn>
                <a:cxn ang="0">
                  <a:pos x="113" y="49"/>
                </a:cxn>
                <a:cxn ang="0">
                  <a:pos x="91" y="41"/>
                </a:cxn>
                <a:cxn ang="0">
                  <a:pos x="70" y="32"/>
                </a:cxn>
                <a:cxn ang="0">
                  <a:pos x="65" y="29"/>
                </a:cxn>
                <a:cxn ang="0">
                  <a:pos x="61" y="26"/>
                </a:cxn>
                <a:cxn ang="0">
                  <a:pos x="57" y="23"/>
                </a:cxn>
                <a:cxn ang="0">
                  <a:pos x="54" y="20"/>
                </a:cxn>
                <a:cxn ang="0">
                  <a:pos x="51" y="16"/>
                </a:cxn>
                <a:cxn ang="0">
                  <a:pos x="48" y="10"/>
                </a:cxn>
                <a:cxn ang="0">
                  <a:pos x="47" y="5"/>
                </a:cxn>
                <a:cxn ang="0">
                  <a:pos x="47" y="0"/>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3" name="Freeform 415"/>
            <p:cNvSpPr>
              <a:spLocks/>
            </p:cNvSpPr>
            <p:nvPr/>
          </p:nvSpPr>
          <p:spPr bwMode="auto">
            <a:xfrm>
              <a:off x="1748" y="1188"/>
              <a:ext cx="29" cy="15"/>
            </a:xfrm>
            <a:custGeom>
              <a:avLst/>
              <a:gdLst/>
              <a:ahLst/>
              <a:cxnLst>
                <a:cxn ang="0">
                  <a:pos x="0" y="0"/>
                </a:cxn>
                <a:cxn ang="0">
                  <a:pos x="15" y="0"/>
                </a:cxn>
                <a:cxn ang="0">
                  <a:pos x="30" y="1"/>
                </a:cxn>
                <a:cxn ang="0">
                  <a:pos x="45" y="2"/>
                </a:cxn>
                <a:cxn ang="0">
                  <a:pos x="59" y="5"/>
                </a:cxn>
                <a:cxn ang="0">
                  <a:pos x="64" y="7"/>
                </a:cxn>
                <a:cxn ang="0">
                  <a:pos x="71" y="9"/>
                </a:cxn>
                <a:cxn ang="0">
                  <a:pos x="75" y="12"/>
                </a:cxn>
                <a:cxn ang="0">
                  <a:pos x="81" y="16"/>
                </a:cxn>
                <a:cxn ang="0">
                  <a:pos x="85" y="20"/>
                </a:cxn>
                <a:cxn ang="0">
                  <a:pos x="89" y="25"/>
                </a:cxn>
                <a:cxn ang="0">
                  <a:pos x="91" y="30"/>
                </a:cxn>
                <a:cxn ang="0">
                  <a:pos x="93" y="37"/>
                </a:cxn>
                <a:cxn ang="0">
                  <a:pos x="79" y="37"/>
                </a:cxn>
                <a:cxn ang="0">
                  <a:pos x="68" y="39"/>
                </a:cxn>
                <a:cxn ang="0">
                  <a:pos x="60" y="41"/>
                </a:cxn>
                <a:cxn ang="0">
                  <a:pos x="52" y="43"/>
                </a:cxn>
                <a:cxn ang="0">
                  <a:pos x="42" y="47"/>
                </a:cxn>
                <a:cxn ang="0">
                  <a:pos x="33" y="50"/>
                </a:cxn>
                <a:cxn ang="0">
                  <a:pos x="30" y="50"/>
                </a:cxn>
                <a:cxn ang="0">
                  <a:pos x="28" y="48"/>
                </a:cxn>
                <a:cxn ang="0">
                  <a:pos x="26" y="47"/>
                </a:cxn>
                <a:cxn ang="0">
                  <a:pos x="25" y="45"/>
                </a:cxn>
                <a:cxn ang="0">
                  <a:pos x="23" y="41"/>
                </a:cxn>
                <a:cxn ang="0">
                  <a:pos x="22" y="36"/>
                </a:cxn>
                <a:cxn ang="0">
                  <a:pos x="22" y="31"/>
                </a:cxn>
                <a:cxn ang="0">
                  <a:pos x="23" y="26"/>
                </a:cxn>
                <a:cxn ang="0">
                  <a:pos x="24" y="22"/>
                </a:cxn>
                <a:cxn ang="0">
                  <a:pos x="26" y="19"/>
                </a:cxn>
                <a:cxn ang="0">
                  <a:pos x="0" y="19"/>
                </a:cxn>
                <a:cxn ang="0">
                  <a:pos x="0" y="0"/>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4" name="Freeform 416"/>
            <p:cNvSpPr>
              <a:spLocks/>
            </p:cNvSpPr>
            <p:nvPr/>
          </p:nvSpPr>
          <p:spPr bwMode="auto">
            <a:xfrm>
              <a:off x="1436" y="1246"/>
              <a:ext cx="331" cy="198"/>
            </a:xfrm>
            <a:custGeom>
              <a:avLst/>
              <a:gdLst/>
              <a:ahLst/>
              <a:cxnLst>
                <a:cxn ang="0">
                  <a:pos x="20" y="112"/>
                </a:cxn>
                <a:cxn ang="0">
                  <a:pos x="67" y="60"/>
                </a:cxn>
                <a:cxn ang="0">
                  <a:pos x="266" y="0"/>
                </a:cxn>
                <a:cxn ang="0">
                  <a:pos x="205" y="47"/>
                </a:cxn>
                <a:cxn ang="0">
                  <a:pos x="180" y="105"/>
                </a:cxn>
                <a:cxn ang="0">
                  <a:pos x="274" y="60"/>
                </a:cxn>
                <a:cxn ang="0">
                  <a:pos x="397" y="14"/>
                </a:cxn>
                <a:cxn ang="0">
                  <a:pos x="438" y="23"/>
                </a:cxn>
                <a:cxn ang="0">
                  <a:pos x="433" y="71"/>
                </a:cxn>
                <a:cxn ang="0">
                  <a:pos x="581" y="80"/>
                </a:cxn>
                <a:cxn ang="0">
                  <a:pos x="675" y="89"/>
                </a:cxn>
                <a:cxn ang="0">
                  <a:pos x="749" y="111"/>
                </a:cxn>
                <a:cxn ang="0">
                  <a:pos x="749" y="134"/>
                </a:cxn>
                <a:cxn ang="0">
                  <a:pos x="711" y="184"/>
                </a:cxn>
                <a:cxn ang="0">
                  <a:pos x="799" y="168"/>
                </a:cxn>
                <a:cxn ang="0">
                  <a:pos x="866" y="191"/>
                </a:cxn>
                <a:cxn ang="0">
                  <a:pos x="856" y="239"/>
                </a:cxn>
                <a:cxn ang="0">
                  <a:pos x="788" y="248"/>
                </a:cxn>
                <a:cxn ang="0">
                  <a:pos x="859" y="284"/>
                </a:cxn>
                <a:cxn ang="0">
                  <a:pos x="903" y="327"/>
                </a:cxn>
                <a:cxn ang="0">
                  <a:pos x="977" y="329"/>
                </a:cxn>
                <a:cxn ang="0">
                  <a:pos x="1029" y="351"/>
                </a:cxn>
                <a:cxn ang="0">
                  <a:pos x="939" y="409"/>
                </a:cxn>
                <a:cxn ang="0">
                  <a:pos x="899" y="417"/>
                </a:cxn>
                <a:cxn ang="0">
                  <a:pos x="874" y="443"/>
                </a:cxn>
                <a:cxn ang="0">
                  <a:pos x="830" y="414"/>
                </a:cxn>
                <a:cxn ang="0">
                  <a:pos x="851" y="393"/>
                </a:cxn>
                <a:cxn ang="0">
                  <a:pos x="792" y="379"/>
                </a:cxn>
                <a:cxn ang="0">
                  <a:pos x="759" y="364"/>
                </a:cxn>
                <a:cxn ang="0">
                  <a:pos x="744" y="394"/>
                </a:cxn>
                <a:cxn ang="0">
                  <a:pos x="747" y="445"/>
                </a:cxn>
                <a:cxn ang="0">
                  <a:pos x="795" y="523"/>
                </a:cxn>
                <a:cxn ang="0">
                  <a:pos x="771" y="547"/>
                </a:cxn>
                <a:cxn ang="0">
                  <a:pos x="708" y="556"/>
                </a:cxn>
                <a:cxn ang="0">
                  <a:pos x="618" y="517"/>
                </a:cxn>
                <a:cxn ang="0">
                  <a:pos x="668" y="567"/>
                </a:cxn>
                <a:cxn ang="0">
                  <a:pos x="665" y="604"/>
                </a:cxn>
                <a:cxn ang="0">
                  <a:pos x="518" y="570"/>
                </a:cxn>
                <a:cxn ang="0">
                  <a:pos x="471" y="523"/>
                </a:cxn>
                <a:cxn ang="0">
                  <a:pos x="410" y="473"/>
                </a:cxn>
                <a:cxn ang="0">
                  <a:pos x="367" y="453"/>
                </a:cxn>
                <a:cxn ang="0">
                  <a:pos x="392" y="433"/>
                </a:cxn>
                <a:cxn ang="0">
                  <a:pos x="459" y="399"/>
                </a:cxn>
                <a:cxn ang="0">
                  <a:pos x="500" y="378"/>
                </a:cxn>
                <a:cxn ang="0">
                  <a:pos x="577" y="380"/>
                </a:cxn>
                <a:cxn ang="0">
                  <a:pos x="614" y="395"/>
                </a:cxn>
                <a:cxn ang="0">
                  <a:pos x="687" y="387"/>
                </a:cxn>
                <a:cxn ang="0">
                  <a:pos x="581" y="355"/>
                </a:cxn>
                <a:cxn ang="0">
                  <a:pos x="542" y="361"/>
                </a:cxn>
                <a:cxn ang="0">
                  <a:pos x="539" y="350"/>
                </a:cxn>
                <a:cxn ang="0">
                  <a:pos x="576" y="306"/>
                </a:cxn>
                <a:cxn ang="0">
                  <a:pos x="576" y="274"/>
                </a:cxn>
                <a:cxn ang="0">
                  <a:pos x="524" y="254"/>
                </a:cxn>
                <a:cxn ang="0">
                  <a:pos x="473" y="198"/>
                </a:cxn>
                <a:cxn ang="0">
                  <a:pos x="434" y="168"/>
                </a:cxn>
                <a:cxn ang="0">
                  <a:pos x="408" y="163"/>
                </a:cxn>
                <a:cxn ang="0">
                  <a:pos x="378" y="203"/>
                </a:cxn>
                <a:cxn ang="0">
                  <a:pos x="207" y="174"/>
                </a:cxn>
                <a:cxn ang="0">
                  <a:pos x="114" y="189"/>
                </a:cxn>
                <a:cxn ang="0">
                  <a:pos x="79" y="187"/>
                </a:cxn>
                <a:cxn ang="0">
                  <a:pos x="16" y="180"/>
                </a:cxn>
                <a:cxn ang="0">
                  <a:pos x="9" y="158"/>
                </a:cxn>
                <a:cxn ang="0">
                  <a:pos x="75" y="149"/>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5" name="Freeform 417"/>
            <p:cNvSpPr>
              <a:spLocks/>
            </p:cNvSpPr>
            <p:nvPr/>
          </p:nvSpPr>
          <p:spPr bwMode="auto">
            <a:xfrm>
              <a:off x="1528" y="1110"/>
              <a:ext cx="409" cy="105"/>
            </a:xfrm>
            <a:custGeom>
              <a:avLst/>
              <a:gdLst/>
              <a:ahLst/>
              <a:cxnLst>
                <a:cxn ang="0">
                  <a:pos x="797" y="38"/>
                </a:cxn>
                <a:cxn ang="0">
                  <a:pos x="813" y="16"/>
                </a:cxn>
                <a:cxn ang="0">
                  <a:pos x="846" y="10"/>
                </a:cxn>
                <a:cxn ang="0">
                  <a:pos x="865" y="25"/>
                </a:cxn>
                <a:cxn ang="0">
                  <a:pos x="938" y="14"/>
                </a:cxn>
                <a:cxn ang="0">
                  <a:pos x="1020" y="1"/>
                </a:cxn>
                <a:cxn ang="0">
                  <a:pos x="1084" y="17"/>
                </a:cxn>
                <a:cxn ang="0">
                  <a:pos x="1133" y="20"/>
                </a:cxn>
                <a:cxn ang="0">
                  <a:pos x="1268" y="32"/>
                </a:cxn>
                <a:cxn ang="0">
                  <a:pos x="1242" y="50"/>
                </a:cxn>
                <a:cxn ang="0">
                  <a:pos x="1163" y="64"/>
                </a:cxn>
                <a:cxn ang="0">
                  <a:pos x="1053" y="77"/>
                </a:cxn>
                <a:cxn ang="0">
                  <a:pos x="1029" y="96"/>
                </a:cxn>
                <a:cxn ang="0">
                  <a:pos x="999" y="104"/>
                </a:cxn>
                <a:cxn ang="0">
                  <a:pos x="942" y="102"/>
                </a:cxn>
                <a:cxn ang="0">
                  <a:pos x="930" y="118"/>
                </a:cxn>
                <a:cxn ang="0">
                  <a:pos x="747" y="133"/>
                </a:cxn>
                <a:cxn ang="0">
                  <a:pos x="666" y="156"/>
                </a:cxn>
                <a:cxn ang="0">
                  <a:pos x="635" y="181"/>
                </a:cxn>
                <a:cxn ang="0">
                  <a:pos x="591" y="167"/>
                </a:cxn>
                <a:cxn ang="0">
                  <a:pos x="570" y="181"/>
                </a:cxn>
                <a:cxn ang="0">
                  <a:pos x="590" y="207"/>
                </a:cxn>
                <a:cxn ang="0">
                  <a:pos x="545" y="237"/>
                </a:cxn>
                <a:cxn ang="0">
                  <a:pos x="483" y="236"/>
                </a:cxn>
                <a:cxn ang="0">
                  <a:pos x="404" y="242"/>
                </a:cxn>
                <a:cxn ang="0">
                  <a:pos x="405" y="257"/>
                </a:cxn>
                <a:cxn ang="0">
                  <a:pos x="392" y="293"/>
                </a:cxn>
                <a:cxn ang="0">
                  <a:pos x="333" y="320"/>
                </a:cxn>
                <a:cxn ang="0">
                  <a:pos x="290" y="296"/>
                </a:cxn>
                <a:cxn ang="0">
                  <a:pos x="253" y="285"/>
                </a:cxn>
                <a:cxn ang="0">
                  <a:pos x="96" y="276"/>
                </a:cxn>
                <a:cxn ang="0">
                  <a:pos x="0" y="285"/>
                </a:cxn>
                <a:cxn ang="0">
                  <a:pos x="10" y="266"/>
                </a:cxn>
                <a:cxn ang="0">
                  <a:pos x="56" y="246"/>
                </a:cxn>
                <a:cxn ang="0">
                  <a:pos x="143" y="235"/>
                </a:cxn>
                <a:cxn ang="0">
                  <a:pos x="170" y="225"/>
                </a:cxn>
                <a:cxn ang="0">
                  <a:pos x="190" y="217"/>
                </a:cxn>
                <a:cxn ang="0">
                  <a:pos x="219" y="232"/>
                </a:cxn>
                <a:cxn ang="0">
                  <a:pos x="247" y="247"/>
                </a:cxn>
                <a:cxn ang="0">
                  <a:pos x="208" y="207"/>
                </a:cxn>
                <a:cxn ang="0">
                  <a:pos x="193" y="200"/>
                </a:cxn>
                <a:cxn ang="0">
                  <a:pos x="197" y="181"/>
                </a:cxn>
                <a:cxn ang="0">
                  <a:pos x="246" y="174"/>
                </a:cxn>
                <a:cxn ang="0">
                  <a:pos x="365" y="186"/>
                </a:cxn>
                <a:cxn ang="0">
                  <a:pos x="418" y="174"/>
                </a:cxn>
                <a:cxn ang="0">
                  <a:pos x="322" y="169"/>
                </a:cxn>
                <a:cxn ang="0">
                  <a:pos x="299" y="149"/>
                </a:cxn>
                <a:cxn ang="0">
                  <a:pos x="378" y="137"/>
                </a:cxn>
                <a:cxn ang="0">
                  <a:pos x="438" y="155"/>
                </a:cxn>
                <a:cxn ang="0">
                  <a:pos x="478" y="124"/>
                </a:cxn>
                <a:cxn ang="0">
                  <a:pos x="664" y="87"/>
                </a:cxn>
                <a:cxn ang="0">
                  <a:pos x="589" y="110"/>
                </a:cxn>
                <a:cxn ang="0">
                  <a:pos x="449" y="111"/>
                </a:cxn>
                <a:cxn ang="0">
                  <a:pos x="312" y="116"/>
                </a:cxn>
                <a:cxn ang="0">
                  <a:pos x="253" y="101"/>
                </a:cxn>
                <a:cxn ang="0">
                  <a:pos x="219" y="80"/>
                </a:cxn>
                <a:cxn ang="0">
                  <a:pos x="253" y="71"/>
                </a:cxn>
                <a:cxn ang="0">
                  <a:pos x="446" y="47"/>
                </a:cxn>
                <a:cxn ang="0">
                  <a:pos x="618" y="32"/>
                </a:cxn>
                <a:cxn ang="0">
                  <a:pos x="674" y="20"/>
                </a:cxn>
                <a:cxn ang="0">
                  <a:pos x="757" y="26"/>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6" name="Freeform 418"/>
            <p:cNvSpPr>
              <a:spLocks/>
            </p:cNvSpPr>
            <p:nvPr/>
          </p:nvSpPr>
          <p:spPr bwMode="auto">
            <a:xfrm>
              <a:off x="553" y="1660"/>
              <a:ext cx="51" cy="38"/>
            </a:xfrm>
            <a:custGeom>
              <a:avLst/>
              <a:gdLst/>
              <a:ahLst/>
              <a:cxnLst>
                <a:cxn ang="0">
                  <a:pos x="0" y="0"/>
                </a:cxn>
                <a:cxn ang="0">
                  <a:pos x="1" y="10"/>
                </a:cxn>
                <a:cxn ang="0">
                  <a:pos x="4" y="19"/>
                </a:cxn>
                <a:cxn ang="0">
                  <a:pos x="9" y="29"/>
                </a:cxn>
                <a:cxn ang="0">
                  <a:pos x="15" y="39"/>
                </a:cxn>
                <a:cxn ang="0">
                  <a:pos x="22" y="48"/>
                </a:cxn>
                <a:cxn ang="0">
                  <a:pos x="31" y="59"/>
                </a:cxn>
                <a:cxn ang="0">
                  <a:pos x="41" y="68"/>
                </a:cxn>
                <a:cxn ang="0">
                  <a:pos x="51" y="77"/>
                </a:cxn>
                <a:cxn ang="0">
                  <a:pos x="62" y="85"/>
                </a:cxn>
                <a:cxn ang="0">
                  <a:pos x="73" y="93"/>
                </a:cxn>
                <a:cxn ang="0">
                  <a:pos x="84" y="99"/>
                </a:cxn>
                <a:cxn ang="0">
                  <a:pos x="95" y="105"/>
                </a:cxn>
                <a:cxn ang="0">
                  <a:pos x="106" y="111"/>
                </a:cxn>
                <a:cxn ang="0">
                  <a:pos x="116" y="114"/>
                </a:cxn>
                <a:cxn ang="0">
                  <a:pos x="124" y="117"/>
                </a:cxn>
                <a:cxn ang="0">
                  <a:pos x="133" y="117"/>
                </a:cxn>
                <a:cxn ang="0">
                  <a:pos x="139" y="116"/>
                </a:cxn>
                <a:cxn ang="0">
                  <a:pos x="146" y="113"/>
                </a:cxn>
                <a:cxn ang="0">
                  <a:pos x="153" y="110"/>
                </a:cxn>
                <a:cxn ang="0">
                  <a:pos x="160" y="104"/>
                </a:cxn>
                <a:cxn ang="0">
                  <a:pos x="150" y="91"/>
                </a:cxn>
                <a:cxn ang="0">
                  <a:pos x="141" y="79"/>
                </a:cxn>
                <a:cxn ang="0">
                  <a:pos x="138" y="73"/>
                </a:cxn>
                <a:cxn ang="0">
                  <a:pos x="135" y="66"/>
                </a:cxn>
                <a:cxn ang="0">
                  <a:pos x="133" y="58"/>
                </a:cxn>
                <a:cxn ang="0">
                  <a:pos x="133" y="49"/>
                </a:cxn>
                <a:cxn ang="0">
                  <a:pos x="127" y="48"/>
                </a:cxn>
                <a:cxn ang="0">
                  <a:pos x="118" y="45"/>
                </a:cxn>
                <a:cxn ang="0">
                  <a:pos x="108" y="40"/>
                </a:cxn>
                <a:cxn ang="0">
                  <a:pos x="97" y="34"/>
                </a:cxn>
                <a:cxn ang="0">
                  <a:pos x="87" y="28"/>
                </a:cxn>
                <a:cxn ang="0">
                  <a:pos x="77" y="21"/>
                </a:cxn>
                <a:cxn ang="0">
                  <a:pos x="74" y="17"/>
                </a:cxn>
                <a:cxn ang="0">
                  <a:pos x="71" y="13"/>
                </a:cxn>
                <a:cxn ang="0">
                  <a:pos x="68" y="10"/>
                </a:cxn>
                <a:cxn ang="0">
                  <a:pos x="66" y="6"/>
                </a:cxn>
                <a:cxn ang="0">
                  <a:pos x="60" y="6"/>
                </a:cxn>
                <a:cxn ang="0">
                  <a:pos x="52" y="6"/>
                </a:cxn>
                <a:cxn ang="0">
                  <a:pos x="43" y="4"/>
                </a:cxn>
                <a:cxn ang="0">
                  <a:pos x="33" y="0"/>
                </a:cxn>
                <a:cxn ang="0">
                  <a:pos x="0" y="0"/>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7" name="Freeform 419"/>
            <p:cNvSpPr>
              <a:spLocks/>
            </p:cNvSpPr>
            <p:nvPr/>
          </p:nvSpPr>
          <p:spPr bwMode="auto">
            <a:xfrm>
              <a:off x="527" y="1592"/>
              <a:ext cx="26" cy="46"/>
            </a:xfrm>
            <a:custGeom>
              <a:avLst/>
              <a:gdLst/>
              <a:ahLst/>
              <a:cxnLst>
                <a:cxn ang="0">
                  <a:pos x="40" y="123"/>
                </a:cxn>
                <a:cxn ang="0">
                  <a:pos x="80" y="36"/>
                </a:cxn>
                <a:cxn ang="0">
                  <a:pos x="80" y="18"/>
                </a:cxn>
                <a:cxn ang="0">
                  <a:pos x="68" y="17"/>
                </a:cxn>
                <a:cxn ang="0">
                  <a:pos x="59" y="16"/>
                </a:cxn>
                <a:cxn ang="0">
                  <a:pos x="53" y="14"/>
                </a:cxn>
                <a:cxn ang="0">
                  <a:pos x="47" y="11"/>
                </a:cxn>
                <a:cxn ang="0">
                  <a:pos x="44" y="8"/>
                </a:cxn>
                <a:cxn ang="0">
                  <a:pos x="42" y="5"/>
                </a:cxn>
                <a:cxn ang="0">
                  <a:pos x="41" y="2"/>
                </a:cxn>
                <a:cxn ang="0">
                  <a:pos x="40" y="0"/>
                </a:cxn>
                <a:cxn ang="0">
                  <a:pos x="0" y="0"/>
                </a:cxn>
                <a:cxn ang="0">
                  <a:pos x="0" y="23"/>
                </a:cxn>
                <a:cxn ang="0">
                  <a:pos x="0" y="40"/>
                </a:cxn>
                <a:cxn ang="0">
                  <a:pos x="0" y="52"/>
                </a:cxn>
                <a:cxn ang="0">
                  <a:pos x="0" y="61"/>
                </a:cxn>
                <a:cxn ang="0">
                  <a:pos x="1" y="69"/>
                </a:cxn>
                <a:cxn ang="0">
                  <a:pos x="3" y="78"/>
                </a:cxn>
                <a:cxn ang="0">
                  <a:pos x="7" y="88"/>
                </a:cxn>
                <a:cxn ang="0">
                  <a:pos x="11" y="99"/>
                </a:cxn>
                <a:cxn ang="0">
                  <a:pos x="20" y="121"/>
                </a:cxn>
                <a:cxn ang="0">
                  <a:pos x="27" y="141"/>
                </a:cxn>
                <a:cxn ang="0">
                  <a:pos x="31" y="135"/>
                </a:cxn>
                <a:cxn ang="0">
                  <a:pos x="33" y="129"/>
                </a:cxn>
                <a:cxn ang="0">
                  <a:pos x="34" y="127"/>
                </a:cxn>
                <a:cxn ang="0">
                  <a:pos x="36" y="125"/>
                </a:cxn>
                <a:cxn ang="0">
                  <a:pos x="38" y="123"/>
                </a:cxn>
                <a:cxn ang="0">
                  <a:pos x="40" y="123"/>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8" name="Freeform 420"/>
            <p:cNvSpPr>
              <a:spLocks/>
            </p:cNvSpPr>
            <p:nvPr/>
          </p:nvSpPr>
          <p:spPr bwMode="auto">
            <a:xfrm>
              <a:off x="1379" y="1383"/>
              <a:ext cx="83" cy="41"/>
            </a:xfrm>
            <a:custGeom>
              <a:avLst/>
              <a:gdLst/>
              <a:ahLst/>
              <a:cxnLst>
                <a:cxn ang="0">
                  <a:pos x="0" y="93"/>
                </a:cxn>
                <a:cxn ang="0">
                  <a:pos x="0" y="96"/>
                </a:cxn>
                <a:cxn ang="0">
                  <a:pos x="2" y="100"/>
                </a:cxn>
                <a:cxn ang="0">
                  <a:pos x="4" y="103"/>
                </a:cxn>
                <a:cxn ang="0">
                  <a:pos x="6" y="106"/>
                </a:cxn>
                <a:cxn ang="0">
                  <a:pos x="14" y="111"/>
                </a:cxn>
                <a:cxn ang="0">
                  <a:pos x="23" y="115"/>
                </a:cxn>
                <a:cxn ang="0">
                  <a:pos x="31" y="120"/>
                </a:cxn>
                <a:cxn ang="0">
                  <a:pos x="41" y="122"/>
                </a:cxn>
                <a:cxn ang="0">
                  <a:pos x="51" y="124"/>
                </a:cxn>
                <a:cxn ang="0">
                  <a:pos x="60" y="124"/>
                </a:cxn>
                <a:cxn ang="0">
                  <a:pos x="68" y="124"/>
                </a:cxn>
                <a:cxn ang="0">
                  <a:pos x="75" y="123"/>
                </a:cxn>
                <a:cxn ang="0">
                  <a:pos x="81" y="122"/>
                </a:cxn>
                <a:cxn ang="0">
                  <a:pos x="87" y="120"/>
                </a:cxn>
                <a:cxn ang="0">
                  <a:pos x="97" y="114"/>
                </a:cxn>
                <a:cxn ang="0">
                  <a:pos x="106" y="108"/>
                </a:cxn>
                <a:cxn ang="0">
                  <a:pos x="115" y="103"/>
                </a:cxn>
                <a:cxn ang="0">
                  <a:pos x="125" y="98"/>
                </a:cxn>
                <a:cxn ang="0">
                  <a:pos x="130" y="96"/>
                </a:cxn>
                <a:cxn ang="0">
                  <a:pos x="137" y="94"/>
                </a:cxn>
                <a:cxn ang="0">
                  <a:pos x="145" y="93"/>
                </a:cxn>
                <a:cxn ang="0">
                  <a:pos x="152" y="93"/>
                </a:cxn>
                <a:cxn ang="0">
                  <a:pos x="162" y="94"/>
                </a:cxn>
                <a:cxn ang="0">
                  <a:pos x="171" y="96"/>
                </a:cxn>
                <a:cxn ang="0">
                  <a:pos x="180" y="99"/>
                </a:cxn>
                <a:cxn ang="0">
                  <a:pos x="188" y="103"/>
                </a:cxn>
                <a:cxn ang="0">
                  <a:pos x="204" y="111"/>
                </a:cxn>
                <a:cxn ang="0">
                  <a:pos x="219" y="117"/>
                </a:cxn>
                <a:cxn ang="0">
                  <a:pos x="259" y="117"/>
                </a:cxn>
                <a:cxn ang="0">
                  <a:pos x="259" y="99"/>
                </a:cxn>
                <a:cxn ang="0">
                  <a:pos x="252" y="98"/>
                </a:cxn>
                <a:cxn ang="0">
                  <a:pos x="244" y="96"/>
                </a:cxn>
                <a:cxn ang="0">
                  <a:pos x="236" y="94"/>
                </a:cxn>
                <a:cxn ang="0">
                  <a:pos x="226" y="93"/>
                </a:cxn>
                <a:cxn ang="0">
                  <a:pos x="230" y="85"/>
                </a:cxn>
                <a:cxn ang="0">
                  <a:pos x="236" y="79"/>
                </a:cxn>
                <a:cxn ang="0">
                  <a:pos x="240" y="74"/>
                </a:cxn>
                <a:cxn ang="0">
                  <a:pos x="246" y="69"/>
                </a:cxn>
                <a:cxn ang="0">
                  <a:pos x="238" y="61"/>
                </a:cxn>
                <a:cxn ang="0">
                  <a:pos x="230" y="56"/>
                </a:cxn>
                <a:cxn ang="0">
                  <a:pos x="222" y="50"/>
                </a:cxn>
                <a:cxn ang="0">
                  <a:pos x="214" y="46"/>
                </a:cxn>
                <a:cxn ang="0">
                  <a:pos x="197" y="37"/>
                </a:cxn>
                <a:cxn ang="0">
                  <a:pos x="182" y="30"/>
                </a:cxn>
                <a:cxn ang="0">
                  <a:pos x="166" y="23"/>
                </a:cxn>
                <a:cxn ang="0">
                  <a:pos x="153" y="17"/>
                </a:cxn>
                <a:cxn ang="0">
                  <a:pos x="147" y="13"/>
                </a:cxn>
                <a:cxn ang="0">
                  <a:pos x="141" y="10"/>
                </a:cxn>
                <a:cxn ang="0">
                  <a:pos x="137" y="5"/>
                </a:cxn>
                <a:cxn ang="0">
                  <a:pos x="132" y="0"/>
                </a:cxn>
                <a:cxn ang="0">
                  <a:pos x="124" y="3"/>
                </a:cxn>
                <a:cxn ang="0">
                  <a:pos x="114" y="7"/>
                </a:cxn>
                <a:cxn ang="0">
                  <a:pos x="105" y="12"/>
                </a:cxn>
                <a:cxn ang="0">
                  <a:pos x="95" y="17"/>
                </a:cxn>
                <a:cxn ang="0">
                  <a:pos x="75" y="29"/>
                </a:cxn>
                <a:cxn ang="0">
                  <a:pos x="57" y="42"/>
                </a:cxn>
                <a:cxn ang="0">
                  <a:pos x="38" y="56"/>
                </a:cxn>
                <a:cxn ang="0">
                  <a:pos x="23" y="70"/>
                </a:cxn>
                <a:cxn ang="0">
                  <a:pos x="9" y="83"/>
                </a:cxn>
                <a:cxn ang="0">
                  <a:pos x="0" y="93"/>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9" name="Freeform 421"/>
            <p:cNvSpPr>
              <a:spLocks/>
            </p:cNvSpPr>
            <p:nvPr/>
          </p:nvSpPr>
          <p:spPr bwMode="auto">
            <a:xfrm>
              <a:off x="1509" y="1389"/>
              <a:ext cx="38" cy="19"/>
            </a:xfrm>
            <a:custGeom>
              <a:avLst/>
              <a:gdLst/>
              <a:ahLst/>
              <a:cxnLst>
                <a:cxn ang="0">
                  <a:pos x="0" y="32"/>
                </a:cxn>
                <a:cxn ang="0">
                  <a:pos x="7" y="35"/>
                </a:cxn>
                <a:cxn ang="0">
                  <a:pos x="14" y="38"/>
                </a:cxn>
                <a:cxn ang="0">
                  <a:pos x="20" y="42"/>
                </a:cxn>
                <a:cxn ang="0">
                  <a:pos x="26" y="47"/>
                </a:cxn>
                <a:cxn ang="0">
                  <a:pos x="32" y="51"/>
                </a:cxn>
                <a:cxn ang="0">
                  <a:pos x="36" y="54"/>
                </a:cxn>
                <a:cxn ang="0">
                  <a:pos x="41" y="56"/>
                </a:cxn>
                <a:cxn ang="0">
                  <a:pos x="47" y="57"/>
                </a:cxn>
                <a:cxn ang="0">
                  <a:pos x="55" y="57"/>
                </a:cxn>
                <a:cxn ang="0">
                  <a:pos x="62" y="56"/>
                </a:cxn>
                <a:cxn ang="0">
                  <a:pos x="70" y="55"/>
                </a:cxn>
                <a:cxn ang="0">
                  <a:pos x="77" y="53"/>
                </a:cxn>
                <a:cxn ang="0">
                  <a:pos x="83" y="50"/>
                </a:cxn>
                <a:cxn ang="0">
                  <a:pos x="89" y="48"/>
                </a:cxn>
                <a:cxn ang="0">
                  <a:pos x="93" y="44"/>
                </a:cxn>
                <a:cxn ang="0">
                  <a:pos x="97" y="40"/>
                </a:cxn>
                <a:cxn ang="0">
                  <a:pos x="106" y="32"/>
                </a:cxn>
                <a:cxn ang="0">
                  <a:pos x="112" y="23"/>
                </a:cxn>
                <a:cxn ang="0">
                  <a:pos x="116" y="13"/>
                </a:cxn>
                <a:cxn ang="0">
                  <a:pos x="119" y="1"/>
                </a:cxn>
                <a:cxn ang="0">
                  <a:pos x="101" y="0"/>
                </a:cxn>
                <a:cxn ang="0">
                  <a:pos x="82" y="0"/>
                </a:cxn>
                <a:cxn ang="0">
                  <a:pos x="63" y="2"/>
                </a:cxn>
                <a:cxn ang="0">
                  <a:pos x="45" y="5"/>
                </a:cxn>
                <a:cxn ang="0">
                  <a:pos x="36" y="7"/>
                </a:cxn>
                <a:cxn ang="0">
                  <a:pos x="28" y="10"/>
                </a:cxn>
                <a:cxn ang="0">
                  <a:pos x="22" y="13"/>
                </a:cxn>
                <a:cxn ang="0">
                  <a:pos x="15" y="16"/>
                </a:cxn>
                <a:cxn ang="0">
                  <a:pos x="10" y="19"/>
                </a:cxn>
                <a:cxn ang="0">
                  <a:pos x="5" y="23"/>
                </a:cxn>
                <a:cxn ang="0">
                  <a:pos x="2" y="27"/>
                </a:cxn>
                <a:cxn ang="0">
                  <a:pos x="0" y="32"/>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0" name="Freeform 422"/>
            <p:cNvSpPr>
              <a:spLocks/>
            </p:cNvSpPr>
            <p:nvPr/>
          </p:nvSpPr>
          <p:spPr bwMode="auto">
            <a:xfrm>
              <a:off x="1554" y="1335"/>
              <a:ext cx="34" cy="17"/>
            </a:xfrm>
            <a:custGeom>
              <a:avLst/>
              <a:gdLst/>
              <a:ahLst/>
              <a:cxnLst>
                <a:cxn ang="0">
                  <a:pos x="0" y="50"/>
                </a:cxn>
                <a:cxn ang="0">
                  <a:pos x="6" y="51"/>
                </a:cxn>
                <a:cxn ang="0">
                  <a:pos x="9" y="52"/>
                </a:cxn>
                <a:cxn ang="0">
                  <a:pos x="13" y="52"/>
                </a:cxn>
                <a:cxn ang="0">
                  <a:pos x="17" y="52"/>
                </a:cxn>
                <a:cxn ang="0">
                  <a:pos x="24" y="50"/>
                </a:cxn>
                <a:cxn ang="0">
                  <a:pos x="34" y="50"/>
                </a:cxn>
                <a:cxn ang="0">
                  <a:pos x="43" y="49"/>
                </a:cxn>
                <a:cxn ang="0">
                  <a:pos x="53" y="48"/>
                </a:cxn>
                <a:cxn ang="0">
                  <a:pos x="62" y="47"/>
                </a:cxn>
                <a:cxn ang="0">
                  <a:pos x="70" y="43"/>
                </a:cxn>
                <a:cxn ang="0">
                  <a:pos x="79" y="40"/>
                </a:cxn>
                <a:cxn ang="0">
                  <a:pos x="88" y="36"/>
                </a:cxn>
                <a:cxn ang="0">
                  <a:pos x="97" y="31"/>
                </a:cxn>
                <a:cxn ang="0">
                  <a:pos x="107" y="24"/>
                </a:cxn>
                <a:cxn ang="0">
                  <a:pos x="107" y="0"/>
                </a:cxn>
                <a:cxn ang="0">
                  <a:pos x="98" y="1"/>
                </a:cxn>
                <a:cxn ang="0">
                  <a:pos x="86" y="3"/>
                </a:cxn>
                <a:cxn ang="0">
                  <a:pos x="72" y="7"/>
                </a:cxn>
                <a:cxn ang="0">
                  <a:pos x="56" y="13"/>
                </a:cxn>
                <a:cxn ang="0">
                  <a:pos x="41" y="20"/>
                </a:cxn>
                <a:cxn ang="0">
                  <a:pos x="25" y="28"/>
                </a:cxn>
                <a:cxn ang="0">
                  <a:pos x="19" y="33"/>
                </a:cxn>
                <a:cxn ang="0">
                  <a:pos x="12" y="38"/>
                </a:cxn>
                <a:cxn ang="0">
                  <a:pos x="6" y="43"/>
                </a:cxn>
                <a:cxn ang="0">
                  <a:pos x="0" y="50"/>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1" name="Freeform 423"/>
            <p:cNvSpPr>
              <a:spLocks/>
            </p:cNvSpPr>
            <p:nvPr/>
          </p:nvSpPr>
          <p:spPr bwMode="auto">
            <a:xfrm>
              <a:off x="1381" y="1244"/>
              <a:ext cx="79" cy="32"/>
            </a:xfrm>
            <a:custGeom>
              <a:avLst/>
              <a:gdLst/>
              <a:ahLst/>
              <a:cxnLst>
                <a:cxn ang="0">
                  <a:pos x="27" y="99"/>
                </a:cxn>
                <a:cxn ang="0">
                  <a:pos x="22" y="97"/>
                </a:cxn>
                <a:cxn ang="0">
                  <a:pos x="17" y="96"/>
                </a:cxn>
                <a:cxn ang="0">
                  <a:pos x="12" y="93"/>
                </a:cxn>
                <a:cxn ang="0">
                  <a:pos x="9" y="90"/>
                </a:cxn>
                <a:cxn ang="0">
                  <a:pos x="6" y="86"/>
                </a:cxn>
                <a:cxn ang="0">
                  <a:pos x="2" y="82"/>
                </a:cxn>
                <a:cxn ang="0">
                  <a:pos x="1" y="78"/>
                </a:cxn>
                <a:cxn ang="0">
                  <a:pos x="0" y="73"/>
                </a:cxn>
                <a:cxn ang="0">
                  <a:pos x="0" y="69"/>
                </a:cxn>
                <a:cxn ang="0">
                  <a:pos x="1" y="65"/>
                </a:cxn>
                <a:cxn ang="0">
                  <a:pos x="3" y="60"/>
                </a:cxn>
                <a:cxn ang="0">
                  <a:pos x="5" y="56"/>
                </a:cxn>
                <a:cxn ang="0">
                  <a:pos x="10" y="49"/>
                </a:cxn>
                <a:cxn ang="0">
                  <a:pos x="18" y="41"/>
                </a:cxn>
                <a:cxn ang="0">
                  <a:pos x="25" y="34"/>
                </a:cxn>
                <a:cxn ang="0">
                  <a:pos x="35" y="28"/>
                </a:cxn>
                <a:cxn ang="0">
                  <a:pos x="46" y="23"/>
                </a:cxn>
                <a:cxn ang="0">
                  <a:pos x="57" y="18"/>
                </a:cxn>
                <a:cxn ang="0">
                  <a:pos x="69" y="14"/>
                </a:cxn>
                <a:cxn ang="0">
                  <a:pos x="81" y="10"/>
                </a:cxn>
                <a:cxn ang="0">
                  <a:pos x="92" y="7"/>
                </a:cxn>
                <a:cxn ang="0">
                  <a:pos x="104" y="4"/>
                </a:cxn>
                <a:cxn ang="0">
                  <a:pos x="124" y="1"/>
                </a:cxn>
                <a:cxn ang="0">
                  <a:pos x="140" y="0"/>
                </a:cxn>
                <a:cxn ang="0">
                  <a:pos x="168" y="0"/>
                </a:cxn>
                <a:cxn ang="0">
                  <a:pos x="193" y="1"/>
                </a:cxn>
                <a:cxn ang="0">
                  <a:pos x="219" y="2"/>
                </a:cxn>
                <a:cxn ang="0">
                  <a:pos x="246" y="6"/>
                </a:cxn>
                <a:cxn ang="0">
                  <a:pos x="244" y="11"/>
                </a:cxn>
                <a:cxn ang="0">
                  <a:pos x="241" y="15"/>
                </a:cxn>
                <a:cxn ang="0">
                  <a:pos x="236" y="20"/>
                </a:cxn>
                <a:cxn ang="0">
                  <a:pos x="231" y="26"/>
                </a:cxn>
                <a:cxn ang="0">
                  <a:pos x="215" y="36"/>
                </a:cxn>
                <a:cxn ang="0">
                  <a:pos x="199" y="46"/>
                </a:cxn>
                <a:cxn ang="0">
                  <a:pos x="180" y="55"/>
                </a:cxn>
                <a:cxn ang="0">
                  <a:pos x="162" y="61"/>
                </a:cxn>
                <a:cxn ang="0">
                  <a:pos x="152" y="64"/>
                </a:cxn>
                <a:cxn ang="0">
                  <a:pos x="143" y="66"/>
                </a:cxn>
                <a:cxn ang="0">
                  <a:pos x="134" y="67"/>
                </a:cxn>
                <a:cxn ang="0">
                  <a:pos x="126" y="67"/>
                </a:cxn>
                <a:cxn ang="0">
                  <a:pos x="120" y="67"/>
                </a:cxn>
                <a:cxn ang="0">
                  <a:pos x="110" y="67"/>
                </a:cxn>
                <a:cxn ang="0">
                  <a:pos x="100" y="67"/>
                </a:cxn>
                <a:cxn ang="0">
                  <a:pos x="93" y="67"/>
                </a:cxn>
                <a:cxn ang="0">
                  <a:pos x="88" y="69"/>
                </a:cxn>
                <a:cxn ang="0">
                  <a:pos x="80" y="72"/>
                </a:cxn>
                <a:cxn ang="0">
                  <a:pos x="72" y="77"/>
                </a:cxn>
                <a:cxn ang="0">
                  <a:pos x="63" y="83"/>
                </a:cxn>
                <a:cxn ang="0">
                  <a:pos x="53" y="88"/>
                </a:cxn>
                <a:cxn ang="0">
                  <a:pos x="44" y="93"/>
                </a:cxn>
                <a:cxn ang="0">
                  <a:pos x="35" y="96"/>
                </a:cxn>
                <a:cxn ang="0">
                  <a:pos x="27" y="99"/>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2" name="Freeform 424"/>
            <p:cNvSpPr>
              <a:spLocks/>
            </p:cNvSpPr>
            <p:nvPr/>
          </p:nvSpPr>
          <p:spPr bwMode="auto">
            <a:xfrm>
              <a:off x="1294" y="1248"/>
              <a:ext cx="76" cy="40"/>
            </a:xfrm>
            <a:custGeom>
              <a:avLst/>
              <a:gdLst/>
              <a:ahLst/>
              <a:cxnLst>
                <a:cxn ang="0">
                  <a:pos x="33" y="88"/>
                </a:cxn>
                <a:cxn ang="0">
                  <a:pos x="10" y="78"/>
                </a:cxn>
                <a:cxn ang="0">
                  <a:pos x="0" y="55"/>
                </a:cxn>
                <a:cxn ang="0">
                  <a:pos x="20" y="37"/>
                </a:cxn>
                <a:cxn ang="0">
                  <a:pos x="40" y="37"/>
                </a:cxn>
                <a:cxn ang="0">
                  <a:pos x="61" y="37"/>
                </a:cxn>
                <a:cxn ang="0">
                  <a:pos x="72" y="36"/>
                </a:cxn>
                <a:cxn ang="0">
                  <a:pos x="83" y="33"/>
                </a:cxn>
                <a:cxn ang="0">
                  <a:pos x="104" y="23"/>
                </a:cxn>
                <a:cxn ang="0">
                  <a:pos x="123" y="11"/>
                </a:cxn>
                <a:cxn ang="0">
                  <a:pos x="146" y="0"/>
                </a:cxn>
                <a:cxn ang="0">
                  <a:pos x="161" y="8"/>
                </a:cxn>
                <a:cxn ang="0">
                  <a:pos x="181" y="12"/>
                </a:cxn>
                <a:cxn ang="0">
                  <a:pos x="190" y="10"/>
                </a:cxn>
                <a:cxn ang="0">
                  <a:pos x="201" y="6"/>
                </a:cxn>
                <a:cxn ang="0">
                  <a:pos x="213" y="0"/>
                </a:cxn>
                <a:cxn ang="0">
                  <a:pos x="232" y="6"/>
                </a:cxn>
                <a:cxn ang="0">
                  <a:pos x="228" y="18"/>
                </a:cxn>
                <a:cxn ang="0">
                  <a:pos x="219" y="25"/>
                </a:cxn>
                <a:cxn ang="0">
                  <a:pos x="207" y="30"/>
                </a:cxn>
                <a:cxn ang="0">
                  <a:pos x="201" y="43"/>
                </a:cxn>
                <a:cxn ang="0">
                  <a:pos x="206" y="62"/>
                </a:cxn>
                <a:cxn ang="0">
                  <a:pos x="185" y="85"/>
                </a:cxn>
                <a:cxn ang="0">
                  <a:pos x="157" y="96"/>
                </a:cxn>
                <a:cxn ang="0">
                  <a:pos x="139" y="98"/>
                </a:cxn>
                <a:cxn ang="0">
                  <a:pos x="116" y="100"/>
                </a:cxn>
                <a:cxn ang="0">
                  <a:pos x="96" y="106"/>
                </a:cxn>
                <a:cxn ang="0">
                  <a:pos x="82" y="115"/>
                </a:cxn>
                <a:cxn ang="0">
                  <a:pos x="67" y="122"/>
                </a:cxn>
                <a:cxn ang="0">
                  <a:pos x="58" y="122"/>
                </a:cxn>
                <a:cxn ang="0">
                  <a:pos x="53" y="115"/>
                </a:cxn>
                <a:cxn ang="0">
                  <a:pos x="48" y="100"/>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3" name="Freeform 425"/>
            <p:cNvSpPr>
              <a:spLocks/>
            </p:cNvSpPr>
            <p:nvPr/>
          </p:nvSpPr>
          <p:spPr bwMode="auto">
            <a:xfrm>
              <a:off x="983" y="1236"/>
              <a:ext cx="157" cy="56"/>
            </a:xfrm>
            <a:custGeom>
              <a:avLst/>
              <a:gdLst/>
              <a:ahLst/>
              <a:cxnLst>
                <a:cxn ang="0">
                  <a:pos x="0" y="147"/>
                </a:cxn>
                <a:cxn ang="0">
                  <a:pos x="3" y="156"/>
                </a:cxn>
                <a:cxn ang="0">
                  <a:pos x="9" y="162"/>
                </a:cxn>
                <a:cxn ang="0">
                  <a:pos x="17" y="167"/>
                </a:cxn>
                <a:cxn ang="0">
                  <a:pos x="31" y="170"/>
                </a:cxn>
                <a:cxn ang="0">
                  <a:pos x="51" y="172"/>
                </a:cxn>
                <a:cxn ang="0">
                  <a:pos x="73" y="172"/>
                </a:cxn>
                <a:cxn ang="0">
                  <a:pos x="99" y="167"/>
                </a:cxn>
                <a:cxn ang="0">
                  <a:pos x="139" y="156"/>
                </a:cxn>
                <a:cxn ang="0">
                  <a:pos x="189" y="135"/>
                </a:cxn>
                <a:cxn ang="0">
                  <a:pos x="240" y="113"/>
                </a:cxn>
                <a:cxn ang="0">
                  <a:pos x="287" y="100"/>
                </a:cxn>
                <a:cxn ang="0">
                  <a:pos x="350" y="87"/>
                </a:cxn>
                <a:cxn ang="0">
                  <a:pos x="401" y="75"/>
                </a:cxn>
                <a:cxn ang="0">
                  <a:pos x="434" y="64"/>
                </a:cxn>
                <a:cxn ang="0">
                  <a:pos x="461" y="52"/>
                </a:cxn>
                <a:cxn ang="0">
                  <a:pos x="475" y="42"/>
                </a:cxn>
                <a:cxn ang="0">
                  <a:pos x="482" y="35"/>
                </a:cxn>
                <a:cxn ang="0">
                  <a:pos x="449" y="26"/>
                </a:cxn>
                <a:cxn ang="0">
                  <a:pos x="387" y="16"/>
                </a:cxn>
                <a:cxn ang="0">
                  <a:pos x="331" y="6"/>
                </a:cxn>
                <a:cxn ang="0">
                  <a:pos x="272" y="0"/>
                </a:cxn>
                <a:cxn ang="0">
                  <a:pos x="225" y="0"/>
                </a:cxn>
                <a:cxn ang="0">
                  <a:pos x="203" y="4"/>
                </a:cxn>
                <a:cxn ang="0">
                  <a:pos x="186" y="8"/>
                </a:cxn>
                <a:cxn ang="0">
                  <a:pos x="176" y="6"/>
                </a:cxn>
                <a:cxn ang="0">
                  <a:pos x="169" y="3"/>
                </a:cxn>
                <a:cxn ang="0">
                  <a:pos x="165" y="8"/>
                </a:cxn>
                <a:cxn ang="0">
                  <a:pos x="161" y="24"/>
                </a:cxn>
                <a:cxn ang="0">
                  <a:pos x="154" y="36"/>
                </a:cxn>
                <a:cxn ang="0">
                  <a:pos x="144" y="46"/>
                </a:cxn>
                <a:cxn ang="0">
                  <a:pos x="127" y="58"/>
                </a:cxn>
                <a:cxn ang="0">
                  <a:pos x="97" y="69"/>
                </a:cxn>
                <a:cxn ang="0">
                  <a:pos x="66" y="78"/>
                </a:cxn>
                <a:cxn ang="0">
                  <a:pos x="38" y="88"/>
                </a:cxn>
                <a:cxn ang="0">
                  <a:pos x="19" y="98"/>
                </a:cxn>
                <a:cxn ang="0">
                  <a:pos x="10" y="107"/>
                </a:cxn>
                <a:cxn ang="0">
                  <a:pos x="3" y="119"/>
                </a:cxn>
                <a:cxn ang="0">
                  <a:pos x="0" y="134"/>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4" name="Freeform 426"/>
            <p:cNvSpPr>
              <a:spLocks/>
            </p:cNvSpPr>
            <p:nvPr/>
          </p:nvSpPr>
          <p:spPr bwMode="auto">
            <a:xfrm>
              <a:off x="1043" y="1255"/>
              <a:ext cx="221" cy="79"/>
            </a:xfrm>
            <a:custGeom>
              <a:avLst/>
              <a:gdLst/>
              <a:ahLst/>
              <a:cxnLst>
                <a:cxn ang="0">
                  <a:pos x="317" y="5"/>
                </a:cxn>
                <a:cxn ang="0">
                  <a:pos x="304" y="27"/>
                </a:cxn>
                <a:cxn ang="0">
                  <a:pos x="297" y="41"/>
                </a:cxn>
                <a:cxn ang="0">
                  <a:pos x="299" y="43"/>
                </a:cxn>
                <a:cxn ang="0">
                  <a:pos x="337" y="39"/>
                </a:cxn>
                <a:cxn ang="0">
                  <a:pos x="372" y="19"/>
                </a:cxn>
                <a:cxn ang="0">
                  <a:pos x="379" y="38"/>
                </a:cxn>
                <a:cxn ang="0">
                  <a:pos x="377" y="55"/>
                </a:cxn>
                <a:cxn ang="0">
                  <a:pos x="405" y="69"/>
                </a:cxn>
                <a:cxn ang="0">
                  <a:pos x="511" y="51"/>
                </a:cxn>
                <a:cxn ang="0">
                  <a:pos x="514" y="70"/>
                </a:cxn>
                <a:cxn ang="0">
                  <a:pos x="541" y="63"/>
                </a:cxn>
                <a:cxn ang="0">
                  <a:pos x="557" y="45"/>
                </a:cxn>
                <a:cxn ang="0">
                  <a:pos x="558" y="19"/>
                </a:cxn>
                <a:cxn ang="0">
                  <a:pos x="563" y="8"/>
                </a:cxn>
                <a:cxn ang="0">
                  <a:pos x="579" y="0"/>
                </a:cxn>
                <a:cxn ang="0">
                  <a:pos x="624" y="3"/>
                </a:cxn>
                <a:cxn ang="0">
                  <a:pos x="645" y="0"/>
                </a:cxn>
                <a:cxn ang="0">
                  <a:pos x="657" y="39"/>
                </a:cxn>
                <a:cxn ang="0">
                  <a:pos x="653" y="70"/>
                </a:cxn>
                <a:cxn ang="0">
                  <a:pos x="637" y="101"/>
                </a:cxn>
                <a:cxn ang="0">
                  <a:pos x="618" y="124"/>
                </a:cxn>
                <a:cxn ang="0">
                  <a:pos x="648" y="137"/>
                </a:cxn>
                <a:cxn ang="0">
                  <a:pos x="672" y="145"/>
                </a:cxn>
                <a:cxn ang="0">
                  <a:pos x="684" y="180"/>
                </a:cxn>
                <a:cxn ang="0">
                  <a:pos x="639" y="185"/>
                </a:cxn>
                <a:cxn ang="0">
                  <a:pos x="608" y="181"/>
                </a:cxn>
                <a:cxn ang="0">
                  <a:pos x="574" y="180"/>
                </a:cxn>
                <a:cxn ang="0">
                  <a:pos x="564" y="184"/>
                </a:cxn>
                <a:cxn ang="0">
                  <a:pos x="542" y="200"/>
                </a:cxn>
                <a:cxn ang="0">
                  <a:pos x="524" y="209"/>
                </a:cxn>
                <a:cxn ang="0">
                  <a:pos x="493" y="209"/>
                </a:cxn>
                <a:cxn ang="0">
                  <a:pos x="452" y="204"/>
                </a:cxn>
                <a:cxn ang="0">
                  <a:pos x="422" y="198"/>
                </a:cxn>
                <a:cxn ang="0">
                  <a:pos x="337" y="211"/>
                </a:cxn>
                <a:cxn ang="0">
                  <a:pos x="231" y="230"/>
                </a:cxn>
                <a:cxn ang="0">
                  <a:pos x="169" y="238"/>
                </a:cxn>
                <a:cxn ang="0">
                  <a:pos x="124" y="238"/>
                </a:cxn>
                <a:cxn ang="0">
                  <a:pos x="100" y="228"/>
                </a:cxn>
                <a:cxn ang="0">
                  <a:pos x="67" y="208"/>
                </a:cxn>
                <a:cxn ang="0">
                  <a:pos x="29" y="196"/>
                </a:cxn>
                <a:cxn ang="0">
                  <a:pos x="0" y="173"/>
                </a:cxn>
                <a:cxn ang="0">
                  <a:pos x="64" y="159"/>
                </a:cxn>
                <a:cxn ang="0">
                  <a:pos x="100" y="154"/>
                </a:cxn>
                <a:cxn ang="0">
                  <a:pos x="156" y="160"/>
                </a:cxn>
                <a:cxn ang="0">
                  <a:pos x="201" y="165"/>
                </a:cxn>
                <a:cxn ang="0">
                  <a:pos x="224" y="162"/>
                </a:cxn>
                <a:cxn ang="0">
                  <a:pos x="26" y="136"/>
                </a:cxn>
                <a:cxn ang="0">
                  <a:pos x="52" y="128"/>
                </a:cxn>
                <a:cxn ang="0">
                  <a:pos x="109" y="117"/>
                </a:cxn>
                <a:cxn ang="0">
                  <a:pos x="165" y="108"/>
                </a:cxn>
                <a:cxn ang="0">
                  <a:pos x="187" y="99"/>
                </a:cxn>
                <a:cxn ang="0">
                  <a:pos x="166" y="93"/>
                </a:cxn>
                <a:cxn ang="0">
                  <a:pos x="125" y="98"/>
                </a:cxn>
                <a:cxn ang="0">
                  <a:pos x="71" y="110"/>
                </a:cxn>
                <a:cxn ang="0">
                  <a:pos x="52" y="106"/>
                </a:cxn>
                <a:cxn ang="0">
                  <a:pos x="55" y="90"/>
                </a:cxn>
                <a:cxn ang="0">
                  <a:pos x="54" y="81"/>
                </a:cxn>
                <a:cxn ang="0">
                  <a:pos x="59" y="78"/>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5" name="Freeform 427"/>
            <p:cNvSpPr>
              <a:spLocks/>
            </p:cNvSpPr>
            <p:nvPr/>
          </p:nvSpPr>
          <p:spPr bwMode="auto">
            <a:xfrm>
              <a:off x="1645" y="1643"/>
              <a:ext cx="108" cy="93"/>
            </a:xfrm>
            <a:custGeom>
              <a:avLst/>
              <a:gdLst/>
              <a:ahLst/>
              <a:cxnLst>
                <a:cxn ang="0">
                  <a:pos x="180" y="38"/>
                </a:cxn>
                <a:cxn ang="0">
                  <a:pos x="202" y="24"/>
                </a:cxn>
                <a:cxn ang="0">
                  <a:pos x="226" y="7"/>
                </a:cxn>
                <a:cxn ang="0">
                  <a:pos x="240" y="1"/>
                </a:cxn>
                <a:cxn ang="0">
                  <a:pos x="246" y="1"/>
                </a:cxn>
                <a:cxn ang="0">
                  <a:pos x="245" y="12"/>
                </a:cxn>
                <a:cxn ang="0">
                  <a:pos x="234" y="33"/>
                </a:cxn>
                <a:cxn ang="0">
                  <a:pos x="217" y="55"/>
                </a:cxn>
                <a:cxn ang="0">
                  <a:pos x="202" y="67"/>
                </a:cxn>
                <a:cxn ang="0">
                  <a:pos x="191" y="71"/>
                </a:cxn>
                <a:cxn ang="0">
                  <a:pos x="191" y="73"/>
                </a:cxn>
                <a:cxn ang="0">
                  <a:pos x="201" y="74"/>
                </a:cxn>
                <a:cxn ang="0">
                  <a:pos x="216" y="72"/>
                </a:cxn>
                <a:cxn ang="0">
                  <a:pos x="224" y="77"/>
                </a:cxn>
                <a:cxn ang="0">
                  <a:pos x="217" y="88"/>
                </a:cxn>
                <a:cxn ang="0">
                  <a:pos x="214" y="97"/>
                </a:cxn>
                <a:cxn ang="0">
                  <a:pos x="217" y="105"/>
                </a:cxn>
                <a:cxn ang="0">
                  <a:pos x="249" y="113"/>
                </a:cxn>
                <a:cxn ang="0">
                  <a:pos x="308" y="124"/>
                </a:cxn>
                <a:cxn ang="0">
                  <a:pos x="322" y="131"/>
                </a:cxn>
                <a:cxn ang="0">
                  <a:pos x="315" y="140"/>
                </a:cxn>
                <a:cxn ang="0">
                  <a:pos x="303" y="149"/>
                </a:cxn>
                <a:cxn ang="0">
                  <a:pos x="299" y="154"/>
                </a:cxn>
                <a:cxn ang="0">
                  <a:pos x="302" y="160"/>
                </a:cxn>
                <a:cxn ang="0">
                  <a:pos x="308" y="168"/>
                </a:cxn>
                <a:cxn ang="0">
                  <a:pos x="319" y="176"/>
                </a:cxn>
                <a:cxn ang="0">
                  <a:pos x="329" y="184"/>
                </a:cxn>
                <a:cxn ang="0">
                  <a:pos x="290" y="211"/>
                </a:cxn>
                <a:cxn ang="0">
                  <a:pos x="241" y="241"/>
                </a:cxn>
                <a:cxn ang="0">
                  <a:pos x="207" y="268"/>
                </a:cxn>
                <a:cxn ang="0">
                  <a:pos x="173" y="244"/>
                </a:cxn>
                <a:cxn ang="0">
                  <a:pos x="182" y="243"/>
                </a:cxn>
                <a:cxn ang="0">
                  <a:pos x="189" y="240"/>
                </a:cxn>
                <a:cxn ang="0">
                  <a:pos x="200" y="232"/>
                </a:cxn>
                <a:cxn ang="0">
                  <a:pos x="149" y="232"/>
                </a:cxn>
                <a:cxn ang="0">
                  <a:pos x="101" y="232"/>
                </a:cxn>
                <a:cxn ang="0">
                  <a:pos x="58" y="232"/>
                </a:cxn>
                <a:cxn ang="0">
                  <a:pos x="27" y="232"/>
                </a:cxn>
                <a:cxn ang="0">
                  <a:pos x="11" y="227"/>
                </a:cxn>
                <a:cxn ang="0">
                  <a:pos x="3" y="222"/>
                </a:cxn>
                <a:cxn ang="0">
                  <a:pos x="0" y="213"/>
                </a:cxn>
                <a:cxn ang="0">
                  <a:pos x="4" y="205"/>
                </a:cxn>
                <a:cxn ang="0">
                  <a:pos x="13" y="197"/>
                </a:cxn>
                <a:cxn ang="0">
                  <a:pos x="41" y="179"/>
                </a:cxn>
                <a:cxn ang="0">
                  <a:pos x="73" y="162"/>
                </a:cxn>
                <a:cxn ang="0">
                  <a:pos x="85" y="152"/>
                </a:cxn>
                <a:cxn ang="0">
                  <a:pos x="93" y="145"/>
                </a:cxn>
                <a:cxn ang="0">
                  <a:pos x="106" y="130"/>
                </a:cxn>
                <a:cxn ang="0">
                  <a:pos x="116" y="114"/>
                </a:cxn>
                <a:cxn ang="0">
                  <a:pos x="130" y="79"/>
                </a:cxn>
                <a:cxn ang="0">
                  <a:pos x="138" y="64"/>
                </a:cxn>
                <a:cxn ang="0">
                  <a:pos x="147" y="52"/>
                </a:cxn>
                <a:cxn ang="0">
                  <a:pos x="158" y="43"/>
                </a:cxn>
                <a:cxn ang="0">
                  <a:pos x="173" y="40"/>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6" name="Freeform 428"/>
            <p:cNvSpPr>
              <a:spLocks/>
            </p:cNvSpPr>
            <p:nvPr/>
          </p:nvSpPr>
          <p:spPr bwMode="auto">
            <a:xfrm>
              <a:off x="1102" y="1190"/>
              <a:ext cx="111" cy="27"/>
            </a:xfrm>
            <a:custGeom>
              <a:avLst/>
              <a:gdLst/>
              <a:ahLst/>
              <a:cxnLst>
                <a:cxn ang="0">
                  <a:pos x="106" y="86"/>
                </a:cxn>
                <a:cxn ang="0">
                  <a:pos x="119" y="81"/>
                </a:cxn>
                <a:cxn ang="0">
                  <a:pos x="133" y="76"/>
                </a:cxn>
                <a:cxn ang="0">
                  <a:pos x="148" y="72"/>
                </a:cxn>
                <a:cxn ang="0">
                  <a:pos x="164" y="69"/>
                </a:cxn>
                <a:cxn ang="0">
                  <a:pos x="197" y="63"/>
                </a:cxn>
                <a:cxn ang="0">
                  <a:pos x="231" y="57"/>
                </a:cxn>
                <a:cxn ang="0">
                  <a:pos x="247" y="53"/>
                </a:cxn>
                <a:cxn ang="0">
                  <a:pos x="264" y="50"/>
                </a:cxn>
                <a:cxn ang="0">
                  <a:pos x="279" y="46"/>
                </a:cxn>
                <a:cxn ang="0">
                  <a:pos x="294" y="40"/>
                </a:cxn>
                <a:cxn ang="0">
                  <a:pos x="309" y="35"/>
                </a:cxn>
                <a:cxn ang="0">
                  <a:pos x="322" y="28"/>
                </a:cxn>
                <a:cxn ang="0">
                  <a:pos x="334" y="21"/>
                </a:cxn>
                <a:cxn ang="0">
                  <a:pos x="345" y="13"/>
                </a:cxn>
                <a:cxn ang="0">
                  <a:pos x="335" y="12"/>
                </a:cxn>
                <a:cxn ang="0">
                  <a:pos x="326" y="11"/>
                </a:cxn>
                <a:cxn ang="0">
                  <a:pos x="317" y="9"/>
                </a:cxn>
                <a:cxn ang="0">
                  <a:pos x="309" y="6"/>
                </a:cxn>
                <a:cxn ang="0">
                  <a:pos x="300" y="4"/>
                </a:cxn>
                <a:cxn ang="0">
                  <a:pos x="291" y="2"/>
                </a:cxn>
                <a:cxn ang="0">
                  <a:pos x="281" y="1"/>
                </a:cxn>
                <a:cxn ang="0">
                  <a:pos x="272" y="0"/>
                </a:cxn>
                <a:cxn ang="0">
                  <a:pos x="259" y="1"/>
                </a:cxn>
                <a:cxn ang="0">
                  <a:pos x="245" y="3"/>
                </a:cxn>
                <a:cxn ang="0">
                  <a:pos x="227" y="5"/>
                </a:cxn>
                <a:cxn ang="0">
                  <a:pos x="209" y="9"/>
                </a:cxn>
                <a:cxn ang="0">
                  <a:pos x="168" y="18"/>
                </a:cxn>
                <a:cxn ang="0">
                  <a:pos x="126" y="29"/>
                </a:cxn>
                <a:cxn ang="0">
                  <a:pos x="104" y="36"/>
                </a:cxn>
                <a:cxn ang="0">
                  <a:pos x="85" y="42"/>
                </a:cxn>
                <a:cxn ang="0">
                  <a:pos x="66" y="50"/>
                </a:cxn>
                <a:cxn ang="0">
                  <a:pos x="47" y="58"/>
                </a:cxn>
                <a:cxn ang="0">
                  <a:pos x="32" y="65"/>
                </a:cxn>
                <a:cxn ang="0">
                  <a:pos x="19" y="72"/>
                </a:cxn>
                <a:cxn ang="0">
                  <a:pos x="8" y="79"/>
                </a:cxn>
                <a:cxn ang="0">
                  <a:pos x="0" y="86"/>
                </a:cxn>
                <a:cxn ang="0">
                  <a:pos x="106" y="86"/>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7" name="Freeform 429"/>
            <p:cNvSpPr>
              <a:spLocks/>
            </p:cNvSpPr>
            <p:nvPr/>
          </p:nvSpPr>
          <p:spPr bwMode="auto">
            <a:xfrm>
              <a:off x="1158" y="1199"/>
              <a:ext cx="149" cy="43"/>
            </a:xfrm>
            <a:custGeom>
              <a:avLst/>
              <a:gdLst/>
              <a:ahLst/>
              <a:cxnLst>
                <a:cxn ang="0">
                  <a:pos x="19" y="86"/>
                </a:cxn>
                <a:cxn ang="0">
                  <a:pos x="77" y="81"/>
                </a:cxn>
                <a:cxn ang="0">
                  <a:pos x="103" y="81"/>
                </a:cxn>
                <a:cxn ang="0">
                  <a:pos x="92" y="89"/>
                </a:cxn>
                <a:cxn ang="0">
                  <a:pos x="81" y="100"/>
                </a:cxn>
                <a:cxn ang="0">
                  <a:pos x="73" y="112"/>
                </a:cxn>
                <a:cxn ang="0">
                  <a:pos x="73" y="119"/>
                </a:cxn>
                <a:cxn ang="0">
                  <a:pos x="79" y="124"/>
                </a:cxn>
                <a:cxn ang="0">
                  <a:pos x="92" y="129"/>
                </a:cxn>
                <a:cxn ang="0">
                  <a:pos x="109" y="129"/>
                </a:cxn>
                <a:cxn ang="0">
                  <a:pos x="128" y="127"/>
                </a:cxn>
                <a:cxn ang="0">
                  <a:pos x="157" y="119"/>
                </a:cxn>
                <a:cxn ang="0">
                  <a:pos x="196" y="108"/>
                </a:cxn>
                <a:cxn ang="0">
                  <a:pos x="226" y="101"/>
                </a:cxn>
                <a:cxn ang="0">
                  <a:pos x="248" y="99"/>
                </a:cxn>
                <a:cxn ang="0">
                  <a:pos x="266" y="99"/>
                </a:cxn>
                <a:cxn ang="0">
                  <a:pos x="304" y="99"/>
                </a:cxn>
                <a:cxn ang="0">
                  <a:pos x="333" y="98"/>
                </a:cxn>
                <a:cxn ang="0">
                  <a:pos x="376" y="93"/>
                </a:cxn>
                <a:cxn ang="0">
                  <a:pos x="415" y="83"/>
                </a:cxn>
                <a:cxn ang="0">
                  <a:pos x="449" y="66"/>
                </a:cxn>
                <a:cxn ang="0">
                  <a:pos x="455" y="51"/>
                </a:cxn>
                <a:cxn ang="0">
                  <a:pos x="439" y="48"/>
                </a:cxn>
                <a:cxn ang="0">
                  <a:pos x="413" y="48"/>
                </a:cxn>
                <a:cxn ang="0">
                  <a:pos x="396" y="46"/>
                </a:cxn>
                <a:cxn ang="0">
                  <a:pos x="406" y="36"/>
                </a:cxn>
                <a:cxn ang="0">
                  <a:pos x="413" y="22"/>
                </a:cxn>
                <a:cxn ang="0">
                  <a:pos x="418" y="7"/>
                </a:cxn>
                <a:cxn ang="0">
                  <a:pos x="378" y="0"/>
                </a:cxn>
                <a:cxn ang="0">
                  <a:pos x="360" y="19"/>
                </a:cxn>
                <a:cxn ang="0">
                  <a:pos x="343" y="41"/>
                </a:cxn>
                <a:cxn ang="0">
                  <a:pos x="323" y="59"/>
                </a:cxn>
                <a:cxn ang="0">
                  <a:pos x="312" y="65"/>
                </a:cxn>
                <a:cxn ang="0">
                  <a:pos x="298" y="68"/>
                </a:cxn>
                <a:cxn ang="0">
                  <a:pos x="278" y="66"/>
                </a:cxn>
                <a:cxn ang="0">
                  <a:pos x="262" y="63"/>
                </a:cxn>
                <a:cxn ang="0">
                  <a:pos x="239" y="54"/>
                </a:cxn>
                <a:cxn ang="0">
                  <a:pos x="205" y="31"/>
                </a:cxn>
                <a:cxn ang="0">
                  <a:pos x="180" y="29"/>
                </a:cxn>
                <a:cxn ang="0">
                  <a:pos x="150" y="31"/>
                </a:cxn>
                <a:cxn ang="0">
                  <a:pos x="117" y="37"/>
                </a:cxn>
                <a:cxn ang="0">
                  <a:pos x="85" y="45"/>
                </a:cxn>
                <a:cxn ang="0">
                  <a:pos x="54" y="54"/>
                </a:cxn>
                <a:cxn ang="0">
                  <a:pos x="29" y="65"/>
                </a:cxn>
                <a:cxn ang="0">
                  <a:pos x="9" y="77"/>
                </a:cxn>
                <a:cxn ang="0">
                  <a:pos x="0" y="86"/>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8" name="Freeform 430"/>
            <p:cNvSpPr>
              <a:spLocks/>
            </p:cNvSpPr>
            <p:nvPr/>
          </p:nvSpPr>
          <p:spPr bwMode="auto">
            <a:xfrm>
              <a:off x="1472" y="1205"/>
              <a:ext cx="153" cy="31"/>
            </a:xfrm>
            <a:custGeom>
              <a:avLst/>
              <a:gdLst/>
              <a:ahLst/>
              <a:cxnLst>
                <a:cxn ang="0">
                  <a:pos x="63" y="0"/>
                </a:cxn>
                <a:cxn ang="0">
                  <a:pos x="44" y="0"/>
                </a:cxn>
                <a:cxn ang="0">
                  <a:pos x="24" y="0"/>
                </a:cxn>
                <a:cxn ang="0">
                  <a:pos x="12" y="3"/>
                </a:cxn>
                <a:cxn ang="0">
                  <a:pos x="7" y="8"/>
                </a:cxn>
                <a:cxn ang="0">
                  <a:pos x="7" y="16"/>
                </a:cxn>
                <a:cxn ang="0">
                  <a:pos x="10" y="23"/>
                </a:cxn>
                <a:cxn ang="0">
                  <a:pos x="15" y="32"/>
                </a:cxn>
                <a:cxn ang="0">
                  <a:pos x="14" y="41"/>
                </a:cxn>
                <a:cxn ang="0">
                  <a:pos x="4" y="50"/>
                </a:cxn>
                <a:cxn ang="0">
                  <a:pos x="1" y="57"/>
                </a:cxn>
                <a:cxn ang="0">
                  <a:pos x="2" y="64"/>
                </a:cxn>
                <a:cxn ang="0">
                  <a:pos x="14" y="69"/>
                </a:cxn>
                <a:cxn ang="0">
                  <a:pos x="48" y="76"/>
                </a:cxn>
                <a:cxn ang="0">
                  <a:pos x="109" y="85"/>
                </a:cxn>
                <a:cxn ang="0">
                  <a:pos x="167" y="91"/>
                </a:cxn>
                <a:cxn ang="0">
                  <a:pos x="365" y="92"/>
                </a:cxn>
                <a:cxn ang="0">
                  <a:pos x="374" y="81"/>
                </a:cxn>
                <a:cxn ang="0">
                  <a:pos x="385" y="75"/>
                </a:cxn>
                <a:cxn ang="0">
                  <a:pos x="397" y="73"/>
                </a:cxn>
                <a:cxn ang="0">
                  <a:pos x="411" y="73"/>
                </a:cxn>
                <a:cxn ang="0">
                  <a:pos x="441" y="76"/>
                </a:cxn>
                <a:cxn ang="0">
                  <a:pos x="456" y="76"/>
                </a:cxn>
                <a:cxn ang="0">
                  <a:pos x="472" y="73"/>
                </a:cxn>
                <a:cxn ang="0">
                  <a:pos x="465" y="33"/>
                </a:cxn>
                <a:cxn ang="0">
                  <a:pos x="453" y="26"/>
                </a:cxn>
                <a:cxn ang="0">
                  <a:pos x="443" y="18"/>
                </a:cxn>
                <a:cxn ang="0">
                  <a:pos x="432" y="13"/>
                </a:cxn>
                <a:cxn ang="0">
                  <a:pos x="416" y="12"/>
                </a:cxn>
                <a:cxn ang="0">
                  <a:pos x="396" y="15"/>
                </a:cxn>
                <a:cxn ang="0">
                  <a:pos x="367" y="22"/>
                </a:cxn>
                <a:cxn ang="0">
                  <a:pos x="328" y="33"/>
                </a:cxn>
                <a:cxn ang="0">
                  <a:pos x="298" y="39"/>
                </a:cxn>
                <a:cxn ang="0">
                  <a:pos x="276" y="42"/>
                </a:cxn>
                <a:cxn ang="0">
                  <a:pos x="236" y="42"/>
                </a:cxn>
                <a:cxn ang="0">
                  <a:pos x="191" y="42"/>
                </a:cxn>
                <a:cxn ang="0">
                  <a:pos x="156" y="42"/>
                </a:cxn>
                <a:cxn ang="0">
                  <a:pos x="120" y="42"/>
                </a:cxn>
                <a:cxn ang="0">
                  <a:pos x="91" y="41"/>
                </a:cxn>
                <a:cxn ang="0">
                  <a:pos x="78" y="36"/>
                </a:cxn>
                <a:cxn ang="0">
                  <a:pos x="70" y="27"/>
                </a:cxn>
                <a:cxn ang="0">
                  <a:pos x="67" y="17"/>
                </a:cxn>
                <a:cxn ang="0">
                  <a:pos x="69" y="8"/>
                </a:cxn>
                <a:cxn ang="0">
                  <a:pos x="74" y="2"/>
                </a:cxn>
                <a:cxn ang="0">
                  <a:pos x="74" y="0"/>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9" name="Freeform 431"/>
            <p:cNvSpPr>
              <a:spLocks/>
            </p:cNvSpPr>
            <p:nvPr/>
          </p:nvSpPr>
          <p:spPr bwMode="auto">
            <a:xfrm>
              <a:off x="1513" y="1136"/>
              <a:ext cx="106" cy="45"/>
            </a:xfrm>
            <a:custGeom>
              <a:avLst/>
              <a:gdLst/>
              <a:ahLst/>
              <a:cxnLst>
                <a:cxn ang="0">
                  <a:pos x="145" y="107"/>
                </a:cxn>
                <a:cxn ang="0">
                  <a:pos x="203" y="97"/>
                </a:cxn>
                <a:cxn ang="0">
                  <a:pos x="262" y="84"/>
                </a:cxn>
                <a:cxn ang="0">
                  <a:pos x="300" y="74"/>
                </a:cxn>
                <a:cxn ang="0">
                  <a:pos x="318" y="66"/>
                </a:cxn>
                <a:cxn ang="0">
                  <a:pos x="322" y="56"/>
                </a:cxn>
                <a:cxn ang="0">
                  <a:pos x="312" y="48"/>
                </a:cxn>
                <a:cxn ang="0">
                  <a:pos x="300" y="41"/>
                </a:cxn>
                <a:cxn ang="0">
                  <a:pos x="286" y="37"/>
                </a:cxn>
                <a:cxn ang="0">
                  <a:pos x="263" y="32"/>
                </a:cxn>
                <a:cxn ang="0">
                  <a:pos x="230" y="30"/>
                </a:cxn>
                <a:cxn ang="0">
                  <a:pos x="209" y="30"/>
                </a:cxn>
                <a:cxn ang="0">
                  <a:pos x="202" y="24"/>
                </a:cxn>
                <a:cxn ang="0">
                  <a:pos x="196" y="17"/>
                </a:cxn>
                <a:cxn ang="0">
                  <a:pos x="191" y="9"/>
                </a:cxn>
                <a:cxn ang="0">
                  <a:pos x="180" y="5"/>
                </a:cxn>
                <a:cxn ang="0">
                  <a:pos x="162" y="1"/>
                </a:cxn>
                <a:cxn ang="0">
                  <a:pos x="135" y="1"/>
                </a:cxn>
                <a:cxn ang="0">
                  <a:pos x="87" y="8"/>
                </a:cxn>
                <a:cxn ang="0">
                  <a:pos x="49" y="17"/>
                </a:cxn>
                <a:cxn ang="0">
                  <a:pos x="27" y="26"/>
                </a:cxn>
                <a:cxn ang="0">
                  <a:pos x="11" y="37"/>
                </a:cxn>
                <a:cxn ang="0">
                  <a:pos x="3" y="46"/>
                </a:cxn>
                <a:cxn ang="0">
                  <a:pos x="1" y="52"/>
                </a:cxn>
                <a:cxn ang="0">
                  <a:pos x="34" y="74"/>
                </a:cxn>
                <a:cxn ang="0">
                  <a:pos x="56" y="81"/>
                </a:cxn>
                <a:cxn ang="0">
                  <a:pos x="41" y="90"/>
                </a:cxn>
                <a:cxn ang="0">
                  <a:pos x="38" y="99"/>
                </a:cxn>
                <a:cxn ang="0">
                  <a:pos x="44" y="114"/>
                </a:cxn>
                <a:cxn ang="0">
                  <a:pos x="48" y="128"/>
                </a:cxn>
                <a:cxn ang="0">
                  <a:pos x="55" y="134"/>
                </a:cxn>
                <a:cxn ang="0">
                  <a:pos x="69" y="135"/>
                </a:cxn>
                <a:cxn ang="0">
                  <a:pos x="86" y="131"/>
                </a:cxn>
                <a:cxn ang="0">
                  <a:pos x="101" y="127"/>
                </a:cxn>
                <a:cxn ang="0">
                  <a:pos x="117" y="124"/>
                </a:cxn>
                <a:cxn ang="0">
                  <a:pos x="120" y="11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80" name="Freeform 432"/>
            <p:cNvSpPr>
              <a:spLocks/>
            </p:cNvSpPr>
            <p:nvPr/>
          </p:nvSpPr>
          <p:spPr bwMode="auto">
            <a:xfrm>
              <a:off x="1584" y="1245"/>
              <a:ext cx="51" cy="18"/>
            </a:xfrm>
            <a:custGeom>
              <a:avLst/>
              <a:gdLst/>
              <a:ahLst/>
              <a:cxnLst>
                <a:cxn ang="0">
                  <a:pos x="46" y="53"/>
                </a:cxn>
                <a:cxn ang="0">
                  <a:pos x="40" y="52"/>
                </a:cxn>
                <a:cxn ang="0">
                  <a:pos x="34" y="49"/>
                </a:cxn>
                <a:cxn ang="0">
                  <a:pos x="26" y="45"/>
                </a:cxn>
                <a:cxn ang="0">
                  <a:pos x="18" y="38"/>
                </a:cxn>
                <a:cxn ang="0">
                  <a:pos x="10" y="31"/>
                </a:cxn>
                <a:cxn ang="0">
                  <a:pos x="5" y="24"/>
                </a:cxn>
                <a:cxn ang="0">
                  <a:pos x="3" y="21"/>
                </a:cxn>
                <a:cxn ang="0">
                  <a:pos x="1" y="17"/>
                </a:cxn>
                <a:cxn ang="0">
                  <a:pos x="0" y="13"/>
                </a:cxn>
                <a:cxn ang="0">
                  <a:pos x="0" y="10"/>
                </a:cxn>
                <a:cxn ang="0">
                  <a:pos x="21" y="10"/>
                </a:cxn>
                <a:cxn ang="0">
                  <a:pos x="39" y="10"/>
                </a:cxn>
                <a:cxn ang="0">
                  <a:pos x="52" y="10"/>
                </a:cxn>
                <a:cxn ang="0">
                  <a:pos x="59" y="10"/>
                </a:cxn>
                <a:cxn ang="0">
                  <a:pos x="83" y="6"/>
                </a:cxn>
                <a:cxn ang="0">
                  <a:pos x="117" y="0"/>
                </a:cxn>
                <a:cxn ang="0">
                  <a:pos x="125" y="0"/>
                </a:cxn>
                <a:cxn ang="0">
                  <a:pos x="132" y="0"/>
                </a:cxn>
                <a:cxn ang="0">
                  <a:pos x="140" y="0"/>
                </a:cxn>
                <a:cxn ang="0">
                  <a:pos x="147" y="2"/>
                </a:cxn>
                <a:cxn ang="0">
                  <a:pos x="151" y="5"/>
                </a:cxn>
                <a:cxn ang="0">
                  <a:pos x="155" y="9"/>
                </a:cxn>
                <a:cxn ang="0">
                  <a:pos x="158" y="15"/>
                </a:cxn>
                <a:cxn ang="0">
                  <a:pos x="159" y="22"/>
                </a:cxn>
                <a:cxn ang="0">
                  <a:pos x="158" y="30"/>
                </a:cxn>
                <a:cxn ang="0">
                  <a:pos x="155" y="37"/>
                </a:cxn>
                <a:cxn ang="0">
                  <a:pos x="151" y="44"/>
                </a:cxn>
                <a:cxn ang="0">
                  <a:pos x="146" y="48"/>
                </a:cxn>
                <a:cxn ang="0">
                  <a:pos x="139" y="52"/>
                </a:cxn>
                <a:cxn ang="0">
                  <a:pos x="132" y="54"/>
                </a:cxn>
                <a:cxn ang="0">
                  <a:pos x="124" y="55"/>
                </a:cxn>
                <a:cxn ang="0">
                  <a:pos x="115" y="56"/>
                </a:cxn>
                <a:cxn ang="0">
                  <a:pos x="77" y="55"/>
                </a:cxn>
                <a:cxn ang="0">
                  <a:pos x="46" y="53"/>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81" name="Freeform 433"/>
            <p:cNvSpPr>
              <a:spLocks/>
            </p:cNvSpPr>
            <p:nvPr/>
          </p:nvSpPr>
          <p:spPr bwMode="auto">
            <a:xfrm>
              <a:off x="534" y="1280"/>
              <a:ext cx="1205" cy="539"/>
            </a:xfrm>
            <a:custGeom>
              <a:avLst/>
              <a:gdLst/>
              <a:ahLst/>
              <a:cxnLst>
                <a:cxn ang="0">
                  <a:pos x="2931" y="1362"/>
                </a:cxn>
                <a:cxn ang="0">
                  <a:pos x="2556" y="1522"/>
                </a:cxn>
                <a:cxn ang="0">
                  <a:pos x="2312" y="1592"/>
                </a:cxn>
                <a:cxn ang="0">
                  <a:pos x="2294" y="1634"/>
                </a:cxn>
                <a:cxn ang="0">
                  <a:pos x="2177" y="1607"/>
                </a:cxn>
                <a:cxn ang="0">
                  <a:pos x="2279" y="1512"/>
                </a:cxn>
                <a:cxn ang="0">
                  <a:pos x="2166" y="1416"/>
                </a:cxn>
                <a:cxn ang="0">
                  <a:pos x="2094" y="1295"/>
                </a:cxn>
                <a:cxn ang="0">
                  <a:pos x="1947" y="1317"/>
                </a:cxn>
                <a:cxn ang="0">
                  <a:pos x="1771" y="1281"/>
                </a:cxn>
                <a:cxn ang="0">
                  <a:pos x="261" y="1235"/>
                </a:cxn>
                <a:cxn ang="0">
                  <a:pos x="127" y="1125"/>
                </a:cxn>
                <a:cxn ang="0">
                  <a:pos x="151" y="1040"/>
                </a:cxn>
                <a:cxn ang="0">
                  <a:pos x="147" y="927"/>
                </a:cxn>
                <a:cxn ang="0">
                  <a:pos x="259" y="859"/>
                </a:cxn>
                <a:cxn ang="0">
                  <a:pos x="250" y="747"/>
                </a:cxn>
                <a:cxn ang="0">
                  <a:pos x="128" y="665"/>
                </a:cxn>
                <a:cxn ang="0">
                  <a:pos x="602" y="114"/>
                </a:cxn>
                <a:cxn ang="0">
                  <a:pos x="1146" y="105"/>
                </a:cxn>
                <a:cxn ang="0">
                  <a:pos x="1296" y="117"/>
                </a:cxn>
                <a:cxn ang="0">
                  <a:pos x="1641" y="166"/>
                </a:cxn>
                <a:cxn ang="0">
                  <a:pos x="1771" y="206"/>
                </a:cxn>
                <a:cxn ang="0">
                  <a:pos x="2076" y="193"/>
                </a:cxn>
                <a:cxn ang="0">
                  <a:pos x="2286" y="216"/>
                </a:cxn>
                <a:cxn ang="0">
                  <a:pos x="2365" y="216"/>
                </a:cxn>
                <a:cxn ang="0">
                  <a:pos x="2518" y="123"/>
                </a:cxn>
                <a:cxn ang="0">
                  <a:pos x="2587" y="2"/>
                </a:cxn>
                <a:cxn ang="0">
                  <a:pos x="2644" y="105"/>
                </a:cxn>
                <a:cxn ang="0">
                  <a:pos x="2664" y="166"/>
                </a:cxn>
                <a:cxn ang="0">
                  <a:pos x="2716" y="196"/>
                </a:cxn>
                <a:cxn ang="0">
                  <a:pos x="2891" y="121"/>
                </a:cxn>
                <a:cxn ang="0">
                  <a:pos x="3036" y="135"/>
                </a:cxn>
                <a:cxn ang="0">
                  <a:pos x="2883" y="271"/>
                </a:cxn>
                <a:cxn ang="0">
                  <a:pos x="2790" y="289"/>
                </a:cxn>
                <a:cxn ang="0">
                  <a:pos x="2569" y="304"/>
                </a:cxn>
                <a:cxn ang="0">
                  <a:pos x="2501" y="402"/>
                </a:cxn>
                <a:cxn ang="0">
                  <a:pos x="2333" y="471"/>
                </a:cxn>
                <a:cxn ang="0">
                  <a:pos x="2087" y="625"/>
                </a:cxn>
                <a:cxn ang="0">
                  <a:pos x="2106" y="793"/>
                </a:cxn>
                <a:cxn ang="0">
                  <a:pos x="2360" y="907"/>
                </a:cxn>
                <a:cxn ang="0">
                  <a:pos x="2443" y="1059"/>
                </a:cxn>
                <a:cxn ang="0">
                  <a:pos x="2614" y="987"/>
                </a:cxn>
                <a:cxn ang="0">
                  <a:pos x="2848" y="785"/>
                </a:cxn>
                <a:cxn ang="0">
                  <a:pos x="2896" y="597"/>
                </a:cxn>
                <a:cxn ang="0">
                  <a:pos x="3156" y="500"/>
                </a:cxn>
                <a:cxn ang="0">
                  <a:pos x="3276" y="592"/>
                </a:cxn>
                <a:cxn ang="0">
                  <a:pos x="3226" y="736"/>
                </a:cxn>
                <a:cxn ang="0">
                  <a:pos x="3492" y="613"/>
                </a:cxn>
                <a:cxn ang="0">
                  <a:pos x="3545" y="774"/>
                </a:cxn>
                <a:cxn ang="0">
                  <a:pos x="3662" y="924"/>
                </a:cxn>
                <a:cxn ang="0">
                  <a:pos x="3616" y="961"/>
                </a:cxn>
                <a:cxn ang="0">
                  <a:pos x="3694" y="1028"/>
                </a:cxn>
                <a:cxn ang="0">
                  <a:pos x="3556" y="1108"/>
                </a:cxn>
                <a:cxn ang="0">
                  <a:pos x="3151" y="1168"/>
                </a:cxn>
                <a:cxn ang="0">
                  <a:pos x="2853" y="1335"/>
                </a:cxn>
                <a:cxn ang="0">
                  <a:pos x="2905" y="1337"/>
                </a:cxn>
                <a:cxn ang="0">
                  <a:pos x="3216" y="1256"/>
                </a:cxn>
                <a:cxn ang="0">
                  <a:pos x="3066" y="1298"/>
                </a:cxn>
                <a:cxn ang="0">
                  <a:pos x="3138" y="1391"/>
                </a:cxn>
                <a:cxn ang="0">
                  <a:pos x="3248" y="1473"/>
                </a:cxn>
                <a:cxn ang="0">
                  <a:pos x="3018" y="1564"/>
                </a:cxn>
                <a:cxn ang="0">
                  <a:pos x="3189" y="1466"/>
                </a:cxn>
                <a:cxn ang="0">
                  <a:pos x="3016" y="1484"/>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482" name="Freeform 434"/>
          <p:cNvSpPr>
            <a:spLocks/>
          </p:cNvSpPr>
          <p:nvPr>
            <p:custDataLst>
              <p:tags r:id="rId275"/>
            </p:custDataLst>
          </p:nvPr>
        </p:nvSpPr>
        <p:spPr bwMode="auto">
          <a:xfrm>
            <a:off x="5154216" y="3541713"/>
            <a:ext cx="137583" cy="158750"/>
          </a:xfrm>
          <a:custGeom>
            <a:avLst/>
            <a:gdLst/>
            <a:ahLst/>
            <a:cxnLst>
              <a:cxn ang="0">
                <a:pos x="265" y="10"/>
              </a:cxn>
              <a:cxn ang="0">
                <a:pos x="276" y="37"/>
              </a:cxn>
              <a:cxn ang="0">
                <a:pos x="286" y="91"/>
              </a:cxn>
              <a:cxn ang="0">
                <a:pos x="292" y="144"/>
              </a:cxn>
              <a:cxn ang="0">
                <a:pos x="291" y="161"/>
              </a:cxn>
              <a:cxn ang="0">
                <a:pos x="286" y="179"/>
              </a:cxn>
              <a:cxn ang="0">
                <a:pos x="269" y="206"/>
              </a:cxn>
              <a:cxn ang="0">
                <a:pos x="231" y="185"/>
              </a:cxn>
              <a:cxn ang="0">
                <a:pos x="165" y="258"/>
              </a:cxn>
              <a:cxn ang="0">
                <a:pos x="132" y="278"/>
              </a:cxn>
              <a:cxn ang="0">
                <a:pos x="59" y="296"/>
              </a:cxn>
              <a:cxn ang="0">
                <a:pos x="32" y="308"/>
              </a:cxn>
              <a:cxn ang="0">
                <a:pos x="6" y="308"/>
              </a:cxn>
              <a:cxn ang="0">
                <a:pos x="9" y="297"/>
              </a:cxn>
              <a:cxn ang="0">
                <a:pos x="11" y="286"/>
              </a:cxn>
              <a:cxn ang="0">
                <a:pos x="7" y="265"/>
              </a:cxn>
              <a:cxn ang="0">
                <a:pos x="2" y="246"/>
              </a:cxn>
              <a:cxn ang="0">
                <a:pos x="0" y="228"/>
              </a:cxn>
              <a:cxn ang="0">
                <a:pos x="3" y="205"/>
              </a:cxn>
              <a:cxn ang="0">
                <a:pos x="12" y="188"/>
              </a:cxn>
              <a:cxn ang="0">
                <a:pos x="26" y="174"/>
              </a:cxn>
              <a:cxn ang="0">
                <a:pos x="42" y="161"/>
              </a:cxn>
              <a:cxn ang="0">
                <a:pos x="77" y="135"/>
              </a:cxn>
              <a:cxn ang="0">
                <a:pos x="93" y="119"/>
              </a:cxn>
              <a:cxn ang="0">
                <a:pos x="105" y="98"/>
              </a:cxn>
              <a:cxn ang="0">
                <a:pos x="98" y="96"/>
              </a:cxn>
              <a:cxn ang="0">
                <a:pos x="92" y="91"/>
              </a:cxn>
              <a:cxn ang="0">
                <a:pos x="82" y="73"/>
              </a:cxn>
              <a:cxn ang="0">
                <a:pos x="74" y="50"/>
              </a:cxn>
              <a:cxn ang="0">
                <a:pos x="72" y="24"/>
              </a:cxn>
              <a:cxn ang="0">
                <a:pos x="90" y="19"/>
              </a:cxn>
              <a:cxn ang="0">
                <a:pos x="105" y="20"/>
              </a:cxn>
              <a:cxn ang="0">
                <a:pos x="132" y="24"/>
              </a:cxn>
              <a:cxn ang="0">
                <a:pos x="169" y="21"/>
              </a:cxn>
              <a:cxn ang="0">
                <a:pos x="210" y="12"/>
              </a:cxn>
              <a:cxn ang="0">
                <a:pos x="259" y="0"/>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83" name="Freeform 435"/>
          <p:cNvSpPr>
            <a:spLocks/>
          </p:cNvSpPr>
          <p:nvPr>
            <p:custDataLst>
              <p:tags r:id="rId276"/>
            </p:custDataLst>
          </p:nvPr>
        </p:nvSpPr>
        <p:spPr bwMode="auto">
          <a:xfrm>
            <a:off x="5269444" y="3692525"/>
            <a:ext cx="6879" cy="57150"/>
          </a:xfrm>
          <a:custGeom>
            <a:avLst/>
            <a:gdLst/>
            <a:ahLst/>
            <a:cxnLst>
              <a:cxn ang="0">
                <a:pos x="11" y="0"/>
              </a:cxn>
              <a:cxn ang="0">
                <a:pos x="13" y="3"/>
              </a:cxn>
              <a:cxn ang="0">
                <a:pos x="14" y="7"/>
              </a:cxn>
              <a:cxn ang="0">
                <a:pos x="0" y="7"/>
              </a:cxn>
              <a:cxn ang="0">
                <a:pos x="11" y="0"/>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84" name="Freeform 436"/>
          <p:cNvSpPr>
            <a:spLocks/>
          </p:cNvSpPr>
          <p:nvPr>
            <p:custDataLst>
              <p:tags r:id="rId277"/>
            </p:custDataLst>
          </p:nvPr>
        </p:nvSpPr>
        <p:spPr bwMode="auto">
          <a:xfrm>
            <a:off x="4717392" y="2928938"/>
            <a:ext cx="270007" cy="500062"/>
          </a:xfrm>
          <a:custGeom>
            <a:avLst/>
            <a:gdLst/>
            <a:ahLst/>
            <a:cxnLst>
              <a:cxn ang="0">
                <a:pos x="81" y="115"/>
              </a:cxn>
              <a:cxn ang="0">
                <a:pos x="104" y="152"/>
              </a:cxn>
              <a:cxn ang="0">
                <a:pos x="111" y="180"/>
              </a:cxn>
              <a:cxn ang="0">
                <a:pos x="95" y="234"/>
              </a:cxn>
              <a:cxn ang="0">
                <a:pos x="96" y="325"/>
              </a:cxn>
              <a:cxn ang="0">
                <a:pos x="93" y="363"/>
              </a:cxn>
              <a:cxn ang="0">
                <a:pos x="82" y="396"/>
              </a:cxn>
              <a:cxn ang="0">
                <a:pos x="59" y="429"/>
              </a:cxn>
              <a:cxn ang="0">
                <a:pos x="31" y="461"/>
              </a:cxn>
              <a:cxn ang="0">
                <a:pos x="17" y="481"/>
              </a:cxn>
              <a:cxn ang="0">
                <a:pos x="2" y="542"/>
              </a:cxn>
              <a:cxn ang="0">
                <a:pos x="69" y="616"/>
              </a:cxn>
              <a:cxn ang="0">
                <a:pos x="69" y="634"/>
              </a:cxn>
              <a:cxn ang="0">
                <a:pos x="74" y="665"/>
              </a:cxn>
              <a:cxn ang="0">
                <a:pos x="74" y="696"/>
              </a:cxn>
              <a:cxn ang="0">
                <a:pos x="78" y="733"/>
              </a:cxn>
              <a:cxn ang="0">
                <a:pos x="94" y="778"/>
              </a:cxn>
              <a:cxn ang="0">
                <a:pos x="105" y="792"/>
              </a:cxn>
              <a:cxn ang="0">
                <a:pos x="68" y="794"/>
              </a:cxn>
              <a:cxn ang="0">
                <a:pos x="42" y="802"/>
              </a:cxn>
              <a:cxn ang="0">
                <a:pos x="36" y="812"/>
              </a:cxn>
              <a:cxn ang="0">
                <a:pos x="42" y="842"/>
              </a:cxn>
              <a:cxn ang="0">
                <a:pos x="69" y="876"/>
              </a:cxn>
              <a:cxn ang="0">
                <a:pos x="87" y="899"/>
              </a:cxn>
              <a:cxn ang="0">
                <a:pos x="100" y="927"/>
              </a:cxn>
              <a:cxn ang="0">
                <a:pos x="156" y="955"/>
              </a:cxn>
              <a:cxn ang="0">
                <a:pos x="189" y="942"/>
              </a:cxn>
              <a:cxn ang="0">
                <a:pos x="248" y="929"/>
              </a:cxn>
              <a:cxn ang="0">
                <a:pos x="279" y="921"/>
              </a:cxn>
              <a:cxn ang="0">
                <a:pos x="297" y="904"/>
              </a:cxn>
              <a:cxn ang="0">
                <a:pos x="302" y="892"/>
              </a:cxn>
              <a:cxn ang="0">
                <a:pos x="302" y="868"/>
              </a:cxn>
              <a:cxn ang="0">
                <a:pos x="338" y="871"/>
              </a:cxn>
              <a:cxn ang="0">
                <a:pos x="367" y="866"/>
              </a:cxn>
              <a:cxn ang="0">
                <a:pos x="389" y="856"/>
              </a:cxn>
              <a:cxn ang="0">
                <a:pos x="405" y="842"/>
              </a:cxn>
              <a:cxn ang="0">
                <a:pos x="432" y="807"/>
              </a:cxn>
              <a:cxn ang="0">
                <a:pos x="460" y="773"/>
              </a:cxn>
              <a:cxn ang="0">
                <a:pos x="477" y="760"/>
              </a:cxn>
              <a:cxn ang="0">
                <a:pos x="502" y="752"/>
              </a:cxn>
              <a:cxn ang="0">
                <a:pos x="521" y="745"/>
              </a:cxn>
              <a:cxn ang="0">
                <a:pos x="499" y="697"/>
              </a:cxn>
              <a:cxn ang="0">
                <a:pos x="484" y="653"/>
              </a:cxn>
              <a:cxn ang="0">
                <a:pos x="472" y="623"/>
              </a:cxn>
              <a:cxn ang="0">
                <a:pos x="481" y="610"/>
              </a:cxn>
              <a:cxn ang="0">
                <a:pos x="487" y="579"/>
              </a:cxn>
              <a:cxn ang="0">
                <a:pos x="494" y="541"/>
              </a:cxn>
              <a:cxn ang="0">
                <a:pos x="505" y="519"/>
              </a:cxn>
              <a:cxn ang="0">
                <a:pos x="532" y="486"/>
              </a:cxn>
              <a:cxn ang="0">
                <a:pos x="570" y="461"/>
              </a:cxn>
              <a:cxn ang="0">
                <a:pos x="129" y="0"/>
              </a:cxn>
              <a:cxn ang="0">
                <a:pos x="98" y="5"/>
              </a:cxn>
              <a:cxn ang="0">
                <a:pos x="69" y="24"/>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85" name="Freeform 437"/>
          <p:cNvSpPr>
            <a:spLocks/>
          </p:cNvSpPr>
          <p:nvPr>
            <p:custDataLst>
              <p:tags r:id="rId278"/>
            </p:custDataLst>
          </p:nvPr>
        </p:nvSpPr>
        <p:spPr bwMode="auto">
          <a:xfrm>
            <a:off x="4366552" y="2311400"/>
            <a:ext cx="17198" cy="57150"/>
          </a:xfrm>
          <a:custGeom>
            <a:avLst/>
            <a:gdLst/>
            <a:ahLst/>
            <a:cxnLst>
              <a:cxn ang="0">
                <a:pos x="26" y="0"/>
              </a:cxn>
              <a:cxn ang="0">
                <a:pos x="0" y="18"/>
              </a:cxn>
              <a:cxn ang="0">
                <a:pos x="23" y="36"/>
              </a:cxn>
              <a:cxn ang="0">
                <a:pos x="45" y="15"/>
              </a:cxn>
              <a:cxn ang="0">
                <a:pos x="26" y="0"/>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nvGrpSpPr>
          <p:cNvPr id="15" name="Group 438"/>
          <p:cNvGrpSpPr>
            <a:grpSpLocks/>
          </p:cNvGrpSpPr>
          <p:nvPr>
            <p:custDataLst>
              <p:tags r:id="rId279"/>
            </p:custDataLst>
          </p:nvPr>
        </p:nvGrpSpPr>
        <p:grpSpPr bwMode="auto">
          <a:xfrm>
            <a:off x="2524657" y="4371980"/>
            <a:ext cx="416190" cy="1031875"/>
            <a:chOff x="1589" y="3126"/>
            <a:chExt cx="290" cy="657"/>
          </a:xfrm>
        </p:grpSpPr>
        <p:sp>
          <p:nvSpPr>
            <p:cNvPr id="2487" name="Freeform 439"/>
            <p:cNvSpPr>
              <a:spLocks/>
            </p:cNvSpPr>
            <p:nvPr/>
          </p:nvSpPr>
          <p:spPr bwMode="auto">
            <a:xfrm>
              <a:off x="1748" y="3531"/>
              <a:ext cx="15" cy="17"/>
            </a:xfrm>
            <a:custGeom>
              <a:avLst/>
              <a:gdLst/>
              <a:ahLst/>
              <a:cxnLst>
                <a:cxn ang="0">
                  <a:pos x="46" y="12"/>
                </a:cxn>
                <a:cxn ang="0">
                  <a:pos x="19" y="0"/>
                </a:cxn>
                <a:cxn ang="0">
                  <a:pos x="13" y="5"/>
                </a:cxn>
                <a:cxn ang="0">
                  <a:pos x="7" y="9"/>
                </a:cxn>
                <a:cxn ang="0">
                  <a:pos x="4" y="12"/>
                </a:cxn>
                <a:cxn ang="0">
                  <a:pos x="2" y="14"/>
                </a:cxn>
                <a:cxn ang="0">
                  <a:pos x="0" y="16"/>
                </a:cxn>
                <a:cxn ang="0">
                  <a:pos x="0" y="19"/>
                </a:cxn>
                <a:cxn ang="0">
                  <a:pos x="0" y="24"/>
                </a:cxn>
                <a:cxn ang="0">
                  <a:pos x="2" y="29"/>
                </a:cxn>
                <a:cxn ang="0">
                  <a:pos x="4" y="36"/>
                </a:cxn>
                <a:cxn ang="0">
                  <a:pos x="7" y="41"/>
                </a:cxn>
                <a:cxn ang="0">
                  <a:pos x="10" y="46"/>
                </a:cxn>
                <a:cxn ang="0">
                  <a:pos x="13" y="49"/>
                </a:cxn>
                <a:cxn ang="0">
                  <a:pos x="15" y="50"/>
                </a:cxn>
                <a:cxn ang="0">
                  <a:pos x="16" y="51"/>
                </a:cxn>
                <a:cxn ang="0">
                  <a:pos x="18" y="51"/>
                </a:cxn>
                <a:cxn ang="0">
                  <a:pos x="19" y="50"/>
                </a:cxn>
                <a:cxn ang="0">
                  <a:pos x="35" y="50"/>
                </a:cxn>
                <a:cxn ang="0">
                  <a:pos x="46" y="50"/>
                </a:cxn>
                <a:cxn ang="0">
                  <a:pos x="46" y="37"/>
                </a:cxn>
                <a:cxn ang="0">
                  <a:pos x="46" y="26"/>
                </a:cxn>
                <a:cxn ang="0">
                  <a:pos x="46" y="18"/>
                </a:cxn>
                <a:cxn ang="0">
                  <a:pos x="46" y="12"/>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88" name="Freeform 440"/>
            <p:cNvSpPr>
              <a:spLocks/>
            </p:cNvSpPr>
            <p:nvPr/>
          </p:nvSpPr>
          <p:spPr bwMode="auto">
            <a:xfrm>
              <a:off x="1759" y="3730"/>
              <a:ext cx="63" cy="53"/>
            </a:xfrm>
            <a:custGeom>
              <a:avLst/>
              <a:gdLst/>
              <a:ahLst/>
              <a:cxnLst>
                <a:cxn ang="0">
                  <a:pos x="0" y="0"/>
                </a:cxn>
                <a:cxn ang="0">
                  <a:pos x="0" y="14"/>
                </a:cxn>
                <a:cxn ang="0">
                  <a:pos x="2" y="26"/>
                </a:cxn>
                <a:cxn ang="0">
                  <a:pos x="4" y="38"/>
                </a:cxn>
                <a:cxn ang="0">
                  <a:pos x="7" y="50"/>
                </a:cxn>
                <a:cxn ang="0">
                  <a:pos x="11" y="61"/>
                </a:cxn>
                <a:cxn ang="0">
                  <a:pos x="15" y="71"/>
                </a:cxn>
                <a:cxn ang="0">
                  <a:pos x="21" y="81"/>
                </a:cxn>
                <a:cxn ang="0">
                  <a:pos x="25" y="90"/>
                </a:cxn>
                <a:cxn ang="0">
                  <a:pos x="47" y="122"/>
                </a:cxn>
                <a:cxn ang="0">
                  <a:pos x="66" y="148"/>
                </a:cxn>
                <a:cxn ang="0">
                  <a:pos x="72" y="151"/>
                </a:cxn>
                <a:cxn ang="0">
                  <a:pos x="79" y="153"/>
                </a:cxn>
                <a:cxn ang="0">
                  <a:pos x="85" y="155"/>
                </a:cxn>
                <a:cxn ang="0">
                  <a:pos x="92" y="156"/>
                </a:cxn>
                <a:cxn ang="0">
                  <a:pos x="105" y="158"/>
                </a:cxn>
                <a:cxn ang="0">
                  <a:pos x="119" y="158"/>
                </a:cxn>
                <a:cxn ang="0">
                  <a:pos x="152" y="155"/>
                </a:cxn>
                <a:cxn ang="0">
                  <a:pos x="192" y="154"/>
                </a:cxn>
                <a:cxn ang="0">
                  <a:pos x="184" y="153"/>
                </a:cxn>
                <a:cxn ang="0">
                  <a:pos x="176" y="152"/>
                </a:cxn>
                <a:cxn ang="0">
                  <a:pos x="168" y="151"/>
                </a:cxn>
                <a:cxn ang="0">
                  <a:pos x="160" y="149"/>
                </a:cxn>
                <a:cxn ang="0">
                  <a:pos x="145" y="144"/>
                </a:cxn>
                <a:cxn ang="0">
                  <a:pos x="129" y="138"/>
                </a:cxn>
                <a:cxn ang="0">
                  <a:pos x="115" y="130"/>
                </a:cxn>
                <a:cxn ang="0">
                  <a:pos x="101" y="120"/>
                </a:cxn>
                <a:cxn ang="0">
                  <a:pos x="87" y="110"/>
                </a:cxn>
                <a:cxn ang="0">
                  <a:pos x="75" y="98"/>
                </a:cxn>
                <a:cxn ang="0">
                  <a:pos x="63" y="87"/>
                </a:cxn>
                <a:cxn ang="0">
                  <a:pos x="52" y="75"/>
                </a:cxn>
                <a:cxn ang="0">
                  <a:pos x="42" y="63"/>
                </a:cxn>
                <a:cxn ang="0">
                  <a:pos x="35" y="50"/>
                </a:cxn>
                <a:cxn ang="0">
                  <a:pos x="27" y="38"/>
                </a:cxn>
                <a:cxn ang="0">
                  <a:pos x="21" y="26"/>
                </a:cxn>
                <a:cxn ang="0">
                  <a:pos x="16" y="16"/>
                </a:cxn>
                <a:cxn ang="0">
                  <a:pos x="13" y="6"/>
                </a:cxn>
                <a:cxn ang="0">
                  <a:pos x="0" y="0"/>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89" name="Freeform 441"/>
            <p:cNvSpPr>
              <a:spLocks/>
            </p:cNvSpPr>
            <p:nvPr/>
          </p:nvSpPr>
          <p:spPr bwMode="auto">
            <a:xfrm>
              <a:off x="1589" y="3126"/>
              <a:ext cx="290" cy="606"/>
            </a:xfrm>
            <a:custGeom>
              <a:avLst/>
              <a:gdLst/>
              <a:ahLst/>
              <a:cxnLst>
                <a:cxn ang="0">
                  <a:pos x="772" y="415"/>
                </a:cxn>
                <a:cxn ang="0">
                  <a:pos x="873" y="342"/>
                </a:cxn>
                <a:cxn ang="0">
                  <a:pos x="884" y="232"/>
                </a:cxn>
                <a:cxn ang="0">
                  <a:pos x="840" y="192"/>
                </a:cxn>
                <a:cxn ang="0">
                  <a:pos x="841" y="262"/>
                </a:cxn>
                <a:cxn ang="0">
                  <a:pos x="774" y="328"/>
                </a:cxn>
                <a:cxn ang="0">
                  <a:pos x="667" y="331"/>
                </a:cxn>
                <a:cxn ang="0">
                  <a:pos x="625" y="290"/>
                </a:cxn>
                <a:cxn ang="0">
                  <a:pos x="658" y="215"/>
                </a:cxn>
                <a:cxn ang="0">
                  <a:pos x="544" y="148"/>
                </a:cxn>
                <a:cxn ang="0">
                  <a:pos x="425" y="87"/>
                </a:cxn>
                <a:cxn ang="0">
                  <a:pos x="373" y="10"/>
                </a:cxn>
                <a:cxn ang="0">
                  <a:pos x="286" y="22"/>
                </a:cxn>
                <a:cxn ang="0">
                  <a:pos x="234" y="24"/>
                </a:cxn>
                <a:cxn ang="0">
                  <a:pos x="171" y="8"/>
                </a:cxn>
                <a:cxn ang="0">
                  <a:pos x="98" y="54"/>
                </a:cxn>
                <a:cxn ang="0">
                  <a:pos x="67" y="116"/>
                </a:cxn>
                <a:cxn ang="0">
                  <a:pos x="27" y="179"/>
                </a:cxn>
                <a:cxn ang="0">
                  <a:pos x="55" y="251"/>
                </a:cxn>
                <a:cxn ang="0">
                  <a:pos x="51" y="319"/>
                </a:cxn>
                <a:cxn ang="0">
                  <a:pos x="0" y="432"/>
                </a:cxn>
                <a:cxn ang="0">
                  <a:pos x="12" y="609"/>
                </a:cxn>
                <a:cxn ang="0">
                  <a:pos x="76" y="696"/>
                </a:cxn>
                <a:cxn ang="0">
                  <a:pos x="60" y="753"/>
                </a:cxn>
                <a:cxn ang="0">
                  <a:pos x="60" y="808"/>
                </a:cxn>
                <a:cxn ang="0">
                  <a:pos x="81" y="850"/>
                </a:cxn>
                <a:cxn ang="0">
                  <a:pos x="53" y="900"/>
                </a:cxn>
                <a:cxn ang="0">
                  <a:pos x="82" y="983"/>
                </a:cxn>
                <a:cxn ang="0">
                  <a:pos x="81" y="1055"/>
                </a:cxn>
                <a:cxn ang="0">
                  <a:pos x="78" y="1152"/>
                </a:cxn>
                <a:cxn ang="0">
                  <a:pos x="137" y="1265"/>
                </a:cxn>
                <a:cxn ang="0">
                  <a:pos x="198" y="1394"/>
                </a:cxn>
                <a:cxn ang="0">
                  <a:pos x="217" y="1463"/>
                </a:cxn>
                <a:cxn ang="0">
                  <a:pos x="230" y="1526"/>
                </a:cxn>
                <a:cxn ang="0">
                  <a:pos x="213" y="1590"/>
                </a:cxn>
                <a:cxn ang="0">
                  <a:pos x="201" y="1644"/>
                </a:cxn>
                <a:cxn ang="0">
                  <a:pos x="228" y="1718"/>
                </a:cxn>
                <a:cxn ang="0">
                  <a:pos x="311" y="1772"/>
                </a:cxn>
                <a:cxn ang="0">
                  <a:pos x="392" y="1798"/>
                </a:cxn>
                <a:cxn ang="0">
                  <a:pos x="451" y="1786"/>
                </a:cxn>
                <a:cxn ang="0">
                  <a:pos x="454" y="1703"/>
                </a:cxn>
                <a:cxn ang="0">
                  <a:pos x="470" y="1612"/>
                </a:cxn>
                <a:cxn ang="0">
                  <a:pos x="495" y="1509"/>
                </a:cxn>
                <a:cxn ang="0">
                  <a:pos x="420" y="1486"/>
                </a:cxn>
                <a:cxn ang="0">
                  <a:pos x="401" y="1430"/>
                </a:cxn>
                <a:cxn ang="0">
                  <a:pos x="453" y="1395"/>
                </a:cxn>
                <a:cxn ang="0">
                  <a:pos x="484" y="1332"/>
                </a:cxn>
                <a:cxn ang="0">
                  <a:pos x="455" y="1224"/>
                </a:cxn>
                <a:cxn ang="0">
                  <a:pos x="425" y="1141"/>
                </a:cxn>
                <a:cxn ang="0">
                  <a:pos x="518" y="1166"/>
                </a:cxn>
                <a:cxn ang="0">
                  <a:pos x="568" y="1151"/>
                </a:cxn>
                <a:cxn ang="0">
                  <a:pos x="558" y="1078"/>
                </a:cxn>
                <a:cxn ang="0">
                  <a:pos x="565" y="1030"/>
                </a:cxn>
                <a:cxn ang="0">
                  <a:pos x="676" y="1023"/>
                </a:cxn>
                <a:cxn ang="0">
                  <a:pos x="795" y="973"/>
                </a:cxn>
                <a:cxn ang="0">
                  <a:pos x="816" y="882"/>
                </a:cxn>
                <a:cxn ang="0">
                  <a:pos x="781" y="852"/>
                </a:cxn>
                <a:cxn ang="0">
                  <a:pos x="758" y="810"/>
                </a:cxn>
                <a:cxn ang="0">
                  <a:pos x="692" y="752"/>
                </a:cxn>
                <a:cxn ang="0">
                  <a:pos x="701" y="532"/>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490" name="Freeform 442"/>
          <p:cNvSpPr>
            <a:spLocks/>
          </p:cNvSpPr>
          <p:nvPr>
            <p:custDataLst>
              <p:tags r:id="rId280"/>
            </p:custDataLst>
          </p:nvPr>
        </p:nvSpPr>
        <p:spPr bwMode="auto">
          <a:xfrm>
            <a:off x="5460342" y="2324100"/>
            <a:ext cx="134144" cy="109538"/>
          </a:xfrm>
          <a:custGeom>
            <a:avLst/>
            <a:gdLst/>
            <a:ahLst/>
            <a:cxnLst>
              <a:cxn ang="0">
                <a:pos x="33" y="87"/>
              </a:cxn>
              <a:cxn ang="0">
                <a:pos x="59" y="142"/>
              </a:cxn>
              <a:cxn ang="0">
                <a:pos x="59" y="179"/>
              </a:cxn>
              <a:cxn ang="0">
                <a:pos x="102" y="196"/>
              </a:cxn>
              <a:cxn ang="0">
                <a:pos x="122" y="202"/>
              </a:cxn>
              <a:cxn ang="0">
                <a:pos x="139" y="204"/>
              </a:cxn>
              <a:cxn ang="0">
                <a:pos x="146" y="201"/>
              </a:cxn>
              <a:cxn ang="0">
                <a:pos x="151" y="194"/>
              </a:cxn>
              <a:cxn ang="0">
                <a:pos x="160" y="172"/>
              </a:cxn>
              <a:cxn ang="0">
                <a:pos x="172" y="149"/>
              </a:cxn>
              <a:cxn ang="0">
                <a:pos x="181" y="141"/>
              </a:cxn>
              <a:cxn ang="0">
                <a:pos x="192" y="136"/>
              </a:cxn>
              <a:cxn ang="0">
                <a:pos x="209" y="138"/>
              </a:cxn>
              <a:cxn ang="0">
                <a:pos x="220" y="142"/>
              </a:cxn>
              <a:cxn ang="0">
                <a:pos x="228" y="148"/>
              </a:cxn>
              <a:cxn ang="0">
                <a:pos x="231" y="154"/>
              </a:cxn>
              <a:cxn ang="0">
                <a:pos x="234" y="164"/>
              </a:cxn>
              <a:cxn ang="0">
                <a:pos x="231" y="167"/>
              </a:cxn>
              <a:cxn ang="0">
                <a:pos x="234" y="153"/>
              </a:cxn>
              <a:cxn ang="0">
                <a:pos x="238" y="140"/>
              </a:cxn>
              <a:cxn ang="0">
                <a:pos x="245" y="117"/>
              </a:cxn>
              <a:cxn ang="0">
                <a:pos x="254" y="115"/>
              </a:cxn>
              <a:cxn ang="0">
                <a:pos x="264" y="110"/>
              </a:cxn>
              <a:cxn ang="0">
                <a:pos x="279" y="99"/>
              </a:cxn>
              <a:cxn ang="0">
                <a:pos x="252" y="75"/>
              </a:cxn>
              <a:cxn ang="0">
                <a:pos x="227" y="58"/>
              </a:cxn>
              <a:cxn ang="0">
                <a:pos x="204" y="44"/>
              </a:cxn>
              <a:cxn ang="0">
                <a:pos x="185" y="31"/>
              </a:cxn>
              <a:cxn ang="0">
                <a:pos x="146" y="68"/>
              </a:cxn>
              <a:cxn ang="0">
                <a:pos x="79" y="25"/>
              </a:cxn>
              <a:cxn ang="0">
                <a:pos x="52" y="12"/>
              </a:cxn>
              <a:cxn ang="0">
                <a:pos x="46" y="62"/>
              </a:cxn>
              <a:cxn ang="0">
                <a:pos x="0" y="56"/>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91" name="Freeform 443"/>
          <p:cNvSpPr>
            <a:spLocks/>
          </p:cNvSpPr>
          <p:nvPr>
            <p:custDataLst>
              <p:tags r:id="rId281"/>
            </p:custDataLst>
          </p:nvPr>
        </p:nvSpPr>
        <p:spPr bwMode="auto">
          <a:xfrm>
            <a:off x="4882491" y="1897063"/>
            <a:ext cx="227013" cy="150812"/>
          </a:xfrm>
          <a:custGeom>
            <a:avLst/>
            <a:gdLst/>
            <a:ahLst/>
            <a:cxnLst>
              <a:cxn ang="0">
                <a:pos x="252" y="20"/>
              </a:cxn>
              <a:cxn ang="0">
                <a:pos x="300" y="44"/>
              </a:cxn>
              <a:cxn ang="0">
                <a:pos x="372" y="44"/>
              </a:cxn>
              <a:cxn ang="0">
                <a:pos x="425" y="131"/>
              </a:cxn>
              <a:cxn ang="0">
                <a:pos x="485" y="167"/>
              </a:cxn>
              <a:cxn ang="0">
                <a:pos x="412" y="173"/>
              </a:cxn>
              <a:cxn ang="0">
                <a:pos x="433" y="210"/>
              </a:cxn>
              <a:cxn ang="0">
                <a:pos x="392" y="241"/>
              </a:cxn>
              <a:cxn ang="0">
                <a:pos x="385" y="291"/>
              </a:cxn>
              <a:cxn ang="0">
                <a:pos x="285" y="266"/>
              </a:cxn>
              <a:cxn ang="0">
                <a:pos x="173" y="254"/>
              </a:cxn>
              <a:cxn ang="0">
                <a:pos x="60" y="266"/>
              </a:cxn>
              <a:cxn ang="0">
                <a:pos x="15" y="271"/>
              </a:cxn>
              <a:cxn ang="0">
                <a:pos x="8" y="257"/>
              </a:cxn>
              <a:cxn ang="0">
                <a:pos x="3" y="244"/>
              </a:cxn>
              <a:cxn ang="0">
                <a:pos x="0" y="229"/>
              </a:cxn>
              <a:cxn ang="0">
                <a:pos x="5" y="219"/>
              </a:cxn>
              <a:cxn ang="0">
                <a:pos x="14" y="207"/>
              </a:cxn>
              <a:cxn ang="0">
                <a:pos x="23" y="189"/>
              </a:cxn>
              <a:cxn ang="0">
                <a:pos x="31" y="166"/>
              </a:cxn>
              <a:cxn ang="0">
                <a:pos x="41" y="137"/>
              </a:cxn>
              <a:cxn ang="0">
                <a:pos x="48" y="126"/>
              </a:cxn>
              <a:cxn ang="0">
                <a:pos x="60" y="119"/>
              </a:cxn>
              <a:cxn ang="0">
                <a:pos x="87" y="111"/>
              </a:cxn>
              <a:cxn ang="0">
                <a:pos x="89" y="106"/>
              </a:cxn>
              <a:cxn ang="0">
                <a:pos x="94" y="100"/>
              </a:cxn>
              <a:cxn ang="0">
                <a:pos x="101" y="95"/>
              </a:cxn>
              <a:cxn ang="0">
                <a:pos x="106" y="93"/>
              </a:cxn>
              <a:cxn ang="0">
                <a:pos x="106" y="76"/>
              </a:cxn>
              <a:cxn ang="0">
                <a:pos x="109" y="70"/>
              </a:cxn>
              <a:cxn ang="0">
                <a:pos x="113" y="67"/>
              </a:cxn>
              <a:cxn ang="0">
                <a:pos x="122" y="69"/>
              </a:cxn>
              <a:cxn ang="0">
                <a:pos x="128" y="69"/>
              </a:cxn>
              <a:cxn ang="0">
                <a:pos x="132" y="66"/>
              </a:cxn>
              <a:cxn ang="0">
                <a:pos x="134" y="56"/>
              </a:cxn>
              <a:cxn ang="0">
                <a:pos x="139" y="44"/>
              </a:cxn>
              <a:cxn ang="0">
                <a:pos x="144" y="39"/>
              </a:cxn>
              <a:cxn ang="0">
                <a:pos x="213" y="0"/>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492" name="Freeform 444"/>
          <p:cNvSpPr>
            <a:spLocks/>
          </p:cNvSpPr>
          <p:nvPr>
            <p:custDataLst>
              <p:tags r:id="rId282"/>
            </p:custDataLst>
          </p:nvPr>
        </p:nvSpPr>
        <p:spPr bwMode="auto">
          <a:xfrm>
            <a:off x="4727709" y="2228855"/>
            <a:ext cx="89429" cy="87313"/>
          </a:xfrm>
          <a:custGeom>
            <a:avLst/>
            <a:gdLst/>
            <a:ahLst/>
            <a:cxnLst>
              <a:cxn ang="0">
                <a:pos x="86" y="147"/>
              </a:cxn>
              <a:cxn ang="0">
                <a:pos x="83" y="136"/>
              </a:cxn>
              <a:cxn ang="0">
                <a:pos x="78" y="127"/>
              </a:cxn>
              <a:cxn ang="0">
                <a:pos x="74" y="118"/>
              </a:cxn>
              <a:cxn ang="0">
                <a:pos x="70" y="110"/>
              </a:cxn>
              <a:cxn ang="0">
                <a:pos x="60" y="95"/>
              </a:cxn>
              <a:cxn ang="0">
                <a:pos x="49" y="82"/>
              </a:cxn>
              <a:cxn ang="0">
                <a:pos x="37" y="70"/>
              </a:cxn>
              <a:cxn ang="0">
                <a:pos x="25" y="56"/>
              </a:cxn>
              <a:cxn ang="0">
                <a:pos x="13" y="38"/>
              </a:cxn>
              <a:cxn ang="0">
                <a:pos x="0" y="18"/>
              </a:cxn>
              <a:cxn ang="0">
                <a:pos x="0" y="0"/>
              </a:cxn>
              <a:cxn ang="0">
                <a:pos x="7" y="2"/>
              </a:cxn>
              <a:cxn ang="0">
                <a:pos x="14" y="3"/>
              </a:cxn>
              <a:cxn ang="0">
                <a:pos x="20" y="4"/>
              </a:cxn>
              <a:cxn ang="0">
                <a:pos x="27" y="4"/>
              </a:cxn>
              <a:cxn ang="0">
                <a:pos x="33" y="4"/>
              </a:cxn>
              <a:cxn ang="0">
                <a:pos x="40" y="3"/>
              </a:cxn>
              <a:cxn ang="0">
                <a:pos x="47" y="2"/>
              </a:cxn>
              <a:cxn ang="0">
                <a:pos x="53" y="0"/>
              </a:cxn>
              <a:cxn ang="0">
                <a:pos x="140" y="12"/>
              </a:cxn>
              <a:cxn ang="0">
                <a:pos x="186" y="91"/>
              </a:cxn>
              <a:cxn ang="0">
                <a:pos x="171" y="112"/>
              </a:cxn>
              <a:cxn ang="0">
                <a:pos x="155" y="129"/>
              </a:cxn>
              <a:cxn ang="0">
                <a:pos x="149" y="137"/>
              </a:cxn>
              <a:cxn ang="0">
                <a:pos x="144" y="145"/>
              </a:cxn>
              <a:cxn ang="0">
                <a:pos x="142" y="150"/>
              </a:cxn>
              <a:cxn ang="0">
                <a:pos x="141" y="156"/>
              </a:cxn>
              <a:cxn ang="0">
                <a:pos x="140" y="161"/>
              </a:cxn>
              <a:cxn ang="0">
                <a:pos x="140" y="166"/>
              </a:cxn>
              <a:cxn ang="0">
                <a:pos x="86" y="147"/>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93" name="Freeform 445"/>
          <p:cNvSpPr>
            <a:spLocks/>
          </p:cNvSpPr>
          <p:nvPr>
            <p:custDataLst>
              <p:tags r:id="rId283"/>
            </p:custDataLst>
          </p:nvPr>
        </p:nvSpPr>
        <p:spPr bwMode="auto">
          <a:xfrm>
            <a:off x="2956322" y="3665538"/>
            <a:ext cx="89429" cy="57150"/>
          </a:xfrm>
          <a:custGeom>
            <a:avLst/>
            <a:gdLst/>
            <a:ahLst/>
            <a:cxnLst>
              <a:cxn ang="0">
                <a:pos x="153" y="21"/>
              </a:cxn>
              <a:cxn ang="0">
                <a:pos x="146" y="21"/>
              </a:cxn>
              <a:cxn ang="0">
                <a:pos x="141" y="20"/>
              </a:cxn>
              <a:cxn ang="0">
                <a:pos x="136" y="18"/>
              </a:cxn>
              <a:cxn ang="0">
                <a:pos x="133" y="15"/>
              </a:cxn>
              <a:cxn ang="0">
                <a:pos x="130" y="13"/>
              </a:cxn>
              <a:cxn ang="0">
                <a:pos x="125" y="11"/>
              </a:cxn>
              <a:cxn ang="0">
                <a:pos x="120" y="10"/>
              </a:cxn>
              <a:cxn ang="0">
                <a:pos x="113" y="9"/>
              </a:cxn>
              <a:cxn ang="0">
                <a:pos x="100" y="8"/>
              </a:cxn>
              <a:cxn ang="0">
                <a:pos x="88" y="6"/>
              </a:cxn>
              <a:cxn ang="0">
                <a:pos x="75" y="3"/>
              </a:cxn>
              <a:cxn ang="0">
                <a:pos x="64" y="1"/>
              </a:cxn>
              <a:cxn ang="0">
                <a:pos x="60" y="0"/>
              </a:cxn>
              <a:cxn ang="0">
                <a:pos x="54" y="0"/>
              </a:cxn>
              <a:cxn ang="0">
                <a:pos x="51" y="1"/>
              </a:cxn>
              <a:cxn ang="0">
                <a:pos x="46" y="2"/>
              </a:cxn>
              <a:cxn ang="0">
                <a:pos x="44" y="4"/>
              </a:cxn>
              <a:cxn ang="0">
                <a:pos x="42" y="6"/>
              </a:cxn>
              <a:cxn ang="0">
                <a:pos x="41" y="10"/>
              </a:cxn>
              <a:cxn ang="0">
                <a:pos x="40" y="15"/>
              </a:cxn>
              <a:cxn ang="0">
                <a:pos x="34" y="27"/>
              </a:cxn>
              <a:cxn ang="0">
                <a:pos x="20" y="47"/>
              </a:cxn>
              <a:cxn ang="0">
                <a:pos x="7" y="66"/>
              </a:cxn>
              <a:cxn ang="0">
                <a:pos x="0" y="77"/>
              </a:cxn>
              <a:cxn ang="0">
                <a:pos x="8" y="77"/>
              </a:cxn>
              <a:cxn ang="0">
                <a:pos x="16" y="78"/>
              </a:cxn>
              <a:cxn ang="0">
                <a:pos x="21" y="79"/>
              </a:cxn>
              <a:cxn ang="0">
                <a:pos x="25" y="81"/>
              </a:cxn>
              <a:cxn ang="0">
                <a:pos x="33" y="85"/>
              </a:cxn>
              <a:cxn ang="0">
                <a:pos x="40" y="89"/>
              </a:cxn>
              <a:cxn ang="0">
                <a:pos x="45" y="94"/>
              </a:cxn>
              <a:cxn ang="0">
                <a:pos x="52" y="98"/>
              </a:cxn>
              <a:cxn ang="0">
                <a:pos x="56" y="100"/>
              </a:cxn>
              <a:cxn ang="0">
                <a:pos x="61" y="101"/>
              </a:cxn>
              <a:cxn ang="0">
                <a:pos x="66" y="102"/>
              </a:cxn>
              <a:cxn ang="0">
                <a:pos x="74" y="102"/>
              </a:cxn>
              <a:cxn ang="0">
                <a:pos x="107" y="103"/>
              </a:cxn>
              <a:cxn ang="0">
                <a:pos x="131" y="104"/>
              </a:cxn>
              <a:cxn ang="0">
                <a:pos x="135" y="103"/>
              </a:cxn>
              <a:cxn ang="0">
                <a:pos x="139" y="102"/>
              </a:cxn>
              <a:cxn ang="0">
                <a:pos x="142" y="100"/>
              </a:cxn>
              <a:cxn ang="0">
                <a:pos x="145" y="97"/>
              </a:cxn>
              <a:cxn ang="0">
                <a:pos x="147" y="94"/>
              </a:cxn>
              <a:cxn ang="0">
                <a:pos x="150" y="88"/>
              </a:cxn>
              <a:cxn ang="0">
                <a:pos x="152" y="83"/>
              </a:cxn>
              <a:cxn ang="0">
                <a:pos x="153" y="77"/>
              </a:cxn>
              <a:cxn ang="0">
                <a:pos x="186" y="27"/>
              </a:cxn>
              <a:cxn ang="0">
                <a:pos x="153" y="21"/>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94" name="Freeform 446"/>
          <p:cNvSpPr>
            <a:spLocks/>
          </p:cNvSpPr>
          <p:nvPr>
            <p:custDataLst>
              <p:tags r:id="rId284"/>
            </p:custDataLst>
          </p:nvPr>
        </p:nvSpPr>
        <p:spPr bwMode="auto">
          <a:xfrm>
            <a:off x="4899689" y="2263775"/>
            <a:ext cx="144463" cy="96838"/>
          </a:xfrm>
          <a:custGeom>
            <a:avLst/>
            <a:gdLst/>
            <a:ahLst/>
            <a:cxnLst>
              <a:cxn ang="0">
                <a:pos x="79" y="38"/>
              </a:cxn>
              <a:cxn ang="0">
                <a:pos x="115" y="26"/>
              </a:cxn>
              <a:cxn ang="0">
                <a:pos x="148" y="14"/>
              </a:cxn>
              <a:cxn ang="0">
                <a:pos x="178" y="4"/>
              </a:cxn>
              <a:cxn ang="0">
                <a:pos x="211" y="0"/>
              </a:cxn>
              <a:cxn ang="0">
                <a:pos x="236" y="2"/>
              </a:cxn>
              <a:cxn ang="0">
                <a:pos x="256" y="6"/>
              </a:cxn>
              <a:cxn ang="0">
                <a:pos x="292" y="12"/>
              </a:cxn>
              <a:cxn ang="0">
                <a:pos x="287" y="28"/>
              </a:cxn>
              <a:cxn ang="0">
                <a:pos x="278" y="42"/>
              </a:cxn>
              <a:cxn ang="0">
                <a:pos x="269" y="53"/>
              </a:cxn>
              <a:cxn ang="0">
                <a:pos x="265" y="62"/>
              </a:cxn>
              <a:cxn ang="0">
                <a:pos x="266" y="66"/>
              </a:cxn>
              <a:cxn ang="0">
                <a:pos x="271" y="71"/>
              </a:cxn>
              <a:cxn ang="0">
                <a:pos x="285" y="79"/>
              </a:cxn>
              <a:cxn ang="0">
                <a:pos x="311" y="93"/>
              </a:cxn>
              <a:cxn ang="0">
                <a:pos x="287" y="107"/>
              </a:cxn>
              <a:cxn ang="0">
                <a:pos x="281" y="115"/>
              </a:cxn>
              <a:cxn ang="0">
                <a:pos x="278" y="129"/>
              </a:cxn>
              <a:cxn ang="0">
                <a:pos x="252" y="136"/>
              </a:cxn>
              <a:cxn ang="0">
                <a:pos x="211" y="148"/>
              </a:cxn>
              <a:cxn ang="0">
                <a:pos x="191" y="168"/>
              </a:cxn>
              <a:cxn ang="0">
                <a:pos x="178" y="176"/>
              </a:cxn>
              <a:cxn ang="0">
                <a:pos x="165" y="179"/>
              </a:cxn>
              <a:cxn ang="0">
                <a:pos x="151" y="175"/>
              </a:cxn>
              <a:cxn ang="0">
                <a:pos x="137" y="167"/>
              </a:cxn>
              <a:cxn ang="0">
                <a:pos x="120" y="158"/>
              </a:cxn>
              <a:cxn ang="0">
                <a:pos x="98" y="155"/>
              </a:cxn>
              <a:cxn ang="0">
                <a:pos x="66" y="155"/>
              </a:cxn>
              <a:cxn ang="0">
                <a:pos x="51" y="157"/>
              </a:cxn>
              <a:cxn ang="0">
                <a:pos x="39" y="161"/>
              </a:cxn>
              <a:cxn ang="0">
                <a:pos x="36" y="142"/>
              </a:cxn>
              <a:cxn ang="0">
                <a:pos x="32" y="123"/>
              </a:cxn>
              <a:cxn ang="0">
                <a:pos x="21" y="128"/>
              </a:cxn>
              <a:cxn ang="0">
                <a:pos x="13" y="129"/>
              </a:cxn>
              <a:cxn ang="0">
                <a:pos x="7" y="126"/>
              </a:cxn>
              <a:cxn ang="0">
                <a:pos x="3" y="121"/>
              </a:cxn>
              <a:cxn ang="0">
                <a:pos x="0" y="105"/>
              </a:cxn>
              <a:cxn ang="0">
                <a:pos x="0" y="87"/>
              </a:cxn>
              <a:cxn ang="0">
                <a:pos x="3" y="82"/>
              </a:cxn>
              <a:cxn ang="0">
                <a:pos x="13" y="78"/>
              </a:cxn>
              <a:cxn ang="0">
                <a:pos x="21" y="72"/>
              </a:cxn>
              <a:cxn ang="0">
                <a:pos x="25" y="68"/>
              </a:cxn>
              <a:cxn ang="0">
                <a:pos x="26" y="62"/>
              </a:cxn>
              <a:cxn ang="0">
                <a:pos x="24" y="51"/>
              </a:cxn>
              <a:cxn ang="0">
                <a:pos x="19" y="43"/>
              </a:cxn>
              <a:cxn ang="0">
                <a:pos x="8" y="29"/>
              </a:cxn>
              <a:cxn ang="0">
                <a:pos x="1" y="18"/>
              </a:cxn>
              <a:cxn ang="0">
                <a:pos x="1" y="13"/>
              </a:cxn>
              <a:cxn ang="0">
                <a:pos x="6" y="6"/>
              </a:cxn>
              <a:cxn ang="0">
                <a:pos x="0" y="6"/>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95" name="Freeform 447"/>
          <p:cNvSpPr>
            <a:spLocks/>
          </p:cNvSpPr>
          <p:nvPr>
            <p:custDataLst>
              <p:tags r:id="rId285"/>
            </p:custDataLst>
          </p:nvPr>
        </p:nvSpPr>
        <p:spPr bwMode="auto">
          <a:xfrm>
            <a:off x="4201451" y="3190875"/>
            <a:ext cx="192617" cy="165100"/>
          </a:xfrm>
          <a:custGeom>
            <a:avLst/>
            <a:gdLst/>
            <a:ahLst/>
            <a:cxnLst>
              <a:cxn ang="0">
                <a:pos x="6" y="260"/>
              </a:cxn>
              <a:cxn ang="0">
                <a:pos x="13" y="237"/>
              </a:cxn>
              <a:cxn ang="0">
                <a:pos x="17" y="202"/>
              </a:cxn>
              <a:cxn ang="0">
                <a:pos x="23" y="173"/>
              </a:cxn>
              <a:cxn ang="0">
                <a:pos x="32" y="162"/>
              </a:cxn>
              <a:cxn ang="0">
                <a:pos x="48" y="150"/>
              </a:cxn>
              <a:cxn ang="0">
                <a:pos x="72" y="141"/>
              </a:cxn>
              <a:cxn ang="0">
                <a:pos x="93" y="134"/>
              </a:cxn>
              <a:cxn ang="0">
                <a:pos x="104" y="125"/>
              </a:cxn>
              <a:cxn ang="0">
                <a:pos x="113" y="114"/>
              </a:cxn>
              <a:cxn ang="0">
                <a:pos x="123" y="93"/>
              </a:cxn>
              <a:cxn ang="0">
                <a:pos x="136" y="69"/>
              </a:cxn>
              <a:cxn ang="0">
                <a:pos x="147" y="55"/>
              </a:cxn>
              <a:cxn ang="0">
                <a:pos x="155" y="51"/>
              </a:cxn>
              <a:cxn ang="0">
                <a:pos x="170" y="51"/>
              </a:cxn>
              <a:cxn ang="0">
                <a:pos x="189" y="48"/>
              </a:cxn>
              <a:cxn ang="0">
                <a:pos x="213" y="35"/>
              </a:cxn>
              <a:cxn ang="0">
                <a:pos x="237" y="20"/>
              </a:cxn>
              <a:cxn ang="0">
                <a:pos x="257" y="11"/>
              </a:cxn>
              <a:cxn ang="0">
                <a:pos x="282" y="4"/>
              </a:cxn>
              <a:cxn ang="0">
                <a:pos x="314" y="0"/>
              </a:cxn>
              <a:cxn ang="0">
                <a:pos x="332" y="14"/>
              </a:cxn>
              <a:cxn ang="0">
                <a:pos x="337" y="34"/>
              </a:cxn>
              <a:cxn ang="0">
                <a:pos x="343" y="50"/>
              </a:cxn>
              <a:cxn ang="0">
                <a:pos x="352" y="62"/>
              </a:cxn>
              <a:cxn ang="0">
                <a:pos x="368" y="74"/>
              </a:cxn>
              <a:cxn ang="0">
                <a:pos x="382" y="85"/>
              </a:cxn>
              <a:cxn ang="0">
                <a:pos x="390" y="93"/>
              </a:cxn>
              <a:cxn ang="0">
                <a:pos x="396" y="115"/>
              </a:cxn>
              <a:cxn ang="0">
                <a:pos x="398" y="143"/>
              </a:cxn>
              <a:cxn ang="0">
                <a:pos x="398" y="170"/>
              </a:cxn>
              <a:cxn ang="0">
                <a:pos x="402" y="196"/>
              </a:cxn>
              <a:cxn ang="0">
                <a:pos x="398" y="217"/>
              </a:cxn>
              <a:cxn ang="0">
                <a:pos x="382" y="226"/>
              </a:cxn>
              <a:cxn ang="0">
                <a:pos x="365" y="241"/>
              </a:cxn>
              <a:cxn ang="0">
                <a:pos x="363" y="237"/>
              </a:cxn>
              <a:cxn ang="0">
                <a:pos x="358" y="233"/>
              </a:cxn>
              <a:cxn ang="0">
                <a:pos x="342" y="227"/>
              </a:cxn>
              <a:cxn ang="0">
                <a:pos x="319" y="223"/>
              </a:cxn>
              <a:cxn ang="0">
                <a:pos x="152" y="241"/>
              </a:cxn>
              <a:cxn ang="0">
                <a:pos x="150" y="257"/>
              </a:cxn>
              <a:cxn ang="0">
                <a:pos x="150" y="274"/>
              </a:cxn>
              <a:cxn ang="0">
                <a:pos x="152" y="314"/>
              </a:cxn>
              <a:cxn ang="0">
                <a:pos x="139" y="312"/>
              </a:cxn>
              <a:cxn ang="0">
                <a:pos x="126" y="305"/>
              </a:cxn>
              <a:cxn ang="0">
                <a:pos x="100" y="290"/>
              </a:cxn>
              <a:cxn ang="0">
                <a:pos x="89" y="307"/>
              </a:cxn>
              <a:cxn ang="0">
                <a:pos x="82" y="312"/>
              </a:cxn>
              <a:cxn ang="0">
                <a:pos x="73" y="314"/>
              </a:cxn>
              <a:cxn ang="0">
                <a:pos x="60" y="311"/>
              </a:cxn>
              <a:cxn ang="0">
                <a:pos x="47" y="302"/>
              </a:cxn>
              <a:cxn ang="0">
                <a:pos x="28" y="291"/>
              </a:cxn>
              <a:cxn ang="0">
                <a:pos x="0" y="284"/>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96" name="Freeform 448"/>
          <p:cNvSpPr>
            <a:spLocks/>
          </p:cNvSpPr>
          <p:nvPr>
            <p:custDataLst>
              <p:tags r:id="rId286"/>
            </p:custDataLst>
          </p:nvPr>
        </p:nvSpPr>
        <p:spPr bwMode="auto">
          <a:xfrm>
            <a:off x="4578088" y="3259138"/>
            <a:ext cx="209815" cy="349250"/>
          </a:xfrm>
          <a:custGeom>
            <a:avLst/>
            <a:gdLst/>
            <a:ahLst/>
            <a:cxnLst>
              <a:cxn ang="0">
                <a:pos x="335" y="36"/>
              </a:cxn>
              <a:cxn ang="0">
                <a:pos x="321" y="98"/>
              </a:cxn>
              <a:cxn ang="0">
                <a:pos x="277" y="162"/>
              </a:cxn>
              <a:cxn ang="0">
                <a:pos x="253" y="219"/>
              </a:cxn>
              <a:cxn ang="0">
                <a:pos x="232" y="272"/>
              </a:cxn>
              <a:cxn ang="0">
                <a:pos x="209" y="329"/>
              </a:cxn>
              <a:cxn ang="0">
                <a:pos x="196" y="362"/>
              </a:cxn>
              <a:cxn ang="0">
                <a:pos x="180" y="380"/>
              </a:cxn>
              <a:cxn ang="0">
                <a:pos x="167" y="390"/>
              </a:cxn>
              <a:cxn ang="0">
                <a:pos x="141" y="382"/>
              </a:cxn>
              <a:cxn ang="0">
                <a:pos x="121" y="370"/>
              </a:cxn>
              <a:cxn ang="0">
                <a:pos x="94" y="367"/>
              </a:cxn>
              <a:cxn ang="0">
                <a:pos x="64" y="380"/>
              </a:cxn>
              <a:cxn ang="0">
                <a:pos x="44" y="403"/>
              </a:cxn>
              <a:cxn ang="0">
                <a:pos x="21" y="454"/>
              </a:cxn>
              <a:cxn ang="0">
                <a:pos x="7" y="482"/>
              </a:cxn>
              <a:cxn ang="0">
                <a:pos x="1" y="500"/>
              </a:cxn>
              <a:cxn ang="0">
                <a:pos x="8" y="517"/>
              </a:cxn>
              <a:cxn ang="0">
                <a:pos x="20" y="526"/>
              </a:cxn>
              <a:cxn ang="0">
                <a:pos x="55" y="526"/>
              </a:cxn>
              <a:cxn ang="0">
                <a:pos x="71" y="548"/>
              </a:cxn>
              <a:cxn ang="0">
                <a:pos x="73" y="590"/>
              </a:cxn>
              <a:cxn ang="0">
                <a:pos x="67" y="630"/>
              </a:cxn>
              <a:cxn ang="0">
                <a:pos x="433" y="661"/>
              </a:cxn>
              <a:cxn ang="0">
                <a:pos x="442" y="582"/>
              </a:cxn>
              <a:cxn ang="0">
                <a:pos x="415" y="568"/>
              </a:cxn>
              <a:cxn ang="0">
                <a:pos x="373" y="557"/>
              </a:cxn>
              <a:cxn ang="0">
                <a:pos x="353" y="549"/>
              </a:cxn>
              <a:cxn ang="0">
                <a:pos x="340" y="537"/>
              </a:cxn>
              <a:cxn ang="0">
                <a:pos x="333" y="515"/>
              </a:cxn>
              <a:cxn ang="0">
                <a:pos x="333" y="464"/>
              </a:cxn>
              <a:cxn ang="0">
                <a:pos x="337" y="428"/>
              </a:cxn>
              <a:cxn ang="0">
                <a:pos x="351" y="397"/>
              </a:cxn>
              <a:cxn ang="0">
                <a:pos x="373" y="364"/>
              </a:cxn>
              <a:cxn ang="0">
                <a:pos x="392" y="330"/>
              </a:cxn>
              <a:cxn ang="0">
                <a:pos x="399" y="297"/>
              </a:cxn>
              <a:cxn ang="0">
                <a:pos x="389" y="267"/>
              </a:cxn>
              <a:cxn ang="0">
                <a:pos x="373" y="246"/>
              </a:cxn>
              <a:cxn ang="0">
                <a:pos x="343" y="217"/>
              </a:cxn>
              <a:cxn ang="0">
                <a:pos x="333" y="192"/>
              </a:cxn>
              <a:cxn ang="0">
                <a:pos x="335" y="173"/>
              </a:cxn>
              <a:cxn ang="0">
                <a:pos x="353" y="164"/>
              </a:cxn>
              <a:cxn ang="0">
                <a:pos x="406" y="162"/>
              </a:cxn>
              <a:cxn ang="0">
                <a:pos x="395" y="151"/>
              </a:cxn>
              <a:cxn ang="0">
                <a:pos x="379" y="117"/>
              </a:cxn>
              <a:cxn ang="0">
                <a:pos x="371" y="73"/>
              </a:cxn>
              <a:cxn ang="0">
                <a:pos x="373" y="45"/>
              </a:cxn>
              <a:cxn ang="0">
                <a:pos x="367" y="11"/>
              </a:cxn>
              <a:cxn ang="0">
                <a:pos x="347" y="0"/>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97" name="Freeform 449"/>
          <p:cNvSpPr>
            <a:spLocks/>
          </p:cNvSpPr>
          <p:nvPr>
            <p:custDataLst>
              <p:tags r:id="rId287"/>
            </p:custDataLst>
          </p:nvPr>
        </p:nvSpPr>
        <p:spPr bwMode="auto">
          <a:xfrm>
            <a:off x="7233447" y="3017838"/>
            <a:ext cx="60193" cy="57150"/>
          </a:xfrm>
          <a:custGeom>
            <a:avLst/>
            <a:gdLst/>
            <a:ahLst/>
            <a:cxnLst>
              <a:cxn ang="0">
                <a:pos x="0" y="56"/>
              </a:cxn>
              <a:cxn ang="0">
                <a:pos x="4" y="49"/>
              </a:cxn>
              <a:cxn ang="0">
                <a:pos x="10" y="41"/>
              </a:cxn>
              <a:cxn ang="0">
                <a:pos x="16" y="33"/>
              </a:cxn>
              <a:cxn ang="0">
                <a:pos x="24" y="25"/>
              </a:cxn>
              <a:cxn ang="0">
                <a:pos x="37" y="11"/>
              </a:cxn>
              <a:cxn ang="0">
                <a:pos x="47" y="0"/>
              </a:cxn>
              <a:cxn ang="0">
                <a:pos x="113" y="0"/>
              </a:cxn>
              <a:cxn ang="0">
                <a:pos x="114" y="4"/>
              </a:cxn>
              <a:cxn ang="0">
                <a:pos x="115" y="8"/>
              </a:cxn>
              <a:cxn ang="0">
                <a:pos x="117" y="12"/>
              </a:cxn>
              <a:cxn ang="0">
                <a:pos x="119" y="14"/>
              </a:cxn>
              <a:cxn ang="0">
                <a:pos x="124" y="20"/>
              </a:cxn>
              <a:cxn ang="0">
                <a:pos x="126" y="24"/>
              </a:cxn>
              <a:cxn ang="0">
                <a:pos x="126" y="32"/>
              </a:cxn>
              <a:cxn ang="0">
                <a:pos x="125" y="41"/>
              </a:cxn>
              <a:cxn ang="0">
                <a:pos x="124" y="48"/>
              </a:cxn>
              <a:cxn ang="0">
                <a:pos x="122" y="55"/>
              </a:cxn>
              <a:cxn ang="0">
                <a:pos x="119" y="62"/>
              </a:cxn>
              <a:cxn ang="0">
                <a:pos x="116" y="69"/>
              </a:cxn>
              <a:cxn ang="0">
                <a:pos x="112" y="75"/>
              </a:cxn>
              <a:cxn ang="0">
                <a:pos x="108" y="81"/>
              </a:cxn>
              <a:cxn ang="0">
                <a:pos x="104" y="86"/>
              </a:cxn>
              <a:cxn ang="0">
                <a:pos x="99" y="90"/>
              </a:cxn>
              <a:cxn ang="0">
                <a:pos x="93" y="94"/>
              </a:cxn>
              <a:cxn ang="0">
                <a:pos x="88" y="99"/>
              </a:cxn>
              <a:cxn ang="0">
                <a:pos x="81" y="101"/>
              </a:cxn>
              <a:cxn ang="0">
                <a:pos x="74" y="103"/>
              </a:cxn>
              <a:cxn ang="0">
                <a:pos x="67" y="105"/>
              </a:cxn>
              <a:cxn ang="0">
                <a:pos x="60" y="105"/>
              </a:cxn>
              <a:cxn ang="0">
                <a:pos x="48" y="104"/>
              </a:cxn>
              <a:cxn ang="0">
                <a:pos x="38" y="102"/>
              </a:cxn>
              <a:cxn ang="0">
                <a:pos x="31" y="98"/>
              </a:cxn>
              <a:cxn ang="0">
                <a:pos x="24" y="92"/>
              </a:cxn>
              <a:cxn ang="0">
                <a:pos x="20" y="86"/>
              </a:cxn>
              <a:cxn ang="0">
                <a:pos x="16" y="78"/>
              </a:cxn>
              <a:cxn ang="0">
                <a:pos x="14" y="70"/>
              </a:cxn>
              <a:cxn ang="0">
                <a:pos x="13" y="62"/>
              </a:cxn>
              <a:cxn ang="0">
                <a:pos x="0" y="56"/>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98" name="Freeform 450"/>
          <p:cNvSpPr>
            <a:spLocks/>
          </p:cNvSpPr>
          <p:nvPr>
            <p:custDataLst>
              <p:tags r:id="rId288"/>
            </p:custDataLst>
          </p:nvPr>
        </p:nvSpPr>
        <p:spPr bwMode="auto">
          <a:xfrm>
            <a:off x="2201333" y="3281368"/>
            <a:ext cx="323321" cy="523875"/>
          </a:xfrm>
          <a:custGeom>
            <a:avLst/>
            <a:gdLst/>
            <a:ahLst/>
            <a:cxnLst>
              <a:cxn ang="0">
                <a:pos x="671" y="573"/>
              </a:cxn>
              <a:cxn ang="0">
                <a:pos x="680" y="550"/>
              </a:cxn>
              <a:cxn ang="0">
                <a:pos x="671" y="491"/>
              </a:cxn>
              <a:cxn ang="0">
                <a:pos x="659" y="423"/>
              </a:cxn>
              <a:cxn ang="0">
                <a:pos x="678" y="389"/>
              </a:cxn>
              <a:cxn ang="0">
                <a:pos x="557" y="361"/>
              </a:cxn>
              <a:cxn ang="0">
                <a:pos x="533" y="326"/>
              </a:cxn>
              <a:cxn ang="0">
                <a:pos x="462" y="310"/>
              </a:cxn>
              <a:cxn ang="0">
                <a:pos x="402" y="270"/>
              </a:cxn>
              <a:cxn ang="0">
                <a:pos x="375" y="201"/>
              </a:cxn>
              <a:cxn ang="0">
                <a:pos x="375" y="133"/>
              </a:cxn>
              <a:cxn ang="0">
                <a:pos x="395" y="84"/>
              </a:cxn>
              <a:cxn ang="0">
                <a:pos x="435" y="48"/>
              </a:cxn>
              <a:cxn ang="0">
                <a:pos x="463" y="11"/>
              </a:cxn>
              <a:cxn ang="0">
                <a:pos x="389" y="39"/>
              </a:cxn>
              <a:cxn ang="0">
                <a:pos x="335" y="68"/>
              </a:cxn>
              <a:cxn ang="0">
                <a:pos x="304" y="78"/>
              </a:cxn>
              <a:cxn ang="0">
                <a:pos x="278" y="84"/>
              </a:cxn>
              <a:cxn ang="0">
                <a:pos x="241" y="81"/>
              </a:cxn>
              <a:cxn ang="0">
                <a:pos x="217" y="108"/>
              </a:cxn>
              <a:cxn ang="0">
                <a:pos x="196" y="175"/>
              </a:cxn>
              <a:cxn ang="0">
                <a:pos x="157" y="227"/>
              </a:cxn>
              <a:cxn ang="0">
                <a:pos x="107" y="284"/>
              </a:cxn>
              <a:cxn ang="0">
                <a:pos x="90" y="317"/>
              </a:cxn>
              <a:cxn ang="0">
                <a:pos x="86" y="356"/>
              </a:cxn>
              <a:cxn ang="0">
                <a:pos x="97" y="382"/>
              </a:cxn>
              <a:cxn ang="0">
                <a:pos x="97" y="451"/>
              </a:cxn>
              <a:cxn ang="0">
                <a:pos x="95" y="525"/>
              </a:cxn>
              <a:cxn ang="0">
                <a:pos x="72" y="563"/>
              </a:cxn>
              <a:cxn ang="0">
                <a:pos x="37" y="592"/>
              </a:cxn>
              <a:cxn ang="0">
                <a:pos x="11" y="612"/>
              </a:cxn>
              <a:cxn ang="0">
                <a:pos x="30" y="668"/>
              </a:cxn>
              <a:cxn ang="0">
                <a:pos x="123" y="725"/>
              </a:cxn>
              <a:cxn ang="0">
                <a:pos x="175" y="728"/>
              </a:cxn>
              <a:cxn ang="0">
                <a:pos x="234" y="746"/>
              </a:cxn>
              <a:cxn ang="0">
                <a:pos x="299" y="795"/>
              </a:cxn>
              <a:cxn ang="0">
                <a:pos x="337" y="850"/>
              </a:cxn>
              <a:cxn ang="0">
                <a:pos x="367" y="881"/>
              </a:cxn>
              <a:cxn ang="0">
                <a:pos x="412" y="886"/>
              </a:cxn>
              <a:cxn ang="0">
                <a:pos x="462" y="876"/>
              </a:cxn>
              <a:cxn ang="0">
                <a:pos x="492" y="878"/>
              </a:cxn>
              <a:cxn ang="0">
                <a:pos x="515" y="904"/>
              </a:cxn>
              <a:cxn ang="0">
                <a:pos x="513" y="922"/>
              </a:cxn>
              <a:cxn ang="0">
                <a:pos x="488" y="937"/>
              </a:cxn>
              <a:cxn ang="0">
                <a:pos x="488" y="963"/>
              </a:cxn>
              <a:cxn ang="0">
                <a:pos x="511" y="994"/>
              </a:cxn>
              <a:cxn ang="0">
                <a:pos x="542" y="962"/>
              </a:cxn>
              <a:cxn ang="0">
                <a:pos x="566" y="861"/>
              </a:cxn>
              <a:cxn ang="0">
                <a:pos x="571" y="803"/>
              </a:cxn>
              <a:cxn ang="0">
                <a:pos x="555" y="771"/>
              </a:cxn>
              <a:cxn ang="0">
                <a:pos x="523" y="749"/>
              </a:cxn>
              <a:cxn ang="0">
                <a:pos x="521" y="723"/>
              </a:cxn>
              <a:cxn ang="0">
                <a:pos x="566" y="700"/>
              </a:cxn>
              <a:cxn ang="0">
                <a:pos x="556" y="665"/>
              </a:cxn>
              <a:cxn ang="0">
                <a:pos x="556" y="649"/>
              </a:cxn>
              <a:cxn ang="0">
                <a:pos x="655" y="628"/>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99" name="Freeform 451"/>
          <p:cNvSpPr>
            <a:spLocks/>
          </p:cNvSpPr>
          <p:nvPr>
            <p:custDataLst>
              <p:tags r:id="rId289"/>
            </p:custDataLst>
          </p:nvPr>
        </p:nvSpPr>
        <p:spPr bwMode="auto">
          <a:xfrm>
            <a:off x="4641721" y="3549650"/>
            <a:ext cx="202935" cy="274638"/>
          </a:xfrm>
          <a:custGeom>
            <a:avLst/>
            <a:gdLst/>
            <a:ahLst/>
            <a:cxnLst>
              <a:cxn ang="0">
                <a:pos x="429" y="22"/>
              </a:cxn>
              <a:cxn ang="0">
                <a:pos x="428" y="43"/>
              </a:cxn>
              <a:cxn ang="0">
                <a:pos x="424" y="54"/>
              </a:cxn>
              <a:cxn ang="0">
                <a:pos x="415" y="67"/>
              </a:cxn>
              <a:cxn ang="0">
                <a:pos x="413" y="81"/>
              </a:cxn>
              <a:cxn ang="0">
                <a:pos x="414" y="160"/>
              </a:cxn>
              <a:cxn ang="0">
                <a:pos x="408" y="207"/>
              </a:cxn>
              <a:cxn ang="0">
                <a:pos x="396" y="241"/>
              </a:cxn>
              <a:cxn ang="0">
                <a:pos x="372" y="278"/>
              </a:cxn>
              <a:cxn ang="0">
                <a:pos x="338" y="309"/>
              </a:cxn>
              <a:cxn ang="0">
                <a:pos x="319" y="333"/>
              </a:cxn>
              <a:cxn ang="0">
                <a:pos x="312" y="412"/>
              </a:cxn>
              <a:cxn ang="0">
                <a:pos x="304" y="439"/>
              </a:cxn>
              <a:cxn ang="0">
                <a:pos x="290" y="448"/>
              </a:cxn>
              <a:cxn ang="0">
                <a:pos x="269" y="455"/>
              </a:cxn>
              <a:cxn ang="0">
                <a:pos x="253" y="472"/>
              </a:cxn>
              <a:cxn ang="0">
                <a:pos x="234" y="500"/>
              </a:cxn>
              <a:cxn ang="0">
                <a:pos x="223" y="505"/>
              </a:cxn>
              <a:cxn ang="0">
                <a:pos x="201" y="504"/>
              </a:cxn>
              <a:cxn ang="0">
                <a:pos x="189" y="498"/>
              </a:cxn>
              <a:cxn ang="0">
                <a:pos x="145" y="500"/>
              </a:cxn>
              <a:cxn ang="0">
                <a:pos x="123" y="500"/>
              </a:cxn>
              <a:cxn ang="0">
                <a:pos x="113" y="494"/>
              </a:cxn>
              <a:cxn ang="0">
                <a:pos x="95" y="493"/>
              </a:cxn>
              <a:cxn ang="0">
                <a:pos x="78" y="502"/>
              </a:cxn>
              <a:cxn ang="0">
                <a:pos x="62" y="519"/>
              </a:cxn>
              <a:cxn ang="0">
                <a:pos x="27" y="491"/>
              </a:cxn>
              <a:cxn ang="0">
                <a:pos x="6" y="447"/>
              </a:cxn>
              <a:cxn ang="0">
                <a:pos x="25" y="430"/>
              </a:cxn>
              <a:cxn ang="0">
                <a:pos x="42" y="424"/>
              </a:cxn>
              <a:cxn ang="0">
                <a:pos x="61" y="428"/>
              </a:cxn>
              <a:cxn ang="0">
                <a:pos x="58" y="418"/>
              </a:cxn>
              <a:cxn ang="0">
                <a:pos x="45" y="386"/>
              </a:cxn>
              <a:cxn ang="0">
                <a:pos x="47" y="366"/>
              </a:cxn>
              <a:cxn ang="0">
                <a:pos x="57" y="356"/>
              </a:cxn>
              <a:cxn ang="0">
                <a:pos x="71" y="352"/>
              </a:cxn>
              <a:cxn ang="0">
                <a:pos x="89" y="337"/>
              </a:cxn>
              <a:cxn ang="0">
                <a:pos x="104" y="333"/>
              </a:cxn>
              <a:cxn ang="0">
                <a:pos x="115" y="342"/>
              </a:cxn>
              <a:cxn ang="0">
                <a:pos x="135" y="359"/>
              </a:cxn>
              <a:cxn ang="0">
                <a:pos x="154" y="351"/>
              </a:cxn>
              <a:cxn ang="0">
                <a:pos x="181" y="353"/>
              </a:cxn>
              <a:cxn ang="0">
                <a:pos x="199" y="340"/>
              </a:cxn>
              <a:cxn ang="0">
                <a:pos x="210" y="315"/>
              </a:cxn>
              <a:cxn ang="0">
                <a:pos x="213" y="290"/>
              </a:cxn>
              <a:cxn ang="0">
                <a:pos x="215" y="269"/>
              </a:cxn>
              <a:cxn ang="0">
                <a:pos x="201" y="236"/>
              </a:cxn>
              <a:cxn ang="0">
                <a:pos x="188" y="203"/>
              </a:cxn>
              <a:cxn ang="0">
                <a:pos x="207" y="177"/>
              </a:cxn>
              <a:cxn ang="0">
                <a:pos x="210" y="164"/>
              </a:cxn>
              <a:cxn ang="0">
                <a:pos x="200" y="155"/>
              </a:cxn>
              <a:cxn ang="0">
                <a:pos x="197" y="137"/>
              </a:cxn>
              <a:cxn ang="0">
                <a:pos x="188" y="129"/>
              </a:cxn>
              <a:cxn ang="0">
                <a:pos x="161" y="132"/>
              </a:cxn>
              <a:cxn ang="0">
                <a:pos x="137" y="131"/>
              </a:cxn>
              <a:cxn ang="0">
                <a:pos x="125" y="119"/>
              </a:cxn>
              <a:cxn ang="0">
                <a:pos x="123" y="103"/>
              </a:cxn>
              <a:cxn ang="0">
                <a:pos x="132" y="76"/>
              </a:cxn>
              <a:cxn ang="0">
                <a:pos x="306" y="38"/>
              </a:cxn>
              <a:cxn ang="0">
                <a:pos x="323" y="17"/>
              </a:cxn>
              <a:cxn ang="0">
                <a:pos x="343" y="7"/>
              </a:cxn>
              <a:cxn ang="0">
                <a:pos x="374" y="5"/>
              </a:cxn>
              <a:cxn ang="0">
                <a:pos x="408" y="4"/>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00" name="Freeform 452"/>
          <p:cNvSpPr>
            <a:spLocks/>
          </p:cNvSpPr>
          <p:nvPr>
            <p:custDataLst>
              <p:tags r:id="rId290"/>
            </p:custDataLst>
          </p:nvPr>
        </p:nvSpPr>
        <p:spPr bwMode="auto">
          <a:xfrm>
            <a:off x="4676114" y="2192338"/>
            <a:ext cx="137583" cy="114300"/>
          </a:xfrm>
          <a:custGeom>
            <a:avLst/>
            <a:gdLst/>
            <a:ahLst/>
            <a:cxnLst>
              <a:cxn ang="0">
                <a:pos x="259" y="93"/>
              </a:cxn>
              <a:cxn ang="0">
                <a:pos x="166" y="77"/>
              </a:cxn>
              <a:cxn ang="0">
                <a:pos x="152" y="79"/>
              </a:cxn>
              <a:cxn ang="0">
                <a:pos x="139" y="79"/>
              </a:cxn>
              <a:cxn ang="0">
                <a:pos x="126" y="77"/>
              </a:cxn>
              <a:cxn ang="0">
                <a:pos x="119" y="93"/>
              </a:cxn>
              <a:cxn ang="0">
                <a:pos x="144" y="131"/>
              </a:cxn>
              <a:cxn ang="0">
                <a:pos x="168" y="157"/>
              </a:cxn>
              <a:cxn ang="0">
                <a:pos x="189" y="185"/>
              </a:cxn>
              <a:cxn ang="0">
                <a:pos x="197" y="202"/>
              </a:cxn>
              <a:cxn ang="0">
                <a:pos x="205" y="222"/>
              </a:cxn>
              <a:cxn ang="0">
                <a:pos x="175" y="223"/>
              </a:cxn>
              <a:cxn ang="0">
                <a:pos x="161" y="222"/>
              </a:cxn>
              <a:cxn ang="0">
                <a:pos x="146" y="216"/>
              </a:cxn>
              <a:cxn ang="0">
                <a:pos x="134" y="209"/>
              </a:cxn>
              <a:cxn ang="0">
                <a:pos x="127" y="198"/>
              </a:cxn>
              <a:cxn ang="0">
                <a:pos x="121" y="187"/>
              </a:cxn>
              <a:cxn ang="0">
                <a:pos x="113" y="180"/>
              </a:cxn>
              <a:cxn ang="0">
                <a:pos x="91" y="145"/>
              </a:cxn>
              <a:cxn ang="0">
                <a:pos x="68" y="113"/>
              </a:cxn>
              <a:cxn ang="0">
                <a:pos x="55" y="99"/>
              </a:cxn>
              <a:cxn ang="0">
                <a:pos x="42" y="87"/>
              </a:cxn>
              <a:cxn ang="0">
                <a:pos x="27" y="79"/>
              </a:cxn>
              <a:cxn ang="0">
                <a:pos x="13" y="75"/>
              </a:cxn>
              <a:cxn ang="0">
                <a:pos x="4" y="65"/>
              </a:cxn>
              <a:cxn ang="0">
                <a:pos x="1" y="58"/>
              </a:cxn>
              <a:cxn ang="0">
                <a:pos x="0" y="49"/>
              </a:cxn>
              <a:cxn ang="0">
                <a:pos x="40" y="55"/>
              </a:cxn>
              <a:cxn ang="0">
                <a:pos x="70" y="55"/>
              </a:cxn>
              <a:cxn ang="0">
                <a:pos x="91" y="50"/>
              </a:cxn>
              <a:cxn ang="0">
                <a:pos x="106" y="41"/>
              </a:cxn>
              <a:cxn ang="0">
                <a:pos x="127" y="20"/>
              </a:cxn>
              <a:cxn ang="0">
                <a:pos x="138" y="9"/>
              </a:cxn>
              <a:cxn ang="0">
                <a:pos x="152" y="0"/>
              </a:cxn>
              <a:cxn ang="0">
                <a:pos x="172" y="14"/>
              </a:cxn>
              <a:cxn ang="0">
                <a:pos x="194" y="26"/>
              </a:cxn>
              <a:cxn ang="0">
                <a:pos x="218" y="34"/>
              </a:cxn>
              <a:cxn ang="0">
                <a:pos x="246" y="37"/>
              </a:cxn>
              <a:cxn ang="0">
                <a:pos x="262" y="34"/>
              </a:cxn>
              <a:cxn ang="0">
                <a:pos x="279" y="31"/>
              </a:cxn>
              <a:cxn ang="0">
                <a:pos x="285" y="47"/>
              </a:cxn>
              <a:cxn ang="0">
                <a:pos x="287" y="49"/>
              </a:cxn>
              <a:cxn ang="0">
                <a:pos x="292" y="69"/>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7" y="49"/>
                </a:lnTo>
                <a:lnTo>
                  <a:pt x="289" y="52"/>
                </a:lnTo>
                <a:lnTo>
                  <a:pt x="292" y="6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1" name="Freeform 453"/>
          <p:cNvSpPr>
            <a:spLocks/>
          </p:cNvSpPr>
          <p:nvPr>
            <p:custDataLst>
              <p:tags r:id="rId291"/>
            </p:custDataLst>
          </p:nvPr>
        </p:nvSpPr>
        <p:spPr bwMode="auto">
          <a:xfrm>
            <a:off x="4622803" y="2051050"/>
            <a:ext cx="182298" cy="77788"/>
          </a:xfrm>
          <a:custGeom>
            <a:avLst/>
            <a:gdLst/>
            <a:ahLst/>
            <a:cxnLst>
              <a:cxn ang="0">
                <a:pos x="375" y="94"/>
              </a:cxn>
              <a:cxn ang="0">
                <a:pos x="360" y="101"/>
              </a:cxn>
              <a:cxn ang="0">
                <a:pos x="354" y="108"/>
              </a:cxn>
              <a:cxn ang="0">
                <a:pos x="347" y="117"/>
              </a:cxn>
              <a:cxn ang="0">
                <a:pos x="333" y="127"/>
              </a:cxn>
              <a:cxn ang="0">
                <a:pos x="320" y="131"/>
              </a:cxn>
              <a:cxn ang="0">
                <a:pos x="311" y="132"/>
              </a:cxn>
              <a:cxn ang="0">
                <a:pos x="301" y="130"/>
              </a:cxn>
              <a:cxn ang="0">
                <a:pos x="291" y="126"/>
              </a:cxn>
              <a:cxn ang="0">
                <a:pos x="281" y="119"/>
              </a:cxn>
              <a:cxn ang="0">
                <a:pos x="275" y="116"/>
              </a:cxn>
              <a:cxn ang="0">
                <a:pos x="269" y="118"/>
              </a:cxn>
              <a:cxn ang="0">
                <a:pos x="267" y="123"/>
              </a:cxn>
              <a:cxn ang="0">
                <a:pos x="266" y="140"/>
              </a:cxn>
              <a:cxn ang="0">
                <a:pos x="257" y="145"/>
              </a:cxn>
              <a:cxn ang="0">
                <a:pos x="244" y="140"/>
              </a:cxn>
              <a:cxn ang="0">
                <a:pos x="229" y="131"/>
              </a:cxn>
              <a:cxn ang="0">
                <a:pos x="113" y="141"/>
              </a:cxn>
              <a:cxn ang="0">
                <a:pos x="80" y="124"/>
              </a:cxn>
              <a:cxn ang="0">
                <a:pos x="58" y="109"/>
              </a:cxn>
              <a:cxn ang="0">
                <a:pos x="45" y="94"/>
              </a:cxn>
              <a:cxn ang="0">
                <a:pos x="37" y="82"/>
              </a:cxn>
              <a:cxn ang="0">
                <a:pos x="26" y="59"/>
              </a:cxn>
              <a:cxn ang="0">
                <a:pos x="16" y="48"/>
              </a:cxn>
              <a:cxn ang="0">
                <a:pos x="0" y="36"/>
              </a:cxn>
              <a:cxn ang="0">
                <a:pos x="29" y="40"/>
              </a:cxn>
              <a:cxn ang="0">
                <a:pos x="52" y="38"/>
              </a:cxn>
              <a:cxn ang="0">
                <a:pos x="72" y="33"/>
              </a:cxn>
              <a:cxn ang="0">
                <a:pos x="87" y="25"/>
              </a:cxn>
              <a:cxn ang="0">
                <a:pos x="119" y="8"/>
              </a:cxn>
              <a:cxn ang="0">
                <a:pos x="138" y="2"/>
              </a:cxn>
              <a:cxn ang="0">
                <a:pos x="159" y="0"/>
              </a:cxn>
              <a:cxn ang="0">
                <a:pos x="200" y="23"/>
              </a:cxn>
              <a:cxn ang="0">
                <a:pos x="244" y="45"/>
              </a:cxn>
              <a:cxn ang="0">
                <a:pos x="292" y="67"/>
              </a:cxn>
              <a:cxn ang="0">
                <a:pos x="333" y="80"/>
              </a:cxn>
              <a:cxn ang="0">
                <a:pos x="354" y="86"/>
              </a:cxn>
              <a:cxn ang="0">
                <a:pos x="379" y="92"/>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2" name="Freeform 454"/>
          <p:cNvSpPr>
            <a:spLocks/>
          </p:cNvSpPr>
          <p:nvPr>
            <p:custDataLst>
              <p:tags r:id="rId292"/>
            </p:custDataLst>
          </p:nvPr>
        </p:nvSpPr>
        <p:spPr bwMode="auto">
          <a:xfrm>
            <a:off x="4583245" y="1906592"/>
            <a:ext cx="32676" cy="60325"/>
          </a:xfrm>
          <a:custGeom>
            <a:avLst/>
            <a:gdLst/>
            <a:ahLst/>
            <a:cxnLst>
              <a:cxn ang="0">
                <a:pos x="0" y="0"/>
              </a:cxn>
              <a:cxn ang="0">
                <a:pos x="0" y="9"/>
              </a:cxn>
              <a:cxn ang="0">
                <a:pos x="0" y="18"/>
              </a:cxn>
              <a:cxn ang="0">
                <a:pos x="1" y="24"/>
              </a:cxn>
              <a:cxn ang="0">
                <a:pos x="2" y="30"/>
              </a:cxn>
              <a:cxn ang="0">
                <a:pos x="3" y="36"/>
              </a:cxn>
              <a:cxn ang="0">
                <a:pos x="6" y="42"/>
              </a:cxn>
              <a:cxn ang="0">
                <a:pos x="12" y="55"/>
              </a:cxn>
              <a:cxn ang="0">
                <a:pos x="21" y="67"/>
              </a:cxn>
              <a:cxn ang="0">
                <a:pos x="28" y="65"/>
              </a:cxn>
              <a:cxn ang="0">
                <a:pos x="35" y="61"/>
              </a:cxn>
              <a:cxn ang="0">
                <a:pos x="42" y="58"/>
              </a:cxn>
              <a:cxn ang="0">
                <a:pos x="48" y="53"/>
              </a:cxn>
              <a:cxn ang="0">
                <a:pos x="53" y="47"/>
              </a:cxn>
              <a:cxn ang="0">
                <a:pos x="57" y="40"/>
              </a:cxn>
              <a:cxn ang="0">
                <a:pos x="59" y="32"/>
              </a:cxn>
              <a:cxn ang="0">
                <a:pos x="61" y="24"/>
              </a:cxn>
              <a:cxn ang="0">
                <a:pos x="53" y="14"/>
              </a:cxn>
              <a:cxn ang="0">
                <a:pos x="41" y="0"/>
              </a:cxn>
              <a:cxn ang="0">
                <a:pos x="28" y="3"/>
              </a:cxn>
              <a:cxn ang="0">
                <a:pos x="18" y="4"/>
              </a:cxn>
              <a:cxn ang="0">
                <a:pos x="13" y="4"/>
              </a:cxn>
              <a:cxn ang="0">
                <a:pos x="10" y="3"/>
              </a:cxn>
              <a:cxn ang="0">
                <a:pos x="6" y="2"/>
              </a:cxn>
              <a:cxn ang="0">
                <a:pos x="0" y="0"/>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00B0F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3" name="Freeform 455"/>
          <p:cNvSpPr>
            <a:spLocks/>
          </p:cNvSpPr>
          <p:nvPr>
            <p:custDataLst>
              <p:tags r:id="rId293"/>
            </p:custDataLst>
          </p:nvPr>
        </p:nvSpPr>
        <p:spPr bwMode="auto">
          <a:xfrm>
            <a:off x="4552290" y="1911350"/>
            <a:ext cx="27517" cy="58738"/>
          </a:xfrm>
          <a:custGeom>
            <a:avLst/>
            <a:gdLst/>
            <a:ahLst/>
            <a:cxnLst>
              <a:cxn ang="0">
                <a:pos x="0" y="6"/>
              </a:cxn>
              <a:cxn ang="0">
                <a:pos x="0" y="24"/>
              </a:cxn>
              <a:cxn ang="0">
                <a:pos x="5" y="32"/>
              </a:cxn>
              <a:cxn ang="0">
                <a:pos x="10" y="40"/>
              </a:cxn>
              <a:cxn ang="0">
                <a:pos x="16" y="45"/>
              </a:cxn>
              <a:cxn ang="0">
                <a:pos x="21" y="49"/>
              </a:cxn>
              <a:cxn ang="0">
                <a:pos x="27" y="52"/>
              </a:cxn>
              <a:cxn ang="0">
                <a:pos x="33" y="54"/>
              </a:cxn>
              <a:cxn ang="0">
                <a:pos x="40" y="55"/>
              </a:cxn>
              <a:cxn ang="0">
                <a:pos x="46" y="55"/>
              </a:cxn>
              <a:cxn ang="0">
                <a:pos x="53" y="52"/>
              </a:cxn>
              <a:cxn ang="0">
                <a:pos x="60" y="49"/>
              </a:cxn>
              <a:cxn ang="0">
                <a:pos x="50" y="34"/>
              </a:cxn>
              <a:cxn ang="0">
                <a:pos x="42" y="22"/>
              </a:cxn>
              <a:cxn ang="0">
                <a:pos x="39" y="17"/>
              </a:cxn>
              <a:cxn ang="0">
                <a:pos x="35" y="12"/>
              </a:cxn>
              <a:cxn ang="0">
                <a:pos x="34" y="6"/>
              </a:cxn>
              <a:cxn ang="0">
                <a:pos x="33" y="0"/>
              </a:cxn>
              <a:cxn ang="0">
                <a:pos x="23" y="1"/>
              </a:cxn>
              <a:cxn ang="0">
                <a:pos x="15" y="3"/>
              </a:cxn>
              <a:cxn ang="0">
                <a:pos x="7" y="5"/>
              </a:cxn>
              <a:cxn ang="0">
                <a:pos x="0" y="6"/>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0070C0"/>
          </a:solidFill>
          <a:ln w="9525" cmpd="sng">
            <a:solidFill>
              <a:srgbClr val="0070C0"/>
            </a:solidFill>
            <a:prstDash val="solid"/>
            <a:round/>
            <a:headEnd/>
            <a:tailEnd/>
          </a:ln>
        </p:spPr>
        <p:txBody>
          <a:bodyPr/>
          <a:lstStyle/>
          <a:p>
            <a:endParaRPr lang="en-US" dirty="0"/>
          </a:p>
        </p:txBody>
      </p:sp>
      <p:sp>
        <p:nvSpPr>
          <p:cNvPr id="2504" name="Freeform 456"/>
          <p:cNvSpPr>
            <a:spLocks/>
          </p:cNvSpPr>
          <p:nvPr>
            <p:custDataLst>
              <p:tags r:id="rId294"/>
            </p:custDataLst>
          </p:nvPr>
        </p:nvSpPr>
        <p:spPr bwMode="auto">
          <a:xfrm>
            <a:off x="4519612" y="1857375"/>
            <a:ext cx="56754" cy="77788"/>
          </a:xfrm>
          <a:custGeom>
            <a:avLst/>
            <a:gdLst/>
            <a:ahLst/>
            <a:cxnLst>
              <a:cxn ang="0">
                <a:pos x="74" y="129"/>
              </a:cxn>
              <a:cxn ang="0">
                <a:pos x="70" y="131"/>
              </a:cxn>
              <a:cxn ang="0">
                <a:pos x="67" y="132"/>
              </a:cxn>
              <a:cxn ang="0">
                <a:pos x="64" y="133"/>
              </a:cxn>
              <a:cxn ang="0">
                <a:pos x="60" y="133"/>
              </a:cxn>
              <a:cxn ang="0">
                <a:pos x="56" y="133"/>
              </a:cxn>
              <a:cxn ang="0">
                <a:pos x="53" y="132"/>
              </a:cxn>
              <a:cxn ang="0">
                <a:pos x="50" y="131"/>
              </a:cxn>
              <a:cxn ang="0">
                <a:pos x="47" y="129"/>
              </a:cxn>
              <a:cxn ang="0">
                <a:pos x="41" y="128"/>
              </a:cxn>
              <a:cxn ang="0">
                <a:pos x="34" y="125"/>
              </a:cxn>
              <a:cxn ang="0">
                <a:pos x="26" y="120"/>
              </a:cxn>
              <a:cxn ang="0">
                <a:pos x="19" y="115"/>
              </a:cxn>
              <a:cxn ang="0">
                <a:pos x="11" y="108"/>
              </a:cxn>
              <a:cxn ang="0">
                <a:pos x="6" y="101"/>
              </a:cxn>
              <a:cxn ang="0">
                <a:pos x="3" y="97"/>
              </a:cxn>
              <a:cxn ang="0">
                <a:pos x="2" y="94"/>
              </a:cxn>
              <a:cxn ang="0">
                <a:pos x="1" y="90"/>
              </a:cxn>
              <a:cxn ang="0">
                <a:pos x="0" y="87"/>
              </a:cxn>
              <a:cxn ang="0">
                <a:pos x="2" y="73"/>
              </a:cxn>
              <a:cxn ang="0">
                <a:pos x="8" y="55"/>
              </a:cxn>
              <a:cxn ang="0">
                <a:pos x="14" y="35"/>
              </a:cxn>
              <a:cxn ang="0">
                <a:pos x="20" y="18"/>
              </a:cxn>
              <a:cxn ang="0">
                <a:pos x="32" y="17"/>
              </a:cxn>
              <a:cxn ang="0">
                <a:pos x="42" y="16"/>
              </a:cxn>
              <a:cxn ang="0">
                <a:pos x="51" y="14"/>
              </a:cxn>
              <a:cxn ang="0">
                <a:pos x="58" y="11"/>
              </a:cxn>
              <a:cxn ang="0">
                <a:pos x="70" y="5"/>
              </a:cxn>
              <a:cxn ang="0">
                <a:pos x="80" y="0"/>
              </a:cxn>
              <a:cxn ang="0">
                <a:pos x="85" y="2"/>
              </a:cxn>
              <a:cxn ang="0">
                <a:pos x="93" y="7"/>
              </a:cxn>
              <a:cxn ang="0">
                <a:pos x="98" y="10"/>
              </a:cxn>
              <a:cxn ang="0">
                <a:pos x="102" y="13"/>
              </a:cxn>
              <a:cxn ang="0">
                <a:pos x="106" y="16"/>
              </a:cxn>
              <a:cxn ang="0">
                <a:pos x="107" y="18"/>
              </a:cxn>
              <a:cxn ang="0">
                <a:pos x="100" y="28"/>
              </a:cxn>
              <a:cxn ang="0">
                <a:pos x="93" y="37"/>
              </a:cxn>
              <a:cxn ang="0">
                <a:pos x="95" y="42"/>
              </a:cxn>
              <a:cxn ang="0">
                <a:pos x="98" y="49"/>
              </a:cxn>
              <a:cxn ang="0">
                <a:pos x="102" y="56"/>
              </a:cxn>
              <a:cxn ang="0">
                <a:pos x="107" y="63"/>
              </a:cxn>
              <a:cxn ang="0">
                <a:pos x="115" y="75"/>
              </a:cxn>
              <a:cxn ang="0">
                <a:pos x="120" y="79"/>
              </a:cxn>
              <a:cxn ang="0">
                <a:pos x="113" y="81"/>
              </a:cxn>
              <a:cxn ang="0">
                <a:pos x="107" y="84"/>
              </a:cxn>
              <a:cxn ang="0">
                <a:pos x="100" y="87"/>
              </a:cxn>
              <a:cxn ang="0">
                <a:pos x="96" y="91"/>
              </a:cxn>
              <a:cxn ang="0">
                <a:pos x="90" y="95"/>
              </a:cxn>
              <a:cxn ang="0">
                <a:pos x="87" y="99"/>
              </a:cxn>
              <a:cxn ang="0">
                <a:pos x="82" y="104"/>
              </a:cxn>
              <a:cxn ang="0">
                <a:pos x="80" y="109"/>
              </a:cxn>
              <a:cxn ang="0">
                <a:pos x="78" y="114"/>
              </a:cxn>
              <a:cxn ang="0">
                <a:pos x="77" y="120"/>
              </a:cxn>
              <a:cxn ang="0">
                <a:pos x="76" y="125"/>
              </a:cxn>
              <a:cxn ang="0">
                <a:pos x="75" y="130"/>
              </a:cxn>
              <a:cxn ang="0">
                <a:pos x="76" y="135"/>
              </a:cxn>
              <a:cxn ang="0">
                <a:pos x="77" y="140"/>
              </a:cxn>
              <a:cxn ang="0">
                <a:pos x="78" y="144"/>
              </a:cxn>
              <a:cxn ang="0">
                <a:pos x="80" y="148"/>
              </a:cxn>
              <a:cxn ang="0">
                <a:pos x="74" y="12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5" name="Freeform 457"/>
          <p:cNvSpPr>
            <a:spLocks/>
          </p:cNvSpPr>
          <p:nvPr>
            <p:custDataLst>
              <p:tags r:id="rId295"/>
            </p:custDataLst>
          </p:nvPr>
        </p:nvSpPr>
        <p:spPr bwMode="auto">
          <a:xfrm>
            <a:off x="4987396" y="2662243"/>
            <a:ext cx="295804" cy="307975"/>
          </a:xfrm>
          <a:custGeom>
            <a:avLst/>
            <a:gdLst/>
            <a:ahLst/>
            <a:cxnLst>
              <a:cxn ang="0">
                <a:pos x="21" y="2"/>
              </a:cxn>
              <a:cxn ang="0">
                <a:pos x="32" y="4"/>
              </a:cxn>
              <a:cxn ang="0">
                <a:pos x="54" y="8"/>
              </a:cxn>
              <a:cxn ang="0">
                <a:pos x="78" y="11"/>
              </a:cxn>
              <a:cxn ang="0">
                <a:pos x="104" y="19"/>
              </a:cxn>
              <a:cxn ang="0">
                <a:pos x="130" y="32"/>
              </a:cxn>
              <a:cxn ang="0">
                <a:pos x="146" y="40"/>
              </a:cxn>
              <a:cxn ang="0">
                <a:pos x="159" y="43"/>
              </a:cxn>
              <a:cxn ang="0">
                <a:pos x="189" y="43"/>
              </a:cxn>
              <a:cxn ang="0">
                <a:pos x="227" y="37"/>
              </a:cxn>
              <a:cxn ang="0">
                <a:pos x="277" y="23"/>
              </a:cxn>
              <a:cxn ang="0">
                <a:pos x="399" y="38"/>
              </a:cxn>
              <a:cxn ang="0">
                <a:pos x="403" y="69"/>
              </a:cxn>
              <a:cxn ang="0">
                <a:pos x="410" y="95"/>
              </a:cxn>
              <a:cxn ang="0">
                <a:pos x="417" y="119"/>
              </a:cxn>
              <a:cxn ang="0">
                <a:pos x="427" y="140"/>
              </a:cxn>
              <a:cxn ang="0">
                <a:pos x="450" y="175"/>
              </a:cxn>
              <a:cxn ang="0">
                <a:pos x="472" y="204"/>
              </a:cxn>
              <a:cxn ang="0">
                <a:pos x="482" y="222"/>
              </a:cxn>
              <a:cxn ang="0">
                <a:pos x="485" y="240"/>
              </a:cxn>
              <a:cxn ang="0">
                <a:pos x="491" y="255"/>
              </a:cxn>
              <a:cxn ang="0">
                <a:pos x="496" y="261"/>
              </a:cxn>
              <a:cxn ang="0">
                <a:pos x="505" y="266"/>
              </a:cxn>
              <a:cxn ang="0">
                <a:pos x="513" y="270"/>
              </a:cxn>
              <a:cxn ang="0">
                <a:pos x="519" y="278"/>
              </a:cxn>
              <a:cxn ang="0">
                <a:pos x="533" y="303"/>
              </a:cxn>
              <a:cxn ang="0">
                <a:pos x="541" y="331"/>
              </a:cxn>
              <a:cxn ang="0">
                <a:pos x="545" y="358"/>
              </a:cxn>
              <a:cxn ang="0">
                <a:pos x="548" y="368"/>
              </a:cxn>
              <a:cxn ang="0">
                <a:pos x="557" y="381"/>
              </a:cxn>
              <a:cxn ang="0">
                <a:pos x="583" y="415"/>
              </a:cxn>
              <a:cxn ang="0">
                <a:pos x="612" y="447"/>
              </a:cxn>
              <a:cxn ang="0">
                <a:pos x="631" y="463"/>
              </a:cxn>
              <a:cxn ang="0">
                <a:pos x="612" y="481"/>
              </a:cxn>
              <a:cxn ang="0">
                <a:pos x="624" y="496"/>
              </a:cxn>
              <a:cxn ang="0">
                <a:pos x="626" y="507"/>
              </a:cxn>
              <a:cxn ang="0">
                <a:pos x="626" y="516"/>
              </a:cxn>
              <a:cxn ang="0">
                <a:pos x="631" y="531"/>
              </a:cxn>
              <a:cxn ang="0">
                <a:pos x="626" y="539"/>
              </a:cxn>
              <a:cxn ang="0">
                <a:pos x="617" y="548"/>
              </a:cxn>
              <a:cxn ang="0">
                <a:pos x="592" y="569"/>
              </a:cxn>
              <a:cxn ang="0">
                <a:pos x="558" y="592"/>
              </a:cxn>
              <a:cxn ang="0">
                <a:pos x="46" y="174"/>
              </a:cxn>
              <a:cxn ang="0">
                <a:pos x="25" y="157"/>
              </a:cxn>
              <a:cxn ang="0">
                <a:pos x="11" y="138"/>
              </a:cxn>
              <a:cxn ang="0">
                <a:pos x="2" y="117"/>
              </a:cxn>
              <a:cxn ang="0">
                <a:pos x="0" y="93"/>
              </a:cxn>
              <a:cxn ang="0">
                <a:pos x="3" y="89"/>
              </a:cxn>
              <a:cxn ang="0">
                <a:pos x="10" y="83"/>
              </a:cxn>
              <a:cxn ang="0">
                <a:pos x="17" y="77"/>
              </a:cxn>
              <a:cxn ang="0">
                <a:pos x="20" y="69"/>
              </a:cxn>
              <a:cxn ang="0">
                <a:pos x="18" y="53"/>
              </a:cxn>
              <a:cxn ang="0">
                <a:pos x="13" y="42"/>
              </a:cxn>
              <a:cxn ang="0">
                <a:pos x="9" y="34"/>
              </a:cxn>
              <a:cxn ang="0">
                <a:pos x="7" y="26"/>
              </a:cxn>
              <a:cxn ang="0">
                <a:pos x="13" y="0"/>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6" name="Freeform 458"/>
          <p:cNvSpPr>
            <a:spLocks/>
          </p:cNvSpPr>
          <p:nvPr>
            <p:custDataLst>
              <p:tags r:id="rId296"/>
            </p:custDataLst>
          </p:nvPr>
        </p:nvSpPr>
        <p:spPr bwMode="auto">
          <a:xfrm>
            <a:off x="4548852" y="2297113"/>
            <a:ext cx="18917" cy="57150"/>
          </a:xfrm>
          <a:custGeom>
            <a:avLst/>
            <a:gdLst/>
            <a:ahLst/>
            <a:cxnLst>
              <a:cxn ang="0">
                <a:pos x="7" y="31"/>
              </a:cxn>
              <a:cxn ang="0">
                <a:pos x="10" y="30"/>
              </a:cxn>
              <a:cxn ang="0">
                <a:pos x="14" y="26"/>
              </a:cxn>
              <a:cxn ang="0">
                <a:pos x="20" y="20"/>
              </a:cxn>
              <a:cxn ang="0">
                <a:pos x="25" y="15"/>
              </a:cxn>
              <a:cxn ang="0">
                <a:pos x="35" y="4"/>
              </a:cxn>
              <a:cxn ang="0">
                <a:pos x="40" y="0"/>
              </a:cxn>
              <a:cxn ang="0">
                <a:pos x="37" y="26"/>
              </a:cxn>
              <a:cxn ang="0">
                <a:pos x="35" y="53"/>
              </a:cxn>
              <a:cxn ang="0">
                <a:pos x="34" y="65"/>
              </a:cxn>
              <a:cxn ang="0">
                <a:pos x="34" y="77"/>
              </a:cxn>
              <a:cxn ang="0">
                <a:pos x="35" y="82"/>
              </a:cxn>
              <a:cxn ang="0">
                <a:pos x="36" y="86"/>
              </a:cxn>
              <a:cxn ang="0">
                <a:pos x="37" y="90"/>
              </a:cxn>
              <a:cxn ang="0">
                <a:pos x="40" y="93"/>
              </a:cxn>
              <a:cxn ang="0">
                <a:pos x="26" y="93"/>
              </a:cxn>
              <a:cxn ang="0">
                <a:pos x="13" y="93"/>
              </a:cxn>
              <a:cxn ang="0">
                <a:pos x="11" y="92"/>
              </a:cxn>
              <a:cxn ang="0">
                <a:pos x="8" y="91"/>
              </a:cxn>
              <a:cxn ang="0">
                <a:pos x="6" y="88"/>
              </a:cxn>
              <a:cxn ang="0">
                <a:pos x="4" y="86"/>
              </a:cxn>
              <a:cxn ang="0">
                <a:pos x="1" y="80"/>
              </a:cxn>
              <a:cxn ang="0">
                <a:pos x="0" y="73"/>
              </a:cxn>
              <a:cxn ang="0">
                <a:pos x="1" y="64"/>
              </a:cxn>
              <a:cxn ang="0">
                <a:pos x="3" y="50"/>
              </a:cxn>
              <a:cxn ang="0">
                <a:pos x="6" y="37"/>
              </a:cxn>
              <a:cxn ang="0">
                <a:pos x="7" y="31"/>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00B0F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7" name="Freeform 459"/>
          <p:cNvSpPr>
            <a:spLocks/>
          </p:cNvSpPr>
          <p:nvPr>
            <p:custDataLst>
              <p:tags r:id="rId297"/>
            </p:custDataLst>
          </p:nvPr>
        </p:nvSpPr>
        <p:spPr bwMode="auto">
          <a:xfrm>
            <a:off x="4158459" y="2047875"/>
            <a:ext cx="319881" cy="273050"/>
          </a:xfrm>
          <a:custGeom>
            <a:avLst/>
            <a:gdLst/>
            <a:ahLst/>
            <a:cxnLst>
              <a:cxn ang="0">
                <a:pos x="149" y="445"/>
              </a:cxn>
              <a:cxn ang="0">
                <a:pos x="151" y="431"/>
              </a:cxn>
              <a:cxn ang="0">
                <a:pos x="146" y="400"/>
              </a:cxn>
              <a:cxn ang="0">
                <a:pos x="151" y="353"/>
              </a:cxn>
              <a:cxn ang="0">
                <a:pos x="146" y="298"/>
              </a:cxn>
              <a:cxn ang="0">
                <a:pos x="134" y="251"/>
              </a:cxn>
              <a:cxn ang="0">
                <a:pos x="109" y="241"/>
              </a:cxn>
              <a:cxn ang="0">
                <a:pos x="20" y="192"/>
              </a:cxn>
              <a:cxn ang="0">
                <a:pos x="24" y="171"/>
              </a:cxn>
              <a:cxn ang="0">
                <a:pos x="36" y="159"/>
              </a:cxn>
              <a:cxn ang="0">
                <a:pos x="48" y="148"/>
              </a:cxn>
              <a:cxn ang="0">
                <a:pos x="100" y="155"/>
              </a:cxn>
              <a:cxn ang="0">
                <a:pos x="125" y="152"/>
              </a:cxn>
              <a:cxn ang="0">
                <a:pos x="147" y="157"/>
              </a:cxn>
              <a:cxn ang="0">
                <a:pos x="165" y="94"/>
              </a:cxn>
              <a:cxn ang="0">
                <a:pos x="185" y="109"/>
              </a:cxn>
              <a:cxn ang="0">
                <a:pos x="207" y="110"/>
              </a:cxn>
              <a:cxn ang="0">
                <a:pos x="236" y="99"/>
              </a:cxn>
              <a:cxn ang="0">
                <a:pos x="264" y="80"/>
              </a:cxn>
              <a:cxn ang="0">
                <a:pos x="289" y="57"/>
              </a:cxn>
              <a:cxn ang="0">
                <a:pos x="308" y="32"/>
              </a:cxn>
              <a:cxn ang="0">
                <a:pos x="318" y="12"/>
              </a:cxn>
              <a:cxn ang="0">
                <a:pos x="370" y="4"/>
              </a:cxn>
              <a:cxn ang="0">
                <a:pos x="404" y="32"/>
              </a:cxn>
              <a:cxn ang="0">
                <a:pos x="457" y="61"/>
              </a:cxn>
              <a:cxn ang="0">
                <a:pos x="511" y="90"/>
              </a:cxn>
              <a:cxn ang="0">
                <a:pos x="552" y="107"/>
              </a:cxn>
              <a:cxn ang="0">
                <a:pos x="578" y="116"/>
              </a:cxn>
              <a:cxn ang="0">
                <a:pos x="623" y="121"/>
              </a:cxn>
              <a:cxn ang="0">
                <a:pos x="658" y="136"/>
              </a:cxn>
              <a:cxn ang="0">
                <a:pos x="645" y="166"/>
              </a:cxn>
              <a:cxn ang="0">
                <a:pos x="620" y="236"/>
              </a:cxn>
              <a:cxn ang="0">
                <a:pos x="598" y="272"/>
              </a:cxn>
              <a:cxn ang="0">
                <a:pos x="585" y="286"/>
              </a:cxn>
              <a:cxn ang="0">
                <a:pos x="599" y="298"/>
              </a:cxn>
              <a:cxn ang="0">
                <a:pos x="618" y="307"/>
              </a:cxn>
              <a:cxn ang="0">
                <a:pos x="623" y="334"/>
              </a:cxn>
              <a:cxn ang="0">
                <a:pos x="620" y="347"/>
              </a:cxn>
              <a:cxn ang="0">
                <a:pos x="618" y="372"/>
              </a:cxn>
              <a:cxn ang="0">
                <a:pos x="622" y="399"/>
              </a:cxn>
              <a:cxn ang="0">
                <a:pos x="632" y="423"/>
              </a:cxn>
              <a:cxn ang="0">
                <a:pos x="608" y="457"/>
              </a:cxn>
              <a:cxn ang="0">
                <a:pos x="569" y="484"/>
              </a:cxn>
              <a:cxn ang="0">
                <a:pos x="542" y="489"/>
              </a:cxn>
              <a:cxn ang="0">
                <a:pos x="509" y="481"/>
              </a:cxn>
              <a:cxn ang="0">
                <a:pos x="477" y="460"/>
              </a:cxn>
              <a:cxn ang="0">
                <a:pos x="463" y="456"/>
              </a:cxn>
              <a:cxn ang="0">
                <a:pos x="443" y="457"/>
              </a:cxn>
              <a:cxn ang="0">
                <a:pos x="423" y="465"/>
              </a:cxn>
              <a:cxn ang="0">
                <a:pos x="406" y="477"/>
              </a:cxn>
              <a:cxn ang="0">
                <a:pos x="388" y="503"/>
              </a:cxn>
              <a:cxn ang="0">
                <a:pos x="385" y="517"/>
              </a:cxn>
              <a:cxn ang="0">
                <a:pos x="333" y="515"/>
              </a:cxn>
              <a:cxn ang="0">
                <a:pos x="317" y="507"/>
              </a:cxn>
              <a:cxn ang="0">
                <a:pos x="307" y="500"/>
              </a:cxn>
              <a:cxn ang="0">
                <a:pos x="296" y="508"/>
              </a:cxn>
              <a:cxn ang="0">
                <a:pos x="287" y="516"/>
              </a:cxn>
              <a:cxn ang="0">
                <a:pos x="268" y="516"/>
              </a:cxn>
              <a:cxn ang="0">
                <a:pos x="227" y="506"/>
              </a:cxn>
              <a:cxn ang="0">
                <a:pos x="185" y="487"/>
              </a:cxn>
              <a:cxn ang="0">
                <a:pos x="160" y="469"/>
              </a:cxn>
              <a:cxn ang="0">
                <a:pos x="146" y="450"/>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8" name="Freeform 460"/>
          <p:cNvSpPr>
            <a:spLocks/>
          </p:cNvSpPr>
          <p:nvPr>
            <p:custDataLst>
              <p:tags r:id="rId298"/>
            </p:custDataLst>
          </p:nvPr>
        </p:nvSpPr>
        <p:spPr bwMode="auto">
          <a:xfrm>
            <a:off x="5329635" y="2282825"/>
            <a:ext cx="163380" cy="82550"/>
          </a:xfrm>
          <a:custGeom>
            <a:avLst/>
            <a:gdLst/>
            <a:ahLst/>
            <a:cxnLst>
              <a:cxn ang="0">
                <a:pos x="332" y="91"/>
              </a:cxn>
              <a:cxn ang="0">
                <a:pos x="352" y="153"/>
              </a:cxn>
              <a:cxn ang="0">
                <a:pos x="326" y="141"/>
              </a:cxn>
              <a:cxn ang="0">
                <a:pos x="299" y="129"/>
              </a:cxn>
              <a:cxn ang="0">
                <a:pos x="266" y="141"/>
              </a:cxn>
              <a:cxn ang="0">
                <a:pos x="232" y="141"/>
              </a:cxn>
              <a:cxn ang="0">
                <a:pos x="227" y="135"/>
              </a:cxn>
              <a:cxn ang="0">
                <a:pos x="226" y="135"/>
              </a:cxn>
              <a:cxn ang="0">
                <a:pos x="219" y="129"/>
              </a:cxn>
              <a:cxn ang="0">
                <a:pos x="213" y="125"/>
              </a:cxn>
              <a:cxn ang="0">
                <a:pos x="205" y="121"/>
              </a:cxn>
              <a:cxn ang="0">
                <a:pos x="197" y="118"/>
              </a:cxn>
              <a:cxn ang="0">
                <a:pos x="181" y="113"/>
              </a:cxn>
              <a:cxn ang="0">
                <a:pos x="163" y="110"/>
              </a:cxn>
              <a:cxn ang="0">
                <a:pos x="126" y="107"/>
              </a:cxn>
              <a:cxn ang="0">
                <a:pos x="86" y="104"/>
              </a:cxn>
              <a:cxn ang="0">
                <a:pos x="85" y="94"/>
              </a:cxn>
              <a:cxn ang="0">
                <a:pos x="82" y="84"/>
              </a:cxn>
              <a:cxn ang="0">
                <a:pos x="80" y="75"/>
              </a:cxn>
              <a:cxn ang="0">
                <a:pos x="75" y="67"/>
              </a:cxn>
              <a:cxn ang="0">
                <a:pos x="71" y="59"/>
              </a:cxn>
              <a:cxn ang="0">
                <a:pos x="67" y="52"/>
              </a:cxn>
              <a:cxn ang="0">
                <a:pos x="61" y="44"/>
              </a:cxn>
              <a:cxn ang="0">
                <a:pos x="56" y="37"/>
              </a:cxn>
              <a:cxn ang="0">
                <a:pos x="44" y="26"/>
              </a:cxn>
              <a:cxn ang="0">
                <a:pos x="29" y="16"/>
              </a:cxn>
              <a:cxn ang="0">
                <a:pos x="15" y="7"/>
              </a:cxn>
              <a:cxn ang="0">
                <a:pos x="0" y="0"/>
              </a:cxn>
              <a:cxn ang="0">
                <a:pos x="7" y="0"/>
              </a:cxn>
              <a:cxn ang="0">
                <a:pos x="60" y="18"/>
              </a:cxn>
              <a:cxn ang="0">
                <a:pos x="106" y="30"/>
              </a:cxn>
              <a:cxn ang="0">
                <a:pos x="134" y="18"/>
              </a:cxn>
              <a:cxn ang="0">
                <a:pos x="180" y="36"/>
              </a:cxn>
              <a:cxn ang="0">
                <a:pos x="206" y="55"/>
              </a:cxn>
              <a:cxn ang="0">
                <a:pos x="246" y="49"/>
              </a:cxn>
              <a:cxn ang="0">
                <a:pos x="286" y="61"/>
              </a:cxn>
              <a:cxn ang="0">
                <a:pos x="313" y="79"/>
              </a:cxn>
              <a:cxn ang="0">
                <a:pos x="332" y="91"/>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09" name="Freeform 461"/>
          <p:cNvSpPr>
            <a:spLocks/>
          </p:cNvSpPr>
          <p:nvPr>
            <p:custDataLst>
              <p:tags r:id="rId299"/>
            </p:custDataLst>
          </p:nvPr>
        </p:nvSpPr>
        <p:spPr bwMode="auto">
          <a:xfrm>
            <a:off x="4841217" y="2343150"/>
            <a:ext cx="159940" cy="173038"/>
          </a:xfrm>
          <a:custGeom>
            <a:avLst/>
            <a:gdLst/>
            <a:ahLst/>
            <a:cxnLst>
              <a:cxn ang="0">
                <a:pos x="230" y="40"/>
              </a:cxn>
              <a:cxn ang="0">
                <a:pos x="193" y="56"/>
              </a:cxn>
              <a:cxn ang="0">
                <a:pos x="182" y="67"/>
              </a:cxn>
              <a:cxn ang="0">
                <a:pos x="181" y="81"/>
              </a:cxn>
              <a:cxn ang="0">
                <a:pos x="184" y="94"/>
              </a:cxn>
              <a:cxn ang="0">
                <a:pos x="177" y="102"/>
              </a:cxn>
              <a:cxn ang="0">
                <a:pos x="168" y="105"/>
              </a:cxn>
              <a:cxn ang="0">
                <a:pos x="160" y="98"/>
              </a:cxn>
              <a:cxn ang="0">
                <a:pos x="149" y="85"/>
              </a:cxn>
              <a:cxn ang="0">
                <a:pos x="126" y="74"/>
              </a:cxn>
              <a:cxn ang="0">
                <a:pos x="127" y="96"/>
              </a:cxn>
              <a:cxn ang="0">
                <a:pos x="139" y="116"/>
              </a:cxn>
              <a:cxn ang="0">
                <a:pos x="154" y="129"/>
              </a:cxn>
              <a:cxn ang="0">
                <a:pos x="159" y="130"/>
              </a:cxn>
              <a:cxn ang="0">
                <a:pos x="159" y="177"/>
              </a:cxn>
              <a:cxn ang="0">
                <a:pos x="159" y="237"/>
              </a:cxn>
              <a:cxn ang="0">
                <a:pos x="156" y="251"/>
              </a:cxn>
              <a:cxn ang="0">
                <a:pos x="147" y="259"/>
              </a:cxn>
              <a:cxn ang="0">
                <a:pos x="145" y="264"/>
              </a:cxn>
              <a:cxn ang="0">
                <a:pos x="162" y="276"/>
              </a:cxn>
              <a:cxn ang="0">
                <a:pos x="167" y="286"/>
              </a:cxn>
              <a:cxn ang="0">
                <a:pos x="155" y="295"/>
              </a:cxn>
              <a:cxn ang="0">
                <a:pos x="140" y="297"/>
              </a:cxn>
              <a:cxn ang="0">
                <a:pos x="130" y="307"/>
              </a:cxn>
              <a:cxn ang="0">
                <a:pos x="126" y="321"/>
              </a:cxn>
              <a:cxn ang="0">
                <a:pos x="121" y="300"/>
              </a:cxn>
              <a:cxn ang="0">
                <a:pos x="124" y="288"/>
              </a:cxn>
              <a:cxn ang="0">
                <a:pos x="109" y="286"/>
              </a:cxn>
              <a:cxn ang="0">
                <a:pos x="93" y="292"/>
              </a:cxn>
              <a:cxn ang="0">
                <a:pos x="79" y="296"/>
              </a:cxn>
              <a:cxn ang="0">
                <a:pos x="73" y="242"/>
              </a:cxn>
              <a:cxn ang="0">
                <a:pos x="79" y="216"/>
              </a:cxn>
              <a:cxn ang="0">
                <a:pos x="48" y="211"/>
              </a:cxn>
              <a:cxn ang="0">
                <a:pos x="28" y="198"/>
              </a:cxn>
              <a:cxn ang="0">
                <a:pos x="13" y="173"/>
              </a:cxn>
              <a:cxn ang="0">
                <a:pos x="0" y="130"/>
              </a:cxn>
              <a:cxn ang="0">
                <a:pos x="28" y="111"/>
              </a:cxn>
              <a:cxn ang="0">
                <a:pos x="50" y="81"/>
              </a:cxn>
              <a:cxn ang="0">
                <a:pos x="73" y="55"/>
              </a:cxn>
              <a:cxn ang="0">
                <a:pos x="115" y="41"/>
              </a:cxn>
              <a:cxn ang="0">
                <a:pos x="180" y="14"/>
              </a:cxn>
              <a:cxn ang="0">
                <a:pos x="218" y="7"/>
              </a:cxn>
              <a:cxn ang="0">
                <a:pos x="249" y="14"/>
              </a:cxn>
              <a:cxn ang="0">
                <a:pos x="271" y="27"/>
              </a:cxn>
              <a:cxn ang="0">
                <a:pos x="292" y="30"/>
              </a:cxn>
              <a:cxn ang="0">
                <a:pos x="307" y="20"/>
              </a:cxn>
              <a:cxn ang="0">
                <a:pos x="327" y="6"/>
              </a:cxn>
              <a:cxn ang="0">
                <a:pos x="330" y="32"/>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510" name="Freeform 462"/>
          <p:cNvSpPr>
            <a:spLocks/>
          </p:cNvSpPr>
          <p:nvPr>
            <p:custDataLst>
              <p:tags r:id="rId300"/>
            </p:custDataLst>
          </p:nvPr>
        </p:nvSpPr>
        <p:spPr bwMode="auto">
          <a:xfrm>
            <a:off x="4932362" y="2535238"/>
            <a:ext cx="75671" cy="57150"/>
          </a:xfrm>
          <a:custGeom>
            <a:avLst/>
            <a:gdLst/>
            <a:ahLst/>
            <a:cxnLst>
              <a:cxn ang="0">
                <a:pos x="0" y="0"/>
              </a:cxn>
              <a:cxn ang="0">
                <a:pos x="44" y="2"/>
              </a:cxn>
              <a:cxn ang="0">
                <a:pos x="83" y="6"/>
              </a:cxn>
              <a:cxn ang="0">
                <a:pos x="103" y="8"/>
              </a:cxn>
              <a:cxn ang="0">
                <a:pos x="121" y="7"/>
              </a:cxn>
              <a:cxn ang="0">
                <a:pos x="130" y="6"/>
              </a:cxn>
              <a:cxn ang="0">
                <a:pos x="137" y="5"/>
              </a:cxn>
              <a:cxn ang="0">
                <a:pos x="145" y="3"/>
              </a:cxn>
              <a:cxn ang="0">
                <a:pos x="153" y="0"/>
              </a:cxn>
              <a:cxn ang="0">
                <a:pos x="153" y="9"/>
              </a:cxn>
              <a:cxn ang="0">
                <a:pos x="153" y="25"/>
              </a:cxn>
              <a:cxn ang="0">
                <a:pos x="143" y="31"/>
              </a:cxn>
              <a:cxn ang="0">
                <a:pos x="133" y="36"/>
              </a:cxn>
              <a:cxn ang="0">
                <a:pos x="124" y="40"/>
              </a:cxn>
              <a:cxn ang="0">
                <a:pos x="114" y="44"/>
              </a:cxn>
              <a:cxn ang="0">
                <a:pos x="106" y="46"/>
              </a:cxn>
              <a:cxn ang="0">
                <a:pos x="99" y="48"/>
              </a:cxn>
              <a:cxn ang="0">
                <a:pos x="92" y="49"/>
              </a:cxn>
              <a:cxn ang="0">
                <a:pos x="87" y="49"/>
              </a:cxn>
              <a:cxn ang="0">
                <a:pos x="72" y="48"/>
              </a:cxn>
              <a:cxn ang="0">
                <a:pos x="60" y="46"/>
              </a:cxn>
              <a:cxn ang="0">
                <a:pos x="50" y="43"/>
              </a:cxn>
              <a:cxn ang="0">
                <a:pos x="41" y="38"/>
              </a:cxn>
              <a:cxn ang="0">
                <a:pos x="22" y="29"/>
              </a:cxn>
              <a:cxn ang="0">
                <a:pos x="0" y="19"/>
              </a:cxn>
              <a:cxn ang="0">
                <a:pos x="0" y="0"/>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11" name="Freeform 463"/>
          <p:cNvSpPr>
            <a:spLocks/>
          </p:cNvSpPr>
          <p:nvPr>
            <p:custDataLst>
              <p:tags r:id="rId301"/>
            </p:custDataLst>
          </p:nvPr>
        </p:nvSpPr>
        <p:spPr bwMode="auto">
          <a:xfrm>
            <a:off x="3934886" y="3267075"/>
            <a:ext cx="202935" cy="158750"/>
          </a:xfrm>
          <a:custGeom>
            <a:avLst/>
            <a:gdLst/>
            <a:ahLst/>
            <a:cxnLst>
              <a:cxn ang="0">
                <a:pos x="194" y="16"/>
              </a:cxn>
              <a:cxn ang="0">
                <a:pos x="216" y="22"/>
              </a:cxn>
              <a:cxn ang="0">
                <a:pos x="230" y="29"/>
              </a:cxn>
              <a:cxn ang="0">
                <a:pos x="253" y="35"/>
              </a:cxn>
              <a:cxn ang="0">
                <a:pos x="279" y="37"/>
              </a:cxn>
              <a:cxn ang="0">
                <a:pos x="300" y="37"/>
              </a:cxn>
              <a:cxn ang="0">
                <a:pos x="319" y="34"/>
              </a:cxn>
              <a:cxn ang="0">
                <a:pos x="329" y="29"/>
              </a:cxn>
              <a:cxn ang="0">
                <a:pos x="365" y="25"/>
              </a:cxn>
              <a:cxn ang="0">
                <a:pos x="372" y="49"/>
              </a:cxn>
              <a:cxn ang="0">
                <a:pos x="383" y="74"/>
              </a:cxn>
              <a:cxn ang="0">
                <a:pos x="391" y="84"/>
              </a:cxn>
              <a:cxn ang="0">
                <a:pos x="400" y="92"/>
              </a:cxn>
              <a:cxn ang="0">
                <a:pos x="412" y="97"/>
              </a:cxn>
              <a:cxn ang="0">
                <a:pos x="425" y="99"/>
              </a:cxn>
              <a:cxn ang="0">
                <a:pos x="425" y="120"/>
              </a:cxn>
              <a:cxn ang="0">
                <a:pos x="425" y="142"/>
              </a:cxn>
              <a:cxn ang="0">
                <a:pos x="416" y="158"/>
              </a:cxn>
              <a:cxn ang="0">
                <a:pos x="412" y="170"/>
              </a:cxn>
              <a:cxn ang="0">
                <a:pos x="412" y="181"/>
              </a:cxn>
              <a:cxn ang="0">
                <a:pos x="415" y="190"/>
              </a:cxn>
              <a:cxn ang="0">
                <a:pos x="423" y="211"/>
              </a:cxn>
              <a:cxn ang="0">
                <a:pos x="426" y="226"/>
              </a:cxn>
              <a:cxn ang="0">
                <a:pos x="425" y="247"/>
              </a:cxn>
              <a:cxn ang="0">
                <a:pos x="426" y="274"/>
              </a:cxn>
              <a:cxn ang="0">
                <a:pos x="423" y="285"/>
              </a:cxn>
              <a:cxn ang="0">
                <a:pos x="412" y="296"/>
              </a:cxn>
              <a:cxn ang="0">
                <a:pos x="380" y="298"/>
              </a:cxn>
              <a:cxn ang="0">
                <a:pos x="370" y="299"/>
              </a:cxn>
              <a:cxn ang="0">
                <a:pos x="360" y="296"/>
              </a:cxn>
              <a:cxn ang="0">
                <a:pos x="351" y="290"/>
              </a:cxn>
              <a:cxn ang="0">
                <a:pos x="338" y="278"/>
              </a:cxn>
              <a:cxn ang="0">
                <a:pos x="324" y="261"/>
              </a:cxn>
              <a:cxn ang="0">
                <a:pos x="311" y="253"/>
              </a:cxn>
              <a:cxn ang="0">
                <a:pos x="294" y="251"/>
              </a:cxn>
              <a:cxn ang="0">
                <a:pos x="278" y="232"/>
              </a:cxn>
              <a:cxn ang="0">
                <a:pos x="274" y="210"/>
              </a:cxn>
              <a:cxn ang="0">
                <a:pos x="269" y="197"/>
              </a:cxn>
              <a:cxn ang="0">
                <a:pos x="261" y="184"/>
              </a:cxn>
              <a:cxn ang="0">
                <a:pos x="251" y="173"/>
              </a:cxn>
              <a:cxn ang="0">
                <a:pos x="238" y="165"/>
              </a:cxn>
              <a:cxn ang="0">
                <a:pos x="222" y="161"/>
              </a:cxn>
              <a:cxn ang="0">
                <a:pos x="204" y="161"/>
              </a:cxn>
              <a:cxn ang="0">
                <a:pos x="188" y="163"/>
              </a:cxn>
              <a:cxn ang="0">
                <a:pos x="173" y="168"/>
              </a:cxn>
              <a:cxn ang="0">
                <a:pos x="160" y="176"/>
              </a:cxn>
              <a:cxn ang="0">
                <a:pos x="141" y="191"/>
              </a:cxn>
              <a:cxn ang="0">
                <a:pos x="118" y="215"/>
              </a:cxn>
              <a:cxn ang="0">
                <a:pos x="105" y="218"/>
              </a:cxn>
              <a:cxn ang="0">
                <a:pos x="100" y="201"/>
              </a:cxn>
              <a:cxn ang="0">
                <a:pos x="90" y="186"/>
              </a:cxn>
              <a:cxn ang="0">
                <a:pos x="76" y="171"/>
              </a:cxn>
              <a:cxn ang="0">
                <a:pos x="50" y="153"/>
              </a:cxn>
              <a:cxn ang="0">
                <a:pos x="24" y="134"/>
              </a:cxn>
              <a:cxn ang="0">
                <a:pos x="8" y="119"/>
              </a:cxn>
              <a:cxn ang="0">
                <a:pos x="15" y="101"/>
              </a:cxn>
              <a:cxn ang="0">
                <a:pos x="46" y="77"/>
              </a:cxn>
              <a:cxn ang="0">
                <a:pos x="75" y="48"/>
              </a:cxn>
              <a:cxn ang="0">
                <a:pos x="98" y="17"/>
              </a:cxn>
              <a:cxn ang="0">
                <a:pos x="179" y="13"/>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2" name="Freeform 464"/>
          <p:cNvSpPr>
            <a:spLocks/>
          </p:cNvSpPr>
          <p:nvPr>
            <p:custDataLst>
              <p:tags r:id="rId302"/>
            </p:custDataLst>
          </p:nvPr>
        </p:nvSpPr>
        <p:spPr bwMode="auto">
          <a:xfrm>
            <a:off x="6149975" y="2530480"/>
            <a:ext cx="749829" cy="874713"/>
          </a:xfrm>
          <a:custGeom>
            <a:avLst/>
            <a:gdLst/>
            <a:ahLst/>
            <a:cxnLst>
              <a:cxn ang="0">
                <a:pos x="477" y="107"/>
              </a:cxn>
              <a:cxn ang="0">
                <a:pos x="485" y="185"/>
              </a:cxn>
              <a:cxn ang="0">
                <a:pos x="578" y="287"/>
              </a:cxn>
              <a:cxn ang="0">
                <a:pos x="701" y="459"/>
              </a:cxn>
              <a:cxn ang="0">
                <a:pos x="795" y="499"/>
              </a:cxn>
              <a:cxn ang="0">
                <a:pos x="877" y="493"/>
              </a:cxn>
              <a:cxn ang="0">
                <a:pos x="930" y="537"/>
              </a:cxn>
              <a:cxn ang="0">
                <a:pos x="1102" y="567"/>
              </a:cxn>
              <a:cxn ang="0">
                <a:pos x="1121" y="461"/>
              </a:cxn>
              <a:cxn ang="0">
                <a:pos x="1179" y="539"/>
              </a:cxn>
              <a:cxn ang="0">
                <a:pos x="1243" y="561"/>
              </a:cxn>
              <a:cxn ang="0">
                <a:pos x="1299" y="498"/>
              </a:cxn>
              <a:cxn ang="0">
                <a:pos x="1404" y="409"/>
              </a:cxn>
              <a:cxn ang="0">
                <a:pos x="1549" y="428"/>
              </a:cxn>
              <a:cxn ang="0">
                <a:pos x="1579" y="498"/>
              </a:cxn>
              <a:cxn ang="0">
                <a:pos x="1504" y="542"/>
              </a:cxn>
              <a:cxn ang="0">
                <a:pos x="1485" y="679"/>
              </a:cxn>
              <a:cxn ang="0">
                <a:pos x="1429" y="704"/>
              </a:cxn>
              <a:cxn ang="0">
                <a:pos x="1408" y="814"/>
              </a:cxn>
              <a:cxn ang="0">
                <a:pos x="1321" y="754"/>
              </a:cxn>
              <a:cxn ang="0">
                <a:pos x="1323" y="698"/>
              </a:cxn>
              <a:cxn ang="0">
                <a:pos x="1225" y="638"/>
              </a:cxn>
              <a:cxn ang="0">
                <a:pos x="1187" y="588"/>
              </a:cxn>
              <a:cxn ang="0">
                <a:pos x="1131" y="575"/>
              </a:cxn>
              <a:cxn ang="0">
                <a:pos x="1127" y="625"/>
              </a:cxn>
              <a:cxn ang="0">
                <a:pos x="1117" y="683"/>
              </a:cxn>
              <a:cxn ang="0">
                <a:pos x="1160" y="735"/>
              </a:cxn>
              <a:cxn ang="0">
                <a:pos x="1149" y="843"/>
              </a:cxn>
              <a:cxn ang="0">
                <a:pos x="1075" y="864"/>
              </a:cxn>
              <a:cxn ang="0">
                <a:pos x="1049" y="937"/>
              </a:cxn>
              <a:cxn ang="0">
                <a:pos x="954" y="1001"/>
              </a:cxn>
              <a:cxn ang="0">
                <a:pos x="912" y="1050"/>
              </a:cxn>
              <a:cxn ang="0">
                <a:pos x="780" y="1188"/>
              </a:cxn>
              <a:cxn ang="0">
                <a:pos x="723" y="1233"/>
              </a:cxn>
              <a:cxn ang="0">
                <a:pos x="744" y="1344"/>
              </a:cxn>
              <a:cxn ang="0">
                <a:pos x="712" y="1445"/>
              </a:cxn>
              <a:cxn ang="0">
                <a:pos x="722" y="1524"/>
              </a:cxn>
              <a:cxn ang="0">
                <a:pos x="693" y="1576"/>
              </a:cxn>
              <a:cxn ang="0">
                <a:pos x="595" y="1663"/>
              </a:cxn>
              <a:cxn ang="0">
                <a:pos x="516" y="1529"/>
              </a:cxn>
              <a:cxn ang="0">
                <a:pos x="419" y="1334"/>
              </a:cxn>
              <a:cxn ang="0">
                <a:pos x="301" y="1114"/>
              </a:cxn>
              <a:cxn ang="0">
                <a:pos x="259" y="861"/>
              </a:cxn>
              <a:cxn ang="0">
                <a:pos x="230" y="814"/>
              </a:cxn>
              <a:cxn ang="0">
                <a:pos x="164" y="900"/>
              </a:cxn>
              <a:cxn ang="0">
                <a:pos x="90" y="876"/>
              </a:cxn>
              <a:cxn ang="0">
                <a:pos x="51" y="798"/>
              </a:cxn>
              <a:cxn ang="0">
                <a:pos x="30" y="771"/>
              </a:cxn>
              <a:cxn ang="0">
                <a:pos x="32" y="708"/>
              </a:cxn>
              <a:cxn ang="0">
                <a:pos x="159" y="659"/>
              </a:cxn>
              <a:cxn ang="0">
                <a:pos x="92" y="569"/>
              </a:cxn>
              <a:cxn ang="0">
                <a:pos x="59" y="500"/>
              </a:cxn>
              <a:cxn ang="0">
                <a:pos x="162" y="459"/>
              </a:cxn>
              <a:cxn ang="0">
                <a:pos x="270" y="294"/>
              </a:cxn>
              <a:cxn ang="0">
                <a:pos x="274" y="230"/>
              </a:cxn>
              <a:cxn ang="0">
                <a:pos x="227" y="142"/>
              </a:cxn>
              <a:cxn ang="0">
                <a:pos x="322" y="54"/>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513" name="Freeform 465"/>
          <p:cNvSpPr>
            <a:spLocks/>
          </p:cNvSpPr>
          <p:nvPr>
            <p:custDataLst>
              <p:tags r:id="rId303"/>
            </p:custDataLst>
          </p:nvPr>
        </p:nvSpPr>
        <p:spPr bwMode="auto">
          <a:xfrm>
            <a:off x="4115462" y="3325816"/>
            <a:ext cx="171979" cy="206375"/>
          </a:xfrm>
          <a:custGeom>
            <a:avLst/>
            <a:gdLst/>
            <a:ahLst/>
            <a:cxnLst>
              <a:cxn ang="0">
                <a:pos x="53" y="382"/>
              </a:cxn>
              <a:cxn ang="0">
                <a:pos x="53" y="358"/>
              </a:cxn>
              <a:cxn ang="0">
                <a:pos x="53" y="333"/>
              </a:cxn>
              <a:cxn ang="0">
                <a:pos x="50" y="312"/>
              </a:cxn>
              <a:cxn ang="0">
                <a:pos x="43" y="293"/>
              </a:cxn>
              <a:cxn ang="0">
                <a:pos x="35" y="277"/>
              </a:cxn>
              <a:cxn ang="0">
                <a:pos x="13" y="245"/>
              </a:cxn>
              <a:cxn ang="0">
                <a:pos x="0" y="185"/>
              </a:cxn>
              <a:cxn ang="0">
                <a:pos x="33" y="181"/>
              </a:cxn>
              <a:cxn ang="0">
                <a:pos x="40" y="169"/>
              </a:cxn>
              <a:cxn ang="0">
                <a:pos x="41" y="150"/>
              </a:cxn>
              <a:cxn ang="0">
                <a:pos x="38" y="107"/>
              </a:cxn>
              <a:cxn ang="0">
                <a:pos x="31" y="65"/>
              </a:cxn>
              <a:cxn ang="0">
                <a:pos x="32" y="47"/>
              </a:cxn>
              <a:cxn ang="0">
                <a:pos x="36" y="36"/>
              </a:cxn>
              <a:cxn ang="0">
                <a:pos x="120" y="31"/>
              </a:cxn>
              <a:cxn ang="0">
                <a:pos x="122" y="22"/>
              </a:cxn>
              <a:cxn ang="0">
                <a:pos x="128" y="14"/>
              </a:cxn>
              <a:cxn ang="0">
                <a:pos x="140" y="0"/>
              </a:cxn>
              <a:cxn ang="0">
                <a:pos x="142" y="18"/>
              </a:cxn>
              <a:cxn ang="0">
                <a:pos x="142" y="26"/>
              </a:cxn>
              <a:cxn ang="0">
                <a:pos x="140" y="31"/>
              </a:cxn>
              <a:cxn ang="0">
                <a:pos x="168" y="31"/>
              </a:cxn>
              <a:cxn ang="0">
                <a:pos x="186" y="31"/>
              </a:cxn>
              <a:cxn ang="0">
                <a:pos x="214" y="38"/>
              </a:cxn>
              <a:cxn ang="0">
                <a:pos x="233" y="49"/>
              </a:cxn>
              <a:cxn ang="0">
                <a:pos x="246" y="58"/>
              </a:cxn>
              <a:cxn ang="0">
                <a:pos x="259" y="61"/>
              </a:cxn>
              <a:cxn ang="0">
                <a:pos x="268" y="59"/>
              </a:cxn>
              <a:cxn ang="0">
                <a:pos x="275" y="54"/>
              </a:cxn>
              <a:cxn ang="0">
                <a:pos x="286" y="37"/>
              </a:cxn>
              <a:cxn ang="0">
                <a:pos x="312" y="52"/>
              </a:cxn>
              <a:cxn ang="0">
                <a:pos x="325" y="59"/>
              </a:cxn>
              <a:cxn ang="0">
                <a:pos x="338" y="61"/>
              </a:cxn>
              <a:cxn ang="0">
                <a:pos x="353" y="161"/>
              </a:cxn>
              <a:cxn ang="0">
                <a:pos x="338" y="185"/>
              </a:cxn>
              <a:cxn ang="0">
                <a:pos x="323" y="206"/>
              </a:cxn>
              <a:cxn ang="0">
                <a:pos x="315" y="224"/>
              </a:cxn>
              <a:cxn ang="0">
                <a:pos x="313" y="239"/>
              </a:cxn>
              <a:cxn ang="0">
                <a:pos x="313" y="255"/>
              </a:cxn>
              <a:cxn ang="0">
                <a:pos x="321" y="273"/>
              </a:cxn>
              <a:cxn ang="0">
                <a:pos x="331" y="293"/>
              </a:cxn>
              <a:cxn ang="0">
                <a:pos x="337" y="309"/>
              </a:cxn>
              <a:cxn ang="0">
                <a:pos x="337" y="321"/>
              </a:cxn>
              <a:cxn ang="0">
                <a:pos x="330" y="337"/>
              </a:cxn>
              <a:cxn ang="0">
                <a:pos x="326" y="351"/>
              </a:cxn>
              <a:cxn ang="0">
                <a:pos x="319" y="358"/>
              </a:cxn>
              <a:cxn ang="0">
                <a:pos x="308" y="356"/>
              </a:cxn>
              <a:cxn ang="0">
                <a:pos x="298" y="350"/>
              </a:cxn>
              <a:cxn ang="0">
                <a:pos x="287" y="340"/>
              </a:cxn>
              <a:cxn ang="0">
                <a:pos x="277" y="335"/>
              </a:cxn>
              <a:cxn ang="0">
                <a:pos x="266" y="333"/>
              </a:cxn>
              <a:cxn ang="0">
                <a:pos x="246" y="333"/>
              </a:cxn>
              <a:cxn ang="0">
                <a:pos x="221" y="336"/>
              </a:cxn>
              <a:cxn ang="0">
                <a:pos x="181" y="343"/>
              </a:cxn>
              <a:cxn ang="0">
                <a:pos x="131" y="359"/>
              </a:cxn>
              <a:cxn ang="0">
                <a:pos x="86" y="375"/>
              </a:cxn>
              <a:cxn ang="0">
                <a:pos x="53" y="394"/>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4" name="Freeform 466"/>
          <p:cNvSpPr>
            <a:spLocks/>
          </p:cNvSpPr>
          <p:nvPr>
            <p:custDataLst>
              <p:tags r:id="rId304"/>
            </p:custDataLst>
          </p:nvPr>
        </p:nvSpPr>
        <p:spPr bwMode="auto">
          <a:xfrm>
            <a:off x="5272881" y="3521075"/>
            <a:ext cx="208095" cy="271463"/>
          </a:xfrm>
          <a:custGeom>
            <a:avLst/>
            <a:gdLst/>
            <a:ahLst/>
            <a:cxnLst>
              <a:cxn ang="0">
                <a:pos x="410" y="105"/>
              </a:cxn>
              <a:cxn ang="0">
                <a:pos x="405" y="98"/>
              </a:cxn>
              <a:cxn ang="0">
                <a:pos x="408" y="92"/>
              </a:cxn>
              <a:cxn ang="0">
                <a:pos x="422" y="77"/>
              </a:cxn>
              <a:cxn ang="0">
                <a:pos x="441" y="60"/>
              </a:cxn>
              <a:cxn ang="0">
                <a:pos x="447" y="50"/>
              </a:cxn>
              <a:cxn ang="0">
                <a:pos x="449" y="37"/>
              </a:cxn>
              <a:cxn ang="0">
                <a:pos x="432" y="34"/>
              </a:cxn>
              <a:cxn ang="0">
                <a:pos x="422" y="27"/>
              </a:cxn>
              <a:cxn ang="0">
                <a:pos x="411" y="21"/>
              </a:cxn>
              <a:cxn ang="0">
                <a:pos x="390" y="18"/>
              </a:cxn>
              <a:cxn ang="0">
                <a:pos x="377" y="20"/>
              </a:cxn>
              <a:cxn ang="0">
                <a:pos x="368" y="24"/>
              </a:cxn>
              <a:cxn ang="0">
                <a:pos x="355" y="37"/>
              </a:cxn>
              <a:cxn ang="0">
                <a:pos x="340" y="50"/>
              </a:cxn>
              <a:cxn ang="0">
                <a:pos x="326" y="54"/>
              </a:cxn>
              <a:cxn ang="0">
                <a:pos x="310" y="55"/>
              </a:cxn>
              <a:cxn ang="0">
                <a:pos x="287" y="54"/>
              </a:cxn>
              <a:cxn ang="0">
                <a:pos x="267" y="50"/>
              </a:cxn>
              <a:cxn ang="0">
                <a:pos x="235" y="36"/>
              </a:cxn>
              <a:cxn ang="0">
                <a:pos x="206" y="19"/>
              </a:cxn>
              <a:cxn ang="0">
                <a:pos x="189" y="12"/>
              </a:cxn>
              <a:cxn ang="0">
                <a:pos x="170" y="6"/>
              </a:cxn>
              <a:cxn ang="0">
                <a:pos x="134" y="8"/>
              </a:cxn>
              <a:cxn ang="0">
                <a:pos x="119" y="6"/>
              </a:cxn>
              <a:cxn ang="0">
                <a:pos x="103" y="0"/>
              </a:cxn>
              <a:cxn ang="0">
                <a:pos x="52" y="0"/>
              </a:cxn>
              <a:cxn ang="0">
                <a:pos x="5" y="0"/>
              </a:cxn>
              <a:cxn ang="0">
                <a:pos x="5" y="18"/>
              </a:cxn>
              <a:cxn ang="0">
                <a:pos x="5" y="37"/>
              </a:cxn>
              <a:cxn ang="0">
                <a:pos x="15" y="60"/>
              </a:cxn>
              <a:cxn ang="0">
                <a:pos x="23" y="91"/>
              </a:cxn>
              <a:cxn ang="0">
                <a:pos x="31" y="128"/>
              </a:cxn>
              <a:cxn ang="0">
                <a:pos x="38" y="172"/>
              </a:cxn>
              <a:cxn ang="0">
                <a:pos x="37" y="206"/>
              </a:cxn>
              <a:cxn ang="0">
                <a:pos x="29" y="230"/>
              </a:cxn>
              <a:cxn ang="0">
                <a:pos x="7" y="269"/>
              </a:cxn>
              <a:cxn ang="0">
                <a:pos x="10" y="321"/>
              </a:cxn>
              <a:cxn ang="0">
                <a:pos x="28" y="339"/>
              </a:cxn>
              <a:cxn ang="0">
                <a:pos x="84" y="367"/>
              </a:cxn>
              <a:cxn ang="0">
                <a:pos x="136" y="396"/>
              </a:cxn>
              <a:cxn ang="0">
                <a:pos x="170" y="420"/>
              </a:cxn>
              <a:cxn ang="0">
                <a:pos x="189" y="436"/>
              </a:cxn>
              <a:cxn ang="0">
                <a:pos x="198" y="451"/>
              </a:cxn>
              <a:cxn ang="0">
                <a:pos x="201" y="464"/>
              </a:cxn>
              <a:cxn ang="0">
                <a:pos x="209" y="479"/>
              </a:cxn>
              <a:cxn ang="0">
                <a:pos x="220" y="492"/>
              </a:cxn>
              <a:cxn ang="0">
                <a:pos x="233" y="503"/>
              </a:cxn>
              <a:cxn ang="0">
                <a:pos x="247" y="512"/>
              </a:cxn>
              <a:cxn ang="0">
                <a:pos x="264" y="519"/>
              </a:cxn>
              <a:cxn ang="0">
                <a:pos x="281" y="523"/>
              </a:cxn>
              <a:cxn ang="0">
                <a:pos x="304" y="502"/>
              </a:cxn>
              <a:cxn ang="0">
                <a:pos x="335" y="462"/>
              </a:cxn>
              <a:cxn ang="0">
                <a:pos x="365" y="427"/>
              </a:cxn>
              <a:cxn ang="0">
                <a:pos x="394" y="390"/>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5" name="Freeform 467"/>
          <p:cNvSpPr>
            <a:spLocks/>
          </p:cNvSpPr>
          <p:nvPr>
            <p:custDataLst>
              <p:tags r:id="rId305"/>
            </p:custDataLst>
          </p:nvPr>
        </p:nvSpPr>
        <p:spPr bwMode="auto">
          <a:xfrm>
            <a:off x="5253965" y="2606680"/>
            <a:ext cx="110067" cy="130175"/>
          </a:xfrm>
          <a:custGeom>
            <a:avLst/>
            <a:gdLst/>
            <a:ahLst/>
            <a:cxnLst>
              <a:cxn ang="0">
                <a:pos x="12" y="228"/>
              </a:cxn>
              <a:cxn ang="0">
                <a:pos x="36" y="240"/>
              </a:cxn>
              <a:cxn ang="0">
                <a:pos x="53" y="245"/>
              </a:cxn>
              <a:cxn ang="0">
                <a:pos x="68" y="245"/>
              </a:cxn>
              <a:cxn ang="0">
                <a:pos x="85" y="241"/>
              </a:cxn>
              <a:cxn ang="0">
                <a:pos x="110" y="228"/>
              </a:cxn>
              <a:cxn ang="0">
                <a:pos x="141" y="205"/>
              </a:cxn>
              <a:cxn ang="0">
                <a:pos x="161" y="184"/>
              </a:cxn>
              <a:cxn ang="0">
                <a:pos x="159" y="173"/>
              </a:cxn>
              <a:cxn ang="0">
                <a:pos x="149" y="160"/>
              </a:cxn>
              <a:cxn ang="0">
                <a:pos x="143" y="145"/>
              </a:cxn>
              <a:cxn ang="0">
                <a:pos x="141" y="130"/>
              </a:cxn>
              <a:cxn ang="0">
                <a:pos x="141" y="116"/>
              </a:cxn>
              <a:cxn ang="0">
                <a:pos x="146" y="105"/>
              </a:cxn>
              <a:cxn ang="0">
                <a:pos x="156" y="94"/>
              </a:cxn>
              <a:cxn ang="0">
                <a:pos x="168" y="86"/>
              </a:cxn>
              <a:cxn ang="0">
                <a:pos x="204" y="71"/>
              </a:cxn>
              <a:cxn ang="0">
                <a:pos x="225" y="49"/>
              </a:cxn>
              <a:cxn ang="0">
                <a:pos x="221" y="30"/>
              </a:cxn>
              <a:cxn ang="0">
                <a:pos x="214" y="17"/>
              </a:cxn>
              <a:cxn ang="0">
                <a:pos x="212" y="6"/>
              </a:cxn>
              <a:cxn ang="0">
                <a:pos x="202" y="1"/>
              </a:cxn>
              <a:cxn ang="0">
                <a:pos x="181" y="7"/>
              </a:cxn>
              <a:cxn ang="0">
                <a:pos x="154" y="20"/>
              </a:cxn>
              <a:cxn ang="0">
                <a:pos x="121" y="38"/>
              </a:cxn>
              <a:cxn ang="0">
                <a:pos x="100" y="51"/>
              </a:cxn>
              <a:cxn ang="0">
                <a:pos x="87" y="55"/>
              </a:cxn>
              <a:cxn ang="0">
                <a:pos x="75" y="54"/>
              </a:cxn>
              <a:cxn ang="0">
                <a:pos x="59" y="47"/>
              </a:cxn>
              <a:cxn ang="0">
                <a:pos x="36" y="31"/>
              </a:cxn>
              <a:cxn ang="0">
                <a:pos x="24" y="39"/>
              </a:cxn>
              <a:cxn ang="0">
                <a:pos x="18" y="95"/>
              </a:cxn>
              <a:cxn ang="0">
                <a:pos x="10" y="163"/>
              </a:cxn>
              <a:cxn ang="0">
                <a:pos x="3" y="212"/>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6" name="Freeform 468"/>
          <p:cNvSpPr>
            <a:spLocks/>
          </p:cNvSpPr>
          <p:nvPr>
            <p:custDataLst>
              <p:tags r:id="rId306"/>
            </p:custDataLst>
          </p:nvPr>
        </p:nvSpPr>
        <p:spPr bwMode="auto">
          <a:xfrm>
            <a:off x="5577288" y="2709863"/>
            <a:ext cx="24077" cy="55562"/>
          </a:xfrm>
          <a:custGeom>
            <a:avLst/>
            <a:gdLst/>
            <a:ahLst/>
            <a:cxnLst>
              <a:cxn ang="0">
                <a:pos x="27" y="0"/>
              </a:cxn>
              <a:cxn ang="0">
                <a:pos x="29" y="2"/>
              </a:cxn>
              <a:cxn ang="0">
                <a:pos x="32" y="3"/>
              </a:cxn>
              <a:cxn ang="0">
                <a:pos x="36" y="3"/>
              </a:cxn>
              <a:cxn ang="0">
                <a:pos x="40" y="2"/>
              </a:cxn>
              <a:cxn ang="0">
                <a:pos x="47" y="1"/>
              </a:cxn>
              <a:cxn ang="0">
                <a:pos x="53" y="0"/>
              </a:cxn>
              <a:cxn ang="0">
                <a:pos x="53" y="26"/>
              </a:cxn>
              <a:cxn ang="0">
                <a:pos x="54" y="47"/>
              </a:cxn>
              <a:cxn ang="0">
                <a:pos x="54" y="57"/>
              </a:cxn>
              <a:cxn ang="0">
                <a:pos x="56" y="65"/>
              </a:cxn>
              <a:cxn ang="0">
                <a:pos x="58" y="73"/>
              </a:cxn>
              <a:cxn ang="0">
                <a:pos x="60" y="81"/>
              </a:cxn>
              <a:cxn ang="0">
                <a:pos x="20" y="81"/>
              </a:cxn>
              <a:cxn ang="0">
                <a:pos x="14" y="80"/>
              </a:cxn>
              <a:cxn ang="0">
                <a:pos x="7" y="77"/>
              </a:cxn>
              <a:cxn ang="0">
                <a:pos x="5" y="74"/>
              </a:cxn>
              <a:cxn ang="0">
                <a:pos x="2" y="72"/>
              </a:cxn>
              <a:cxn ang="0">
                <a:pos x="1" y="70"/>
              </a:cxn>
              <a:cxn ang="0">
                <a:pos x="0" y="68"/>
              </a:cxn>
              <a:cxn ang="0">
                <a:pos x="7" y="12"/>
              </a:cxn>
              <a:cxn ang="0">
                <a:pos x="20" y="6"/>
              </a:cxn>
              <a:cxn ang="0">
                <a:pos x="34" y="0"/>
              </a:cxn>
              <a:cxn ang="0">
                <a:pos x="27" y="0"/>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7" name="Freeform 469"/>
          <p:cNvSpPr>
            <a:spLocks/>
          </p:cNvSpPr>
          <p:nvPr>
            <p:custDataLst>
              <p:tags r:id="rId307"/>
            </p:custDataLst>
          </p:nvPr>
        </p:nvSpPr>
        <p:spPr bwMode="auto">
          <a:xfrm>
            <a:off x="4805101" y="1844676"/>
            <a:ext cx="175419" cy="66675"/>
          </a:xfrm>
          <a:custGeom>
            <a:avLst/>
            <a:gdLst/>
            <a:ahLst/>
            <a:cxnLst>
              <a:cxn ang="0">
                <a:pos x="250" y="117"/>
              </a:cxn>
              <a:cxn ang="0">
                <a:pos x="258" y="119"/>
              </a:cxn>
              <a:cxn ang="0">
                <a:pos x="277" y="123"/>
              </a:cxn>
              <a:cxn ang="0">
                <a:pos x="295" y="127"/>
              </a:cxn>
              <a:cxn ang="0">
                <a:pos x="303" y="129"/>
              </a:cxn>
              <a:cxn ang="0">
                <a:pos x="370" y="97"/>
              </a:cxn>
              <a:cxn ang="0">
                <a:pos x="358" y="75"/>
              </a:cxn>
              <a:cxn ang="0">
                <a:pos x="345" y="48"/>
              </a:cxn>
              <a:cxn ang="0">
                <a:pos x="335" y="27"/>
              </a:cxn>
              <a:cxn ang="0">
                <a:pos x="330" y="18"/>
              </a:cxn>
              <a:cxn ang="0">
                <a:pos x="300" y="15"/>
              </a:cxn>
              <a:cxn ang="0">
                <a:pos x="257" y="9"/>
              </a:cxn>
              <a:cxn ang="0">
                <a:pos x="214" y="2"/>
              </a:cxn>
              <a:cxn ang="0">
                <a:pos x="183" y="0"/>
              </a:cxn>
              <a:cxn ang="0">
                <a:pos x="179" y="0"/>
              </a:cxn>
              <a:cxn ang="0">
                <a:pos x="176" y="1"/>
              </a:cxn>
              <a:cxn ang="0">
                <a:pos x="172" y="2"/>
              </a:cxn>
              <a:cxn ang="0">
                <a:pos x="170" y="3"/>
              </a:cxn>
              <a:cxn ang="0">
                <a:pos x="162" y="7"/>
              </a:cxn>
              <a:cxn ang="0">
                <a:pos x="150" y="12"/>
              </a:cxn>
              <a:cxn ang="0">
                <a:pos x="147" y="21"/>
              </a:cxn>
              <a:cxn ang="0">
                <a:pos x="140" y="35"/>
              </a:cxn>
              <a:cxn ang="0">
                <a:pos x="134" y="48"/>
              </a:cxn>
              <a:cxn ang="0">
                <a:pos x="131" y="55"/>
              </a:cxn>
              <a:cxn ang="0">
                <a:pos x="122" y="54"/>
              </a:cxn>
              <a:cxn ang="0">
                <a:pos x="111" y="49"/>
              </a:cxn>
              <a:cxn ang="0">
                <a:pos x="98" y="44"/>
              </a:cxn>
              <a:cxn ang="0">
                <a:pos x="84" y="38"/>
              </a:cxn>
              <a:cxn ang="0">
                <a:pos x="60" y="26"/>
              </a:cxn>
              <a:cxn ang="0">
                <a:pos x="44" y="18"/>
              </a:cxn>
              <a:cxn ang="0">
                <a:pos x="32" y="25"/>
              </a:cxn>
              <a:cxn ang="0">
                <a:pos x="21" y="33"/>
              </a:cxn>
              <a:cxn ang="0">
                <a:pos x="16" y="37"/>
              </a:cxn>
              <a:cxn ang="0">
                <a:pos x="12" y="41"/>
              </a:cxn>
              <a:cxn ang="0">
                <a:pos x="9" y="46"/>
              </a:cxn>
              <a:cxn ang="0">
                <a:pos x="5" y="52"/>
              </a:cxn>
              <a:cxn ang="0">
                <a:pos x="3" y="57"/>
              </a:cxn>
              <a:cxn ang="0">
                <a:pos x="1" y="63"/>
              </a:cxn>
              <a:cxn ang="0">
                <a:pos x="0" y="69"/>
              </a:cxn>
              <a:cxn ang="0">
                <a:pos x="0" y="75"/>
              </a:cxn>
              <a:cxn ang="0">
                <a:pos x="1" y="82"/>
              </a:cxn>
              <a:cxn ang="0">
                <a:pos x="3" y="88"/>
              </a:cxn>
              <a:cxn ang="0">
                <a:pos x="6" y="96"/>
              </a:cxn>
              <a:cxn ang="0">
                <a:pos x="11" y="103"/>
              </a:cxn>
              <a:cxn ang="0">
                <a:pos x="20" y="101"/>
              </a:cxn>
              <a:cxn ang="0">
                <a:pos x="33" y="99"/>
              </a:cxn>
              <a:cxn ang="0">
                <a:pos x="50" y="97"/>
              </a:cxn>
              <a:cxn ang="0">
                <a:pos x="69" y="95"/>
              </a:cxn>
              <a:cxn ang="0">
                <a:pos x="102" y="92"/>
              </a:cxn>
              <a:cxn ang="0">
                <a:pos x="117" y="91"/>
              </a:cxn>
              <a:cxn ang="0">
                <a:pos x="137" y="92"/>
              </a:cxn>
              <a:cxn ang="0">
                <a:pos x="152" y="94"/>
              </a:cxn>
              <a:cxn ang="0">
                <a:pos x="166" y="97"/>
              </a:cxn>
              <a:cxn ang="0">
                <a:pos x="177" y="100"/>
              </a:cxn>
              <a:cxn ang="0">
                <a:pos x="189" y="104"/>
              </a:cxn>
              <a:cxn ang="0">
                <a:pos x="201" y="108"/>
              </a:cxn>
              <a:cxn ang="0">
                <a:pos x="217" y="110"/>
              </a:cxn>
              <a:cxn ang="0">
                <a:pos x="237" y="111"/>
              </a:cxn>
              <a:cxn ang="0">
                <a:pos x="237" y="117"/>
              </a:cxn>
              <a:cxn ang="0">
                <a:pos x="250" y="117"/>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18" name="Freeform 470"/>
          <p:cNvSpPr>
            <a:spLocks/>
          </p:cNvSpPr>
          <p:nvPr>
            <p:custDataLst>
              <p:tags r:id="rId308"/>
            </p:custDataLst>
          </p:nvPr>
        </p:nvSpPr>
        <p:spPr bwMode="auto">
          <a:xfrm>
            <a:off x="5250524" y="2565400"/>
            <a:ext cx="32676" cy="57150"/>
          </a:xfrm>
          <a:custGeom>
            <a:avLst/>
            <a:gdLst/>
            <a:ahLst/>
            <a:cxnLst>
              <a:cxn ang="0">
                <a:pos x="27" y="1"/>
              </a:cxn>
              <a:cxn ang="0">
                <a:pos x="34" y="0"/>
              </a:cxn>
              <a:cxn ang="0">
                <a:pos x="41" y="0"/>
              </a:cxn>
              <a:cxn ang="0">
                <a:pos x="47" y="2"/>
              </a:cxn>
              <a:cxn ang="0">
                <a:pos x="54" y="4"/>
              </a:cxn>
              <a:cxn ang="0">
                <a:pos x="60" y="6"/>
              </a:cxn>
              <a:cxn ang="0">
                <a:pos x="66" y="8"/>
              </a:cxn>
              <a:cxn ang="0">
                <a:pos x="73" y="8"/>
              </a:cxn>
              <a:cxn ang="0">
                <a:pos x="80" y="7"/>
              </a:cxn>
              <a:cxn ang="0">
                <a:pos x="80" y="38"/>
              </a:cxn>
              <a:cxn ang="0">
                <a:pos x="75" y="44"/>
              </a:cxn>
              <a:cxn ang="0">
                <a:pos x="69" y="51"/>
              </a:cxn>
              <a:cxn ang="0">
                <a:pos x="64" y="59"/>
              </a:cxn>
              <a:cxn ang="0">
                <a:pos x="58" y="68"/>
              </a:cxn>
              <a:cxn ang="0">
                <a:pos x="51" y="84"/>
              </a:cxn>
              <a:cxn ang="0">
                <a:pos x="47" y="94"/>
              </a:cxn>
              <a:cxn ang="0">
                <a:pos x="43" y="93"/>
              </a:cxn>
              <a:cxn ang="0">
                <a:pos x="40" y="92"/>
              </a:cxn>
              <a:cxn ang="0">
                <a:pos x="37" y="91"/>
              </a:cxn>
              <a:cxn ang="0">
                <a:pos x="34" y="89"/>
              </a:cxn>
              <a:cxn ang="0">
                <a:pos x="29" y="84"/>
              </a:cxn>
              <a:cxn ang="0">
                <a:pos x="23" y="78"/>
              </a:cxn>
              <a:cxn ang="0">
                <a:pos x="19" y="72"/>
              </a:cxn>
              <a:cxn ang="0">
                <a:pos x="13" y="65"/>
              </a:cxn>
              <a:cxn ang="0">
                <a:pos x="7" y="60"/>
              </a:cxn>
              <a:cxn ang="0">
                <a:pos x="0" y="56"/>
              </a:cxn>
              <a:cxn ang="0">
                <a:pos x="8" y="41"/>
              </a:cxn>
              <a:cxn ang="0">
                <a:pos x="13" y="29"/>
              </a:cxn>
              <a:cxn ang="0">
                <a:pos x="19" y="17"/>
              </a:cxn>
              <a:cxn ang="0">
                <a:pos x="27" y="1"/>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9" name="Freeform 471"/>
          <p:cNvSpPr>
            <a:spLocks/>
          </p:cNvSpPr>
          <p:nvPr>
            <p:custDataLst>
              <p:tags r:id="rId309"/>
            </p:custDataLst>
          </p:nvPr>
        </p:nvSpPr>
        <p:spPr bwMode="auto">
          <a:xfrm>
            <a:off x="5051031" y="4576763"/>
            <a:ext cx="67071" cy="57150"/>
          </a:xfrm>
          <a:custGeom>
            <a:avLst/>
            <a:gdLst/>
            <a:ahLst/>
            <a:cxnLst>
              <a:cxn ang="0">
                <a:pos x="3" y="55"/>
              </a:cxn>
              <a:cxn ang="0">
                <a:pos x="11" y="54"/>
              </a:cxn>
              <a:cxn ang="0">
                <a:pos x="18" y="53"/>
              </a:cxn>
              <a:cxn ang="0">
                <a:pos x="24" y="50"/>
              </a:cxn>
              <a:cxn ang="0">
                <a:pos x="31" y="47"/>
              </a:cxn>
              <a:cxn ang="0">
                <a:pos x="42" y="38"/>
              </a:cxn>
              <a:cxn ang="0">
                <a:pos x="52" y="28"/>
              </a:cxn>
              <a:cxn ang="0">
                <a:pos x="61" y="18"/>
              </a:cxn>
              <a:cxn ang="0">
                <a:pos x="71" y="8"/>
              </a:cxn>
              <a:cxn ang="0">
                <a:pos x="76" y="5"/>
              </a:cxn>
              <a:cxn ang="0">
                <a:pos x="82" y="2"/>
              </a:cxn>
              <a:cxn ang="0">
                <a:pos x="88" y="0"/>
              </a:cxn>
              <a:cxn ang="0">
                <a:pos x="96" y="0"/>
              </a:cxn>
              <a:cxn ang="0">
                <a:pos x="102" y="0"/>
              </a:cxn>
              <a:cxn ang="0">
                <a:pos x="110" y="3"/>
              </a:cxn>
              <a:cxn ang="0">
                <a:pos x="117" y="6"/>
              </a:cxn>
              <a:cxn ang="0">
                <a:pos x="123" y="11"/>
              </a:cxn>
              <a:cxn ang="0">
                <a:pos x="128" y="16"/>
              </a:cxn>
              <a:cxn ang="0">
                <a:pos x="132" y="24"/>
              </a:cxn>
              <a:cxn ang="0">
                <a:pos x="134" y="30"/>
              </a:cxn>
              <a:cxn ang="0">
                <a:pos x="135" y="37"/>
              </a:cxn>
              <a:cxn ang="0">
                <a:pos x="134" y="40"/>
              </a:cxn>
              <a:cxn ang="0">
                <a:pos x="132" y="43"/>
              </a:cxn>
              <a:cxn ang="0">
                <a:pos x="129" y="47"/>
              </a:cxn>
              <a:cxn ang="0">
                <a:pos x="124" y="51"/>
              </a:cxn>
              <a:cxn ang="0">
                <a:pos x="113" y="61"/>
              </a:cxn>
              <a:cxn ang="0">
                <a:pos x="100" y="72"/>
              </a:cxn>
              <a:cxn ang="0">
                <a:pos x="87" y="82"/>
              </a:cxn>
              <a:cxn ang="0">
                <a:pos x="74" y="91"/>
              </a:cxn>
              <a:cxn ang="0">
                <a:pos x="63" y="96"/>
              </a:cxn>
              <a:cxn ang="0">
                <a:pos x="55" y="98"/>
              </a:cxn>
              <a:cxn ang="0">
                <a:pos x="51" y="97"/>
              </a:cxn>
              <a:cxn ang="0">
                <a:pos x="43" y="92"/>
              </a:cxn>
              <a:cxn ang="0">
                <a:pos x="32" y="85"/>
              </a:cxn>
              <a:cxn ang="0">
                <a:pos x="21" y="77"/>
              </a:cxn>
              <a:cxn ang="0">
                <a:pos x="11" y="68"/>
              </a:cxn>
              <a:cxn ang="0">
                <a:pos x="5" y="62"/>
              </a:cxn>
              <a:cxn ang="0">
                <a:pos x="1" y="59"/>
              </a:cxn>
              <a:cxn ang="0">
                <a:pos x="0" y="57"/>
              </a:cxn>
              <a:cxn ang="0">
                <a:pos x="0" y="56"/>
              </a:cxn>
              <a:cxn ang="0">
                <a:pos x="3" y="55"/>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0" name="Freeform 472"/>
          <p:cNvSpPr>
            <a:spLocks/>
          </p:cNvSpPr>
          <p:nvPr>
            <p:custDataLst>
              <p:tags r:id="rId310"/>
            </p:custDataLst>
          </p:nvPr>
        </p:nvSpPr>
        <p:spPr bwMode="auto">
          <a:xfrm>
            <a:off x="4803379" y="1892300"/>
            <a:ext cx="142742" cy="84138"/>
          </a:xfrm>
          <a:custGeom>
            <a:avLst/>
            <a:gdLst/>
            <a:ahLst/>
            <a:cxnLst>
              <a:cxn ang="0">
                <a:pos x="192" y="155"/>
              </a:cxn>
              <a:cxn ang="0">
                <a:pos x="194" y="151"/>
              </a:cxn>
              <a:cxn ang="0">
                <a:pos x="197" y="148"/>
              </a:cxn>
              <a:cxn ang="0">
                <a:pos x="200" y="145"/>
              </a:cxn>
              <a:cxn ang="0">
                <a:pos x="203" y="142"/>
              </a:cxn>
              <a:cxn ang="0">
                <a:pos x="211" y="137"/>
              </a:cxn>
              <a:cxn ang="0">
                <a:pos x="220" y="132"/>
              </a:cxn>
              <a:cxn ang="0">
                <a:pos x="238" y="123"/>
              </a:cxn>
              <a:cxn ang="0">
                <a:pos x="253" y="117"/>
              </a:cxn>
              <a:cxn ang="0">
                <a:pos x="255" y="109"/>
              </a:cxn>
              <a:cxn ang="0">
                <a:pos x="260" y="97"/>
              </a:cxn>
              <a:cxn ang="0">
                <a:pos x="264" y="91"/>
              </a:cxn>
              <a:cxn ang="0">
                <a:pos x="267" y="86"/>
              </a:cxn>
              <a:cxn ang="0">
                <a:pos x="269" y="82"/>
              </a:cxn>
              <a:cxn ang="0">
                <a:pos x="272" y="81"/>
              </a:cxn>
              <a:cxn ang="0">
                <a:pos x="312" y="44"/>
              </a:cxn>
              <a:cxn ang="0">
                <a:pos x="312" y="39"/>
              </a:cxn>
              <a:cxn ang="0">
                <a:pos x="310" y="35"/>
              </a:cxn>
              <a:cxn ang="0">
                <a:pos x="306" y="32"/>
              </a:cxn>
              <a:cxn ang="0">
                <a:pos x="302" y="30"/>
              </a:cxn>
              <a:cxn ang="0">
                <a:pos x="291" y="28"/>
              </a:cxn>
              <a:cxn ang="0">
                <a:pos x="280" y="27"/>
              </a:cxn>
              <a:cxn ang="0">
                <a:pos x="268" y="27"/>
              </a:cxn>
              <a:cxn ang="0">
                <a:pos x="259" y="27"/>
              </a:cxn>
              <a:cxn ang="0">
                <a:pos x="256" y="26"/>
              </a:cxn>
              <a:cxn ang="0">
                <a:pos x="253" y="25"/>
              </a:cxn>
              <a:cxn ang="0">
                <a:pos x="252" y="23"/>
              </a:cxn>
              <a:cxn ang="0">
                <a:pos x="253" y="20"/>
              </a:cxn>
              <a:cxn ang="0">
                <a:pos x="232" y="19"/>
              </a:cxn>
              <a:cxn ang="0">
                <a:pos x="216" y="17"/>
              </a:cxn>
              <a:cxn ang="0">
                <a:pos x="202" y="13"/>
              </a:cxn>
              <a:cxn ang="0">
                <a:pos x="189" y="9"/>
              </a:cxn>
              <a:cxn ang="0">
                <a:pos x="177" y="6"/>
              </a:cxn>
              <a:cxn ang="0">
                <a:pos x="163" y="3"/>
              </a:cxn>
              <a:cxn ang="0">
                <a:pos x="146" y="1"/>
              </a:cxn>
              <a:cxn ang="0">
                <a:pos x="126" y="0"/>
              </a:cxn>
              <a:cxn ang="0">
                <a:pos x="110" y="1"/>
              </a:cxn>
              <a:cxn ang="0">
                <a:pos x="74" y="4"/>
              </a:cxn>
              <a:cxn ang="0">
                <a:pos x="53" y="6"/>
              </a:cxn>
              <a:cxn ang="0">
                <a:pos x="34" y="8"/>
              </a:cxn>
              <a:cxn ang="0">
                <a:pos x="18" y="10"/>
              </a:cxn>
              <a:cxn ang="0">
                <a:pos x="7" y="12"/>
              </a:cxn>
              <a:cxn ang="0">
                <a:pos x="9" y="17"/>
              </a:cxn>
              <a:cxn ang="0">
                <a:pos x="11" y="19"/>
              </a:cxn>
              <a:cxn ang="0">
                <a:pos x="13" y="19"/>
              </a:cxn>
              <a:cxn ang="0">
                <a:pos x="15" y="20"/>
              </a:cxn>
              <a:cxn ang="0">
                <a:pos x="18" y="20"/>
              </a:cxn>
              <a:cxn ang="0">
                <a:pos x="19" y="20"/>
              </a:cxn>
              <a:cxn ang="0">
                <a:pos x="20" y="22"/>
              </a:cxn>
              <a:cxn ang="0">
                <a:pos x="20" y="26"/>
              </a:cxn>
              <a:cxn ang="0">
                <a:pos x="20" y="30"/>
              </a:cxn>
              <a:cxn ang="0">
                <a:pos x="19" y="35"/>
              </a:cxn>
              <a:cxn ang="0">
                <a:pos x="18" y="39"/>
              </a:cxn>
              <a:cxn ang="0">
                <a:pos x="15" y="42"/>
              </a:cxn>
              <a:cxn ang="0">
                <a:pos x="12" y="45"/>
              </a:cxn>
              <a:cxn ang="0">
                <a:pos x="9" y="48"/>
              </a:cxn>
              <a:cxn ang="0">
                <a:pos x="4" y="49"/>
              </a:cxn>
              <a:cxn ang="0">
                <a:pos x="0" y="50"/>
              </a:cxn>
              <a:cxn ang="0">
                <a:pos x="74" y="68"/>
              </a:cxn>
              <a:cxn ang="0">
                <a:pos x="87" y="111"/>
              </a:cxn>
              <a:cxn ang="0">
                <a:pos x="166" y="123"/>
              </a:cxn>
              <a:cxn ang="0">
                <a:pos x="192" y="155"/>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21" name="Freeform 473"/>
          <p:cNvSpPr>
            <a:spLocks/>
          </p:cNvSpPr>
          <p:nvPr>
            <p:custDataLst>
              <p:tags r:id="rId311"/>
            </p:custDataLst>
          </p:nvPr>
        </p:nvSpPr>
        <p:spPr bwMode="auto">
          <a:xfrm>
            <a:off x="4485216" y="2078043"/>
            <a:ext cx="20638" cy="60325"/>
          </a:xfrm>
          <a:custGeom>
            <a:avLst/>
            <a:gdLst/>
            <a:ahLst/>
            <a:cxnLst>
              <a:cxn ang="0">
                <a:pos x="0" y="25"/>
              </a:cxn>
              <a:cxn ang="0">
                <a:pos x="2" y="18"/>
              </a:cxn>
              <a:cxn ang="0">
                <a:pos x="1" y="14"/>
              </a:cxn>
              <a:cxn ang="0">
                <a:pos x="2" y="13"/>
              </a:cxn>
              <a:cxn ang="0">
                <a:pos x="3" y="13"/>
              </a:cxn>
              <a:cxn ang="0">
                <a:pos x="6" y="12"/>
              </a:cxn>
              <a:cxn ang="0">
                <a:pos x="13" y="12"/>
              </a:cxn>
              <a:cxn ang="0">
                <a:pos x="46" y="0"/>
              </a:cxn>
              <a:cxn ang="0">
                <a:pos x="46" y="50"/>
              </a:cxn>
              <a:cxn ang="0">
                <a:pos x="40" y="49"/>
              </a:cxn>
              <a:cxn ang="0">
                <a:pos x="33" y="45"/>
              </a:cxn>
              <a:cxn ang="0">
                <a:pos x="25" y="41"/>
              </a:cxn>
              <a:cxn ang="0">
                <a:pos x="17" y="37"/>
              </a:cxn>
              <a:cxn ang="0">
                <a:pos x="5" y="28"/>
              </a:cxn>
              <a:cxn ang="0">
                <a:pos x="0" y="25"/>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00B0F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22" name="Freeform 474"/>
          <p:cNvSpPr>
            <a:spLocks/>
          </p:cNvSpPr>
          <p:nvPr>
            <p:custDataLst>
              <p:tags r:id="rId312"/>
            </p:custDataLst>
          </p:nvPr>
        </p:nvSpPr>
        <p:spPr bwMode="auto">
          <a:xfrm>
            <a:off x="5240208" y="3962400"/>
            <a:ext cx="75671" cy="241300"/>
          </a:xfrm>
          <a:custGeom>
            <a:avLst/>
            <a:gdLst/>
            <a:ahLst/>
            <a:cxnLst>
              <a:cxn ang="0">
                <a:pos x="10" y="282"/>
              </a:cxn>
              <a:cxn ang="0">
                <a:pos x="19" y="290"/>
              </a:cxn>
              <a:cxn ang="0">
                <a:pos x="37" y="300"/>
              </a:cxn>
              <a:cxn ang="0">
                <a:pos x="58" y="306"/>
              </a:cxn>
              <a:cxn ang="0">
                <a:pos x="70" y="312"/>
              </a:cxn>
              <a:cxn ang="0">
                <a:pos x="80" y="320"/>
              </a:cxn>
              <a:cxn ang="0">
                <a:pos x="86" y="331"/>
              </a:cxn>
              <a:cxn ang="0">
                <a:pos x="86" y="347"/>
              </a:cxn>
              <a:cxn ang="0">
                <a:pos x="78" y="363"/>
              </a:cxn>
              <a:cxn ang="0">
                <a:pos x="68" y="375"/>
              </a:cxn>
              <a:cxn ang="0">
                <a:pos x="62" y="388"/>
              </a:cxn>
              <a:cxn ang="0">
                <a:pos x="60" y="400"/>
              </a:cxn>
              <a:cxn ang="0">
                <a:pos x="64" y="411"/>
              </a:cxn>
              <a:cxn ang="0">
                <a:pos x="76" y="424"/>
              </a:cxn>
              <a:cxn ang="0">
                <a:pos x="104" y="445"/>
              </a:cxn>
              <a:cxn ang="0">
                <a:pos x="120" y="443"/>
              </a:cxn>
              <a:cxn ang="0">
                <a:pos x="120" y="423"/>
              </a:cxn>
              <a:cxn ang="0">
                <a:pos x="131" y="413"/>
              </a:cxn>
              <a:cxn ang="0">
                <a:pos x="145" y="407"/>
              </a:cxn>
              <a:cxn ang="0">
                <a:pos x="153" y="402"/>
              </a:cxn>
              <a:cxn ang="0">
                <a:pos x="160" y="393"/>
              </a:cxn>
              <a:cxn ang="0">
                <a:pos x="166" y="375"/>
              </a:cxn>
              <a:cxn ang="0">
                <a:pos x="165" y="350"/>
              </a:cxn>
              <a:cxn ang="0">
                <a:pos x="158" y="328"/>
              </a:cxn>
              <a:cxn ang="0">
                <a:pos x="148" y="307"/>
              </a:cxn>
              <a:cxn ang="0">
                <a:pos x="141" y="284"/>
              </a:cxn>
              <a:cxn ang="0">
                <a:pos x="135" y="269"/>
              </a:cxn>
              <a:cxn ang="0">
                <a:pos x="118" y="251"/>
              </a:cxn>
              <a:cxn ang="0">
                <a:pos x="97" y="224"/>
              </a:cxn>
              <a:cxn ang="0">
                <a:pos x="85" y="206"/>
              </a:cxn>
              <a:cxn ang="0">
                <a:pos x="80" y="195"/>
              </a:cxn>
              <a:cxn ang="0">
                <a:pos x="81" y="177"/>
              </a:cxn>
              <a:cxn ang="0">
                <a:pos x="88" y="147"/>
              </a:cxn>
              <a:cxn ang="0">
                <a:pos x="96" y="129"/>
              </a:cxn>
              <a:cxn ang="0">
                <a:pos x="98" y="113"/>
              </a:cxn>
              <a:cxn ang="0">
                <a:pos x="95" y="82"/>
              </a:cxn>
              <a:cxn ang="0">
                <a:pos x="92" y="45"/>
              </a:cxn>
              <a:cxn ang="0">
                <a:pos x="89" y="18"/>
              </a:cxn>
              <a:cxn ang="0">
                <a:pos x="71" y="8"/>
              </a:cxn>
              <a:cxn ang="0">
                <a:pos x="33" y="4"/>
              </a:cxn>
              <a:cxn ang="0">
                <a:pos x="12" y="10"/>
              </a:cxn>
              <a:cxn ang="0">
                <a:pos x="22" y="25"/>
              </a:cxn>
              <a:cxn ang="0">
                <a:pos x="33" y="30"/>
              </a:cxn>
              <a:cxn ang="0">
                <a:pos x="40" y="44"/>
              </a:cxn>
              <a:cxn ang="0">
                <a:pos x="40" y="64"/>
              </a:cxn>
              <a:cxn ang="0">
                <a:pos x="40" y="78"/>
              </a:cxn>
              <a:cxn ang="0">
                <a:pos x="36" y="85"/>
              </a:cxn>
              <a:cxn ang="0">
                <a:pos x="29" y="95"/>
              </a:cxn>
              <a:cxn ang="0">
                <a:pos x="15" y="109"/>
              </a:cxn>
              <a:cxn ang="0">
                <a:pos x="3" y="122"/>
              </a:cxn>
              <a:cxn ang="0">
                <a:pos x="7" y="277"/>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3" name="Freeform 475"/>
          <p:cNvSpPr>
            <a:spLocks/>
          </p:cNvSpPr>
          <p:nvPr>
            <p:custDataLst>
              <p:tags r:id="rId313"/>
            </p:custDataLst>
          </p:nvPr>
        </p:nvSpPr>
        <p:spPr bwMode="auto">
          <a:xfrm>
            <a:off x="4689875" y="2533650"/>
            <a:ext cx="15478" cy="57150"/>
          </a:xfrm>
          <a:custGeom>
            <a:avLst/>
            <a:gdLst/>
            <a:ahLst/>
            <a:cxnLst>
              <a:cxn ang="0">
                <a:pos x="27" y="0"/>
              </a:cxn>
              <a:cxn ang="0">
                <a:pos x="27" y="12"/>
              </a:cxn>
              <a:cxn ang="0">
                <a:pos x="27" y="19"/>
              </a:cxn>
              <a:cxn ang="0">
                <a:pos x="9" y="19"/>
              </a:cxn>
              <a:cxn ang="0">
                <a:pos x="0" y="19"/>
              </a:cxn>
              <a:cxn ang="0">
                <a:pos x="9" y="12"/>
              </a:cxn>
              <a:cxn ang="0">
                <a:pos x="27" y="0"/>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4" name="Freeform 476"/>
          <p:cNvSpPr>
            <a:spLocks/>
          </p:cNvSpPr>
          <p:nvPr>
            <p:custDataLst>
              <p:tags r:id="rId314"/>
            </p:custDataLst>
          </p:nvPr>
        </p:nvSpPr>
        <p:spPr bwMode="auto">
          <a:xfrm>
            <a:off x="5035550" y="4154493"/>
            <a:ext cx="204656" cy="217487"/>
          </a:xfrm>
          <a:custGeom>
            <a:avLst/>
            <a:gdLst/>
            <a:ahLst/>
            <a:cxnLst>
              <a:cxn ang="0">
                <a:pos x="284" y="8"/>
              </a:cxn>
              <a:cxn ang="0">
                <a:pos x="320" y="27"/>
              </a:cxn>
              <a:cxn ang="0">
                <a:pos x="363" y="47"/>
              </a:cxn>
              <a:cxn ang="0">
                <a:pos x="395" y="58"/>
              </a:cxn>
              <a:cxn ang="0">
                <a:pos x="416" y="61"/>
              </a:cxn>
              <a:cxn ang="0">
                <a:pos x="425" y="81"/>
              </a:cxn>
              <a:cxn ang="0">
                <a:pos x="429" y="120"/>
              </a:cxn>
              <a:cxn ang="0">
                <a:pos x="434" y="157"/>
              </a:cxn>
              <a:cxn ang="0">
                <a:pos x="438" y="195"/>
              </a:cxn>
              <a:cxn ang="0">
                <a:pos x="438" y="223"/>
              </a:cxn>
              <a:cxn ang="0">
                <a:pos x="435" y="237"/>
              </a:cxn>
              <a:cxn ang="0">
                <a:pos x="425" y="259"/>
              </a:cxn>
              <a:cxn ang="0">
                <a:pos x="407" y="287"/>
              </a:cxn>
              <a:cxn ang="0">
                <a:pos x="391" y="307"/>
              </a:cxn>
              <a:cxn ang="0">
                <a:pos x="381" y="320"/>
              </a:cxn>
              <a:cxn ang="0">
                <a:pos x="374" y="332"/>
              </a:cxn>
              <a:cxn ang="0">
                <a:pos x="372" y="352"/>
              </a:cxn>
              <a:cxn ang="0">
                <a:pos x="359" y="372"/>
              </a:cxn>
              <a:cxn ang="0">
                <a:pos x="321" y="401"/>
              </a:cxn>
              <a:cxn ang="0">
                <a:pos x="205" y="388"/>
              </a:cxn>
              <a:cxn ang="0">
                <a:pos x="182" y="379"/>
              </a:cxn>
              <a:cxn ang="0">
                <a:pos x="165" y="370"/>
              </a:cxn>
              <a:cxn ang="0">
                <a:pos x="150" y="359"/>
              </a:cxn>
              <a:cxn ang="0">
                <a:pos x="139" y="346"/>
              </a:cxn>
              <a:cxn ang="0">
                <a:pos x="124" y="322"/>
              </a:cxn>
              <a:cxn ang="0">
                <a:pos x="108" y="296"/>
              </a:cxn>
              <a:cxn ang="0">
                <a:pos x="94" y="279"/>
              </a:cxn>
              <a:cxn ang="0">
                <a:pos x="72" y="259"/>
              </a:cxn>
              <a:cxn ang="0">
                <a:pos x="44" y="234"/>
              </a:cxn>
              <a:cxn ang="0">
                <a:pos x="24" y="213"/>
              </a:cxn>
              <a:cxn ang="0">
                <a:pos x="13" y="195"/>
              </a:cxn>
              <a:cxn ang="0">
                <a:pos x="4" y="176"/>
              </a:cxn>
              <a:cxn ang="0">
                <a:pos x="0" y="154"/>
              </a:cxn>
              <a:cxn ang="0">
                <a:pos x="18" y="141"/>
              </a:cxn>
              <a:cxn ang="0">
                <a:pos x="40" y="141"/>
              </a:cxn>
              <a:cxn ang="0">
                <a:pos x="53" y="141"/>
              </a:cxn>
              <a:cxn ang="0">
                <a:pos x="63" y="138"/>
              </a:cxn>
              <a:cxn ang="0">
                <a:pos x="77" y="131"/>
              </a:cxn>
              <a:cxn ang="0">
                <a:pos x="99" y="108"/>
              </a:cxn>
              <a:cxn ang="0">
                <a:pos x="117" y="87"/>
              </a:cxn>
              <a:cxn ang="0">
                <a:pos x="130" y="80"/>
              </a:cxn>
              <a:cxn ang="0">
                <a:pos x="150" y="71"/>
              </a:cxn>
              <a:cxn ang="0">
                <a:pos x="179" y="60"/>
              </a:cxn>
              <a:cxn ang="0">
                <a:pos x="203" y="50"/>
              </a:cxn>
              <a:cxn ang="0">
                <a:pos x="211" y="43"/>
              </a:cxn>
              <a:cxn ang="0">
                <a:pos x="210" y="38"/>
              </a:cxn>
              <a:cxn ang="0">
                <a:pos x="211" y="30"/>
              </a:cxn>
              <a:cxn ang="0">
                <a:pos x="213" y="17"/>
              </a:cxn>
              <a:cxn ang="0">
                <a:pos x="217" y="12"/>
              </a:cxn>
              <a:cxn ang="0">
                <a:pos x="225" y="12"/>
              </a:cxn>
              <a:cxn ang="0">
                <a:pos x="232" y="9"/>
              </a:cxn>
              <a:cxn ang="0">
                <a:pos x="236" y="4"/>
              </a:cxn>
              <a:cxn ang="0">
                <a:pos x="244" y="2"/>
              </a:cxn>
              <a:cxn ang="0">
                <a:pos x="251" y="3"/>
              </a:cxn>
              <a:cxn ang="0">
                <a:pos x="264" y="1"/>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5" name="Freeform 477"/>
          <p:cNvSpPr>
            <a:spLocks/>
          </p:cNvSpPr>
          <p:nvPr>
            <p:custDataLst>
              <p:tags r:id="rId315"/>
            </p:custDataLst>
          </p:nvPr>
        </p:nvSpPr>
        <p:spPr bwMode="auto">
          <a:xfrm>
            <a:off x="4940965" y="3930650"/>
            <a:ext cx="318161" cy="300038"/>
          </a:xfrm>
          <a:custGeom>
            <a:avLst/>
            <a:gdLst/>
            <a:ahLst/>
            <a:cxnLst>
              <a:cxn ang="0">
                <a:pos x="513" y="8"/>
              </a:cxn>
              <a:cxn ang="0">
                <a:pos x="552" y="26"/>
              </a:cxn>
              <a:cxn ang="0">
                <a:pos x="645" y="63"/>
              </a:cxn>
              <a:cxn ang="0">
                <a:pos x="660" y="88"/>
              </a:cxn>
              <a:cxn ang="0">
                <a:pos x="678" y="94"/>
              </a:cxn>
              <a:cxn ang="0">
                <a:pos x="678" y="127"/>
              </a:cxn>
              <a:cxn ang="0">
                <a:pos x="677" y="144"/>
              </a:cxn>
              <a:cxn ang="0">
                <a:pos x="667" y="158"/>
              </a:cxn>
              <a:cxn ang="0">
                <a:pos x="647" y="178"/>
              </a:cxn>
              <a:cxn ang="0">
                <a:pos x="638" y="346"/>
              </a:cxn>
              <a:cxn ang="0">
                <a:pos x="461" y="388"/>
              </a:cxn>
              <a:cxn ang="0">
                <a:pos x="461" y="415"/>
              </a:cxn>
              <a:cxn ang="0">
                <a:pos x="455" y="435"/>
              </a:cxn>
              <a:cxn ang="0">
                <a:pos x="444" y="435"/>
              </a:cxn>
              <a:cxn ang="0">
                <a:pos x="434" y="440"/>
              </a:cxn>
              <a:cxn ang="0">
                <a:pos x="425" y="445"/>
              </a:cxn>
              <a:cxn ang="0">
                <a:pos x="414" y="447"/>
              </a:cxn>
              <a:cxn ang="0">
                <a:pos x="411" y="463"/>
              </a:cxn>
              <a:cxn ang="0">
                <a:pos x="410" y="474"/>
              </a:cxn>
              <a:cxn ang="0">
                <a:pos x="403" y="483"/>
              </a:cxn>
              <a:cxn ang="0">
                <a:pos x="365" y="498"/>
              </a:cxn>
              <a:cxn ang="0">
                <a:pos x="330" y="513"/>
              </a:cxn>
              <a:cxn ang="0">
                <a:pos x="313" y="525"/>
              </a:cxn>
              <a:cxn ang="0">
                <a:pos x="277" y="564"/>
              </a:cxn>
              <a:cxn ang="0">
                <a:pos x="258" y="573"/>
              </a:cxn>
              <a:cxn ang="0">
                <a:pos x="238" y="574"/>
              </a:cxn>
              <a:cxn ang="0">
                <a:pos x="193" y="574"/>
              </a:cxn>
              <a:cxn ang="0">
                <a:pos x="186" y="559"/>
              </a:cxn>
              <a:cxn ang="0">
                <a:pos x="165" y="547"/>
              </a:cxn>
              <a:cxn ang="0">
                <a:pos x="133" y="545"/>
              </a:cxn>
              <a:cxn ang="0">
                <a:pos x="93" y="556"/>
              </a:cxn>
              <a:cxn ang="0">
                <a:pos x="33" y="527"/>
              </a:cxn>
              <a:cxn ang="0">
                <a:pos x="0" y="285"/>
              </a:cxn>
              <a:cxn ang="0">
                <a:pos x="73" y="286"/>
              </a:cxn>
              <a:cxn ang="0">
                <a:pos x="103" y="282"/>
              </a:cxn>
              <a:cxn ang="0">
                <a:pos x="119" y="275"/>
              </a:cxn>
              <a:cxn ang="0">
                <a:pos x="129" y="256"/>
              </a:cxn>
              <a:cxn ang="0">
                <a:pos x="131" y="229"/>
              </a:cxn>
              <a:cxn ang="0">
                <a:pos x="126" y="185"/>
              </a:cxn>
              <a:cxn ang="0">
                <a:pos x="130" y="165"/>
              </a:cxn>
              <a:cxn ang="0">
                <a:pos x="140" y="171"/>
              </a:cxn>
              <a:cxn ang="0">
                <a:pos x="174" y="175"/>
              </a:cxn>
              <a:cxn ang="0">
                <a:pos x="188" y="186"/>
              </a:cxn>
              <a:cxn ang="0">
                <a:pos x="195" y="201"/>
              </a:cxn>
              <a:cxn ang="0">
                <a:pos x="208" y="210"/>
              </a:cxn>
              <a:cxn ang="0">
                <a:pos x="241" y="217"/>
              </a:cxn>
              <a:cxn ang="0">
                <a:pos x="269" y="214"/>
              </a:cxn>
              <a:cxn ang="0">
                <a:pos x="301" y="199"/>
              </a:cxn>
              <a:cxn ang="0">
                <a:pos x="319" y="196"/>
              </a:cxn>
              <a:cxn ang="0">
                <a:pos x="331" y="193"/>
              </a:cxn>
              <a:cxn ang="0">
                <a:pos x="343" y="190"/>
              </a:cxn>
              <a:cxn ang="0">
                <a:pos x="357" y="182"/>
              </a:cxn>
              <a:cxn ang="0">
                <a:pos x="368" y="168"/>
              </a:cxn>
              <a:cxn ang="0">
                <a:pos x="383" y="126"/>
              </a:cxn>
              <a:cxn ang="0">
                <a:pos x="403" y="47"/>
              </a:cxn>
              <a:cxn ang="0">
                <a:pos x="414" y="10"/>
              </a:cxn>
              <a:cxn ang="0">
                <a:pos x="431" y="6"/>
              </a:cxn>
              <a:cxn ang="0">
                <a:pos x="453" y="8"/>
              </a:cxn>
              <a:cxn ang="0">
                <a:pos x="482" y="1"/>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6" name="Freeform 478"/>
          <p:cNvSpPr>
            <a:spLocks/>
          </p:cNvSpPr>
          <p:nvPr>
            <p:custDataLst>
              <p:tags r:id="rId316"/>
            </p:custDataLst>
          </p:nvPr>
        </p:nvSpPr>
        <p:spPr bwMode="auto">
          <a:xfrm>
            <a:off x="4655480" y="4203700"/>
            <a:ext cx="380073" cy="381000"/>
          </a:xfrm>
          <a:custGeom>
            <a:avLst/>
            <a:gdLst/>
            <a:ahLst/>
            <a:cxnLst>
              <a:cxn ang="0">
                <a:pos x="797" y="42"/>
              </a:cxn>
              <a:cxn ang="0">
                <a:pos x="766" y="26"/>
              </a:cxn>
              <a:cxn ang="0">
                <a:pos x="718" y="33"/>
              </a:cxn>
              <a:cxn ang="0">
                <a:pos x="634" y="44"/>
              </a:cxn>
              <a:cxn ang="0">
                <a:pos x="604" y="55"/>
              </a:cxn>
              <a:cxn ang="0">
                <a:pos x="280" y="40"/>
              </a:cxn>
              <a:cxn ang="0">
                <a:pos x="232" y="37"/>
              </a:cxn>
              <a:cxn ang="0">
                <a:pos x="172" y="17"/>
              </a:cxn>
              <a:cxn ang="0">
                <a:pos x="116" y="0"/>
              </a:cxn>
              <a:cxn ang="0">
                <a:pos x="83" y="5"/>
              </a:cxn>
              <a:cxn ang="0">
                <a:pos x="53" y="24"/>
              </a:cxn>
              <a:cxn ang="0">
                <a:pos x="0" y="55"/>
              </a:cxn>
              <a:cxn ang="0">
                <a:pos x="7" y="68"/>
              </a:cxn>
              <a:cxn ang="0">
                <a:pos x="26" y="74"/>
              </a:cxn>
              <a:cxn ang="0">
                <a:pos x="36" y="129"/>
              </a:cxn>
              <a:cxn ang="0">
                <a:pos x="60" y="192"/>
              </a:cxn>
              <a:cxn ang="0">
                <a:pos x="109" y="276"/>
              </a:cxn>
              <a:cxn ang="0">
                <a:pos x="133" y="300"/>
              </a:cxn>
              <a:cxn ang="0">
                <a:pos x="159" y="302"/>
              </a:cxn>
              <a:cxn ang="0">
                <a:pos x="159" y="332"/>
              </a:cxn>
              <a:cxn ang="0">
                <a:pos x="152" y="359"/>
              </a:cxn>
              <a:cxn ang="0">
                <a:pos x="146" y="394"/>
              </a:cxn>
              <a:cxn ang="0">
                <a:pos x="150" y="425"/>
              </a:cxn>
              <a:cxn ang="0">
                <a:pos x="173" y="484"/>
              </a:cxn>
              <a:cxn ang="0">
                <a:pos x="179" y="518"/>
              </a:cxn>
              <a:cxn ang="0">
                <a:pos x="187" y="606"/>
              </a:cxn>
              <a:cxn ang="0">
                <a:pos x="204" y="647"/>
              </a:cxn>
              <a:cxn ang="0">
                <a:pos x="231" y="690"/>
              </a:cxn>
              <a:cxn ang="0">
                <a:pos x="245" y="700"/>
              </a:cxn>
              <a:cxn ang="0">
                <a:pos x="259" y="715"/>
              </a:cxn>
              <a:cxn ang="0">
                <a:pos x="265" y="678"/>
              </a:cxn>
              <a:cxn ang="0">
                <a:pos x="308" y="696"/>
              </a:cxn>
              <a:cxn ang="0">
                <a:pos x="328" y="713"/>
              </a:cxn>
              <a:cxn ang="0">
                <a:pos x="372" y="726"/>
              </a:cxn>
              <a:cxn ang="0">
                <a:pos x="407" y="723"/>
              </a:cxn>
              <a:cxn ang="0">
                <a:pos x="429" y="710"/>
              </a:cxn>
              <a:cxn ang="0">
                <a:pos x="452" y="675"/>
              </a:cxn>
              <a:cxn ang="0">
                <a:pos x="463" y="529"/>
              </a:cxn>
              <a:cxn ang="0">
                <a:pos x="465" y="480"/>
              </a:cxn>
              <a:cxn ang="0">
                <a:pos x="471" y="469"/>
              </a:cxn>
              <a:cxn ang="0">
                <a:pos x="463" y="426"/>
              </a:cxn>
              <a:cxn ang="0">
                <a:pos x="469" y="368"/>
              </a:cxn>
              <a:cxn ang="0">
                <a:pos x="500" y="330"/>
              </a:cxn>
              <a:cxn ang="0">
                <a:pos x="525" y="320"/>
              </a:cxn>
              <a:cxn ang="0">
                <a:pos x="538" y="232"/>
              </a:cxn>
              <a:cxn ang="0">
                <a:pos x="551" y="148"/>
              </a:cxn>
              <a:cxn ang="0">
                <a:pos x="541" y="124"/>
              </a:cxn>
              <a:cxn ang="0">
                <a:pos x="531" y="99"/>
              </a:cxn>
              <a:cxn ang="0">
                <a:pos x="539" y="86"/>
              </a:cxn>
              <a:cxn ang="0">
                <a:pos x="617" y="80"/>
              </a:cxn>
              <a:cxn ang="0">
                <a:pos x="708" y="63"/>
              </a:cxn>
              <a:cxn ang="0">
                <a:pos x="803" y="61"/>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7" name="Freeform 479"/>
          <p:cNvSpPr>
            <a:spLocks/>
          </p:cNvSpPr>
          <p:nvPr>
            <p:custDataLst>
              <p:tags r:id="rId317"/>
            </p:custDataLst>
          </p:nvPr>
        </p:nvSpPr>
        <p:spPr bwMode="auto">
          <a:xfrm>
            <a:off x="3874694" y="3133725"/>
            <a:ext cx="175419" cy="141288"/>
          </a:xfrm>
          <a:custGeom>
            <a:avLst/>
            <a:gdLst/>
            <a:ahLst/>
            <a:cxnLst>
              <a:cxn ang="0">
                <a:pos x="203" y="250"/>
              </a:cxn>
              <a:cxn ang="0">
                <a:pos x="163" y="246"/>
              </a:cxn>
              <a:cxn ang="0">
                <a:pos x="121" y="247"/>
              </a:cxn>
              <a:cxn ang="0">
                <a:pos x="92" y="250"/>
              </a:cxn>
              <a:cxn ang="0">
                <a:pos x="74" y="255"/>
              </a:cxn>
              <a:cxn ang="0">
                <a:pos x="26" y="271"/>
              </a:cxn>
              <a:cxn ang="0">
                <a:pos x="20" y="270"/>
              </a:cxn>
              <a:cxn ang="0">
                <a:pos x="17" y="266"/>
              </a:cxn>
              <a:cxn ang="0">
                <a:pos x="18" y="254"/>
              </a:cxn>
              <a:cxn ang="0">
                <a:pos x="26" y="228"/>
              </a:cxn>
              <a:cxn ang="0">
                <a:pos x="61" y="226"/>
              </a:cxn>
              <a:cxn ang="0">
                <a:pos x="89" y="222"/>
              </a:cxn>
              <a:cxn ang="0">
                <a:pos x="115" y="218"/>
              </a:cxn>
              <a:cxn ang="0">
                <a:pos x="146" y="216"/>
              </a:cxn>
              <a:cxn ang="0">
                <a:pos x="182" y="218"/>
              </a:cxn>
              <a:cxn ang="0">
                <a:pos x="199" y="218"/>
              </a:cxn>
              <a:cxn ang="0">
                <a:pos x="219" y="216"/>
              </a:cxn>
              <a:cxn ang="0">
                <a:pos x="215" y="208"/>
              </a:cxn>
              <a:cxn ang="0">
                <a:pos x="210" y="201"/>
              </a:cxn>
              <a:cxn ang="0">
                <a:pos x="195" y="194"/>
              </a:cxn>
              <a:cxn ang="0">
                <a:pos x="175" y="191"/>
              </a:cxn>
              <a:cxn ang="0">
                <a:pos x="152" y="190"/>
              </a:cxn>
              <a:cxn ang="0">
                <a:pos x="93" y="192"/>
              </a:cxn>
              <a:cxn ang="0">
                <a:pos x="64" y="196"/>
              </a:cxn>
              <a:cxn ang="0">
                <a:pos x="33" y="203"/>
              </a:cxn>
              <a:cxn ang="0">
                <a:pos x="38" y="183"/>
              </a:cxn>
              <a:cxn ang="0">
                <a:pos x="39" y="172"/>
              </a:cxn>
              <a:cxn ang="0">
                <a:pos x="26" y="164"/>
              </a:cxn>
              <a:cxn ang="0">
                <a:pos x="13" y="160"/>
              </a:cxn>
              <a:cxn ang="0">
                <a:pos x="11" y="147"/>
              </a:cxn>
              <a:cxn ang="0">
                <a:pos x="6" y="143"/>
              </a:cxn>
              <a:cxn ang="0">
                <a:pos x="2" y="141"/>
              </a:cxn>
              <a:cxn ang="0">
                <a:pos x="0" y="135"/>
              </a:cxn>
              <a:cxn ang="0">
                <a:pos x="5" y="115"/>
              </a:cxn>
              <a:cxn ang="0">
                <a:pos x="17" y="92"/>
              </a:cxn>
              <a:cxn ang="0">
                <a:pos x="30" y="69"/>
              </a:cxn>
              <a:cxn ang="0">
                <a:pos x="39" y="49"/>
              </a:cxn>
              <a:cxn ang="0">
                <a:pos x="48" y="42"/>
              </a:cxn>
              <a:cxn ang="0">
                <a:pos x="49" y="48"/>
              </a:cxn>
              <a:cxn ang="0">
                <a:pos x="52" y="36"/>
              </a:cxn>
              <a:cxn ang="0">
                <a:pos x="75" y="31"/>
              </a:cxn>
              <a:cxn ang="0">
                <a:pos x="114" y="18"/>
              </a:cxn>
              <a:cxn ang="0">
                <a:pos x="165" y="0"/>
              </a:cxn>
              <a:cxn ang="0">
                <a:pos x="184" y="15"/>
              </a:cxn>
              <a:cxn ang="0">
                <a:pos x="202" y="24"/>
              </a:cxn>
              <a:cxn ang="0">
                <a:pos x="220" y="29"/>
              </a:cxn>
              <a:cxn ang="0">
                <a:pos x="239" y="30"/>
              </a:cxn>
              <a:cxn ang="0">
                <a:pos x="241" y="52"/>
              </a:cxn>
              <a:cxn ang="0">
                <a:pos x="247" y="69"/>
              </a:cxn>
              <a:cxn ang="0">
                <a:pos x="254" y="84"/>
              </a:cxn>
              <a:cxn ang="0">
                <a:pos x="264" y="95"/>
              </a:cxn>
              <a:cxn ang="0">
                <a:pos x="305" y="129"/>
              </a:cxn>
              <a:cxn ang="0">
                <a:pos x="352" y="234"/>
              </a:cxn>
              <a:cxn ang="0">
                <a:pos x="359" y="257"/>
              </a:cxn>
              <a:cxn ang="0">
                <a:pos x="365" y="271"/>
              </a:cxn>
              <a:cxn ang="0">
                <a:pos x="321" y="259"/>
              </a:cxn>
              <a:cxn ang="0">
                <a:pos x="275" y="252"/>
              </a:cxn>
              <a:cxn ang="0">
                <a:pos x="248" y="251"/>
              </a:cxn>
              <a:cxn ang="0">
                <a:pos x="219" y="252"/>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8" name="Freeform 480"/>
          <p:cNvSpPr>
            <a:spLocks/>
          </p:cNvSpPr>
          <p:nvPr>
            <p:custDataLst>
              <p:tags r:id="rId318"/>
            </p:custDataLst>
          </p:nvPr>
        </p:nvSpPr>
        <p:spPr bwMode="auto">
          <a:xfrm>
            <a:off x="5145619" y="3695705"/>
            <a:ext cx="292365" cy="334963"/>
          </a:xfrm>
          <a:custGeom>
            <a:avLst/>
            <a:gdLst/>
            <a:ahLst/>
            <a:cxnLst>
              <a:cxn ang="0">
                <a:pos x="146" y="12"/>
              </a:cxn>
              <a:cxn ang="0">
                <a:pos x="239" y="12"/>
              </a:cxn>
              <a:cxn ang="0">
                <a:pos x="287" y="5"/>
              </a:cxn>
              <a:cxn ang="0">
                <a:pos x="326" y="22"/>
              </a:cxn>
              <a:cxn ang="0">
                <a:pos x="396" y="66"/>
              </a:cxn>
              <a:cxn ang="0">
                <a:pos x="465" y="111"/>
              </a:cxn>
              <a:cxn ang="0">
                <a:pos x="469" y="131"/>
              </a:cxn>
              <a:cxn ang="0">
                <a:pos x="480" y="153"/>
              </a:cxn>
              <a:cxn ang="0">
                <a:pos x="497" y="170"/>
              </a:cxn>
              <a:cxn ang="0">
                <a:pos x="519" y="183"/>
              </a:cxn>
              <a:cxn ang="0">
                <a:pos x="543" y="190"/>
              </a:cxn>
              <a:cxn ang="0">
                <a:pos x="554" y="195"/>
              </a:cxn>
              <a:cxn ang="0">
                <a:pos x="565" y="205"/>
              </a:cxn>
              <a:cxn ang="0">
                <a:pos x="561" y="227"/>
              </a:cxn>
              <a:cxn ang="0">
                <a:pos x="537" y="252"/>
              </a:cxn>
              <a:cxn ang="0">
                <a:pos x="525" y="271"/>
              </a:cxn>
              <a:cxn ang="0">
                <a:pos x="533" y="287"/>
              </a:cxn>
              <a:cxn ang="0">
                <a:pos x="547" y="299"/>
              </a:cxn>
              <a:cxn ang="0">
                <a:pos x="552" y="425"/>
              </a:cxn>
              <a:cxn ang="0">
                <a:pos x="550" y="439"/>
              </a:cxn>
              <a:cxn ang="0">
                <a:pos x="558" y="462"/>
              </a:cxn>
              <a:cxn ang="0">
                <a:pos x="558" y="489"/>
              </a:cxn>
              <a:cxn ang="0">
                <a:pos x="561" y="515"/>
              </a:cxn>
              <a:cxn ang="0">
                <a:pos x="594" y="549"/>
              </a:cxn>
              <a:cxn ang="0">
                <a:pos x="616" y="579"/>
              </a:cxn>
              <a:cxn ang="0">
                <a:pos x="575" y="600"/>
              </a:cxn>
              <a:cxn ang="0">
                <a:pos x="491" y="631"/>
              </a:cxn>
              <a:cxn ang="0">
                <a:pos x="443" y="638"/>
              </a:cxn>
              <a:cxn ang="0">
                <a:pos x="392" y="628"/>
              </a:cxn>
              <a:cxn ang="0">
                <a:pos x="339" y="633"/>
              </a:cxn>
              <a:cxn ang="0">
                <a:pos x="306" y="628"/>
              </a:cxn>
              <a:cxn ang="0">
                <a:pos x="299" y="614"/>
              </a:cxn>
              <a:cxn ang="0">
                <a:pos x="294" y="573"/>
              </a:cxn>
              <a:cxn ang="0">
                <a:pos x="288" y="529"/>
              </a:cxn>
              <a:cxn ang="0">
                <a:pos x="253" y="517"/>
              </a:cxn>
              <a:cxn ang="0">
                <a:pos x="185" y="502"/>
              </a:cxn>
              <a:cxn ang="0">
                <a:pos x="90" y="459"/>
              </a:cxn>
              <a:cxn ang="0">
                <a:pos x="68" y="446"/>
              </a:cxn>
              <a:cxn ang="0">
                <a:pos x="66" y="428"/>
              </a:cxn>
              <a:cxn ang="0">
                <a:pos x="65" y="402"/>
              </a:cxn>
              <a:cxn ang="0">
                <a:pos x="53" y="377"/>
              </a:cxn>
              <a:cxn ang="0">
                <a:pos x="41" y="357"/>
              </a:cxn>
              <a:cxn ang="0">
                <a:pos x="27" y="347"/>
              </a:cxn>
              <a:cxn ang="0">
                <a:pos x="12" y="332"/>
              </a:cxn>
              <a:cxn ang="0">
                <a:pos x="5" y="308"/>
              </a:cxn>
              <a:cxn ang="0">
                <a:pos x="0" y="262"/>
              </a:cxn>
              <a:cxn ang="0">
                <a:pos x="0" y="234"/>
              </a:cxn>
              <a:cxn ang="0">
                <a:pos x="10" y="212"/>
              </a:cxn>
              <a:cxn ang="0">
                <a:pos x="38" y="195"/>
              </a:cxn>
              <a:cxn ang="0">
                <a:pos x="61" y="173"/>
              </a:cxn>
              <a:cxn ang="0">
                <a:pos x="77" y="77"/>
              </a:cxn>
              <a:cxn ang="0">
                <a:pos x="84" y="43"/>
              </a:cxn>
              <a:cxn ang="0">
                <a:pos x="82" y="8"/>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9" name="Freeform 481"/>
          <p:cNvSpPr>
            <a:spLocks/>
          </p:cNvSpPr>
          <p:nvPr>
            <p:custDataLst>
              <p:tags r:id="rId319"/>
            </p:custDataLst>
          </p:nvPr>
        </p:nvSpPr>
        <p:spPr bwMode="auto">
          <a:xfrm>
            <a:off x="7923081" y="2209800"/>
            <a:ext cx="20638" cy="57150"/>
          </a:xfrm>
          <a:custGeom>
            <a:avLst/>
            <a:gdLst/>
            <a:ahLst/>
            <a:cxnLst>
              <a:cxn ang="0">
                <a:pos x="13" y="50"/>
              </a:cxn>
              <a:cxn ang="0">
                <a:pos x="0" y="32"/>
              </a:cxn>
              <a:cxn ang="0">
                <a:pos x="2" y="25"/>
              </a:cxn>
              <a:cxn ang="0">
                <a:pos x="6" y="18"/>
              </a:cxn>
              <a:cxn ang="0">
                <a:pos x="12" y="13"/>
              </a:cxn>
              <a:cxn ang="0">
                <a:pos x="18" y="9"/>
              </a:cxn>
              <a:cxn ang="0">
                <a:pos x="26" y="5"/>
              </a:cxn>
              <a:cxn ang="0">
                <a:pos x="34" y="3"/>
              </a:cxn>
              <a:cxn ang="0">
                <a:pos x="43" y="1"/>
              </a:cxn>
              <a:cxn ang="0">
                <a:pos x="52" y="0"/>
              </a:cxn>
              <a:cxn ang="0">
                <a:pos x="40" y="11"/>
              </a:cxn>
              <a:cxn ang="0">
                <a:pos x="27" y="22"/>
              </a:cxn>
              <a:cxn ang="0">
                <a:pos x="22" y="30"/>
              </a:cxn>
              <a:cxn ang="0">
                <a:pos x="17" y="36"/>
              </a:cxn>
              <a:cxn ang="0">
                <a:pos x="14" y="43"/>
              </a:cxn>
              <a:cxn ang="0">
                <a:pos x="13" y="50"/>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0" name="Freeform 482"/>
          <p:cNvSpPr>
            <a:spLocks/>
          </p:cNvSpPr>
          <p:nvPr>
            <p:custDataLst>
              <p:tags r:id="rId320"/>
            </p:custDataLst>
          </p:nvPr>
        </p:nvSpPr>
        <p:spPr bwMode="auto">
          <a:xfrm>
            <a:off x="7770019" y="2211388"/>
            <a:ext cx="153062" cy="125412"/>
          </a:xfrm>
          <a:custGeom>
            <a:avLst/>
            <a:gdLst/>
            <a:ahLst/>
            <a:cxnLst>
              <a:cxn ang="0">
                <a:pos x="76" y="231"/>
              </a:cxn>
              <a:cxn ang="0">
                <a:pos x="61" y="226"/>
              </a:cxn>
              <a:cxn ang="0">
                <a:pos x="66" y="222"/>
              </a:cxn>
              <a:cxn ang="0">
                <a:pos x="77" y="217"/>
              </a:cxn>
              <a:cxn ang="0">
                <a:pos x="64" y="204"/>
              </a:cxn>
              <a:cxn ang="0">
                <a:pos x="43" y="189"/>
              </a:cxn>
              <a:cxn ang="0">
                <a:pos x="36" y="179"/>
              </a:cxn>
              <a:cxn ang="0">
                <a:pos x="34" y="171"/>
              </a:cxn>
              <a:cxn ang="0">
                <a:pos x="34" y="164"/>
              </a:cxn>
              <a:cxn ang="0">
                <a:pos x="36" y="157"/>
              </a:cxn>
              <a:cxn ang="0">
                <a:pos x="43" y="149"/>
              </a:cxn>
              <a:cxn ang="0">
                <a:pos x="56" y="141"/>
              </a:cxn>
              <a:cxn ang="0">
                <a:pos x="73" y="137"/>
              </a:cxn>
              <a:cxn ang="0">
                <a:pos x="80" y="126"/>
              </a:cxn>
              <a:cxn ang="0">
                <a:pos x="67" y="111"/>
              </a:cxn>
              <a:cxn ang="0">
                <a:pos x="61" y="102"/>
              </a:cxn>
              <a:cxn ang="0">
                <a:pos x="60" y="86"/>
              </a:cxn>
              <a:cxn ang="0">
                <a:pos x="55" y="70"/>
              </a:cxn>
              <a:cxn ang="0">
                <a:pos x="46" y="46"/>
              </a:cxn>
              <a:cxn ang="0">
                <a:pos x="33" y="31"/>
              </a:cxn>
              <a:cxn ang="0">
                <a:pos x="20" y="25"/>
              </a:cxn>
              <a:cxn ang="0">
                <a:pos x="7" y="10"/>
              </a:cxn>
              <a:cxn ang="0">
                <a:pos x="9" y="0"/>
              </a:cxn>
              <a:cxn ang="0">
                <a:pos x="24" y="0"/>
              </a:cxn>
              <a:cxn ang="0">
                <a:pos x="38" y="3"/>
              </a:cxn>
              <a:cxn ang="0">
                <a:pos x="56" y="16"/>
              </a:cxn>
              <a:cxn ang="0">
                <a:pos x="78" y="35"/>
              </a:cxn>
              <a:cxn ang="0">
                <a:pos x="96" y="48"/>
              </a:cxn>
              <a:cxn ang="0">
                <a:pos x="119" y="58"/>
              </a:cxn>
              <a:cxn ang="0">
                <a:pos x="152" y="70"/>
              </a:cxn>
              <a:cxn ang="0">
                <a:pos x="181" y="79"/>
              </a:cxn>
              <a:cxn ang="0">
                <a:pos x="214" y="85"/>
              </a:cxn>
              <a:cxn ang="0">
                <a:pos x="236" y="77"/>
              </a:cxn>
              <a:cxn ang="0">
                <a:pos x="257" y="83"/>
              </a:cxn>
              <a:cxn ang="0">
                <a:pos x="284" y="107"/>
              </a:cxn>
              <a:cxn ang="0">
                <a:pos x="305" y="119"/>
              </a:cxn>
              <a:cxn ang="0">
                <a:pos x="297" y="133"/>
              </a:cxn>
              <a:cxn ang="0">
                <a:pos x="268" y="144"/>
              </a:cxn>
              <a:cxn ang="0">
                <a:pos x="249" y="148"/>
              </a:cxn>
              <a:cxn ang="0">
                <a:pos x="237" y="159"/>
              </a:cxn>
              <a:cxn ang="0">
                <a:pos x="232" y="176"/>
              </a:cxn>
              <a:cxn ang="0">
                <a:pos x="231" y="187"/>
              </a:cxn>
              <a:cxn ang="0">
                <a:pos x="222" y="192"/>
              </a:cxn>
              <a:cxn ang="0">
                <a:pos x="204" y="189"/>
              </a:cxn>
              <a:cxn ang="0">
                <a:pos x="186" y="181"/>
              </a:cxn>
              <a:cxn ang="0">
                <a:pos x="168" y="170"/>
              </a:cxn>
              <a:cxn ang="0">
                <a:pos x="155" y="164"/>
              </a:cxn>
              <a:cxn ang="0">
                <a:pos x="145" y="161"/>
              </a:cxn>
              <a:cxn ang="0">
                <a:pos x="131" y="162"/>
              </a:cxn>
              <a:cxn ang="0">
                <a:pos x="114" y="167"/>
              </a:cxn>
              <a:cxn ang="0">
                <a:pos x="100" y="173"/>
              </a:cxn>
              <a:cxn ang="0">
                <a:pos x="87" y="178"/>
              </a:cxn>
              <a:cxn ang="0">
                <a:pos x="85" y="183"/>
              </a:cxn>
              <a:cxn ang="0">
                <a:pos x="96" y="191"/>
              </a:cxn>
              <a:cxn ang="0">
                <a:pos x="116" y="200"/>
              </a:cxn>
              <a:cxn ang="0">
                <a:pos x="126" y="212"/>
              </a:cxn>
              <a:cxn ang="0">
                <a:pos x="113" y="224"/>
              </a:cxn>
              <a:cxn ang="0">
                <a:pos x="102" y="231"/>
              </a:cxn>
              <a:cxn ang="0">
                <a:pos x="91" y="234"/>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1" name="Freeform 483"/>
          <p:cNvSpPr>
            <a:spLocks/>
          </p:cNvSpPr>
          <p:nvPr>
            <p:custDataLst>
              <p:tags r:id="rId321"/>
            </p:custDataLst>
          </p:nvPr>
        </p:nvSpPr>
        <p:spPr bwMode="auto">
          <a:xfrm>
            <a:off x="7737346" y="2565400"/>
            <a:ext cx="56753" cy="57150"/>
          </a:xfrm>
          <a:custGeom>
            <a:avLst/>
            <a:gdLst/>
            <a:ahLst/>
            <a:cxnLst>
              <a:cxn ang="0">
                <a:pos x="33" y="19"/>
              </a:cxn>
              <a:cxn ang="0">
                <a:pos x="43" y="19"/>
              </a:cxn>
              <a:cxn ang="0">
                <a:pos x="52" y="19"/>
              </a:cxn>
              <a:cxn ang="0">
                <a:pos x="55" y="19"/>
              </a:cxn>
              <a:cxn ang="0">
                <a:pos x="58" y="17"/>
              </a:cxn>
              <a:cxn ang="0">
                <a:pos x="61" y="15"/>
              </a:cxn>
              <a:cxn ang="0">
                <a:pos x="65" y="11"/>
              </a:cxn>
              <a:cxn ang="0">
                <a:pos x="68" y="8"/>
              </a:cxn>
              <a:cxn ang="0">
                <a:pos x="70" y="5"/>
              </a:cxn>
              <a:cxn ang="0">
                <a:pos x="72" y="3"/>
              </a:cxn>
              <a:cxn ang="0">
                <a:pos x="72" y="0"/>
              </a:cxn>
              <a:cxn ang="0">
                <a:pos x="118" y="0"/>
              </a:cxn>
              <a:cxn ang="0">
                <a:pos x="122" y="15"/>
              </a:cxn>
              <a:cxn ang="0">
                <a:pos x="125" y="25"/>
              </a:cxn>
              <a:cxn ang="0">
                <a:pos x="124" y="29"/>
              </a:cxn>
              <a:cxn ang="0">
                <a:pos x="122" y="33"/>
              </a:cxn>
              <a:cxn ang="0">
                <a:pos x="119" y="35"/>
              </a:cxn>
              <a:cxn ang="0">
                <a:pos x="117" y="37"/>
              </a:cxn>
              <a:cxn ang="0">
                <a:pos x="111" y="40"/>
              </a:cxn>
              <a:cxn ang="0">
                <a:pos x="104" y="41"/>
              </a:cxn>
              <a:cxn ang="0">
                <a:pos x="88" y="41"/>
              </a:cxn>
              <a:cxn ang="0">
                <a:pos x="72" y="43"/>
              </a:cxn>
              <a:cxn ang="0">
                <a:pos x="70" y="47"/>
              </a:cxn>
              <a:cxn ang="0">
                <a:pos x="69" y="53"/>
              </a:cxn>
              <a:cxn ang="0">
                <a:pos x="67" y="61"/>
              </a:cxn>
              <a:cxn ang="0">
                <a:pos x="67" y="71"/>
              </a:cxn>
              <a:cxn ang="0">
                <a:pos x="66" y="86"/>
              </a:cxn>
              <a:cxn ang="0">
                <a:pos x="66" y="93"/>
              </a:cxn>
              <a:cxn ang="0">
                <a:pos x="49" y="85"/>
              </a:cxn>
              <a:cxn ang="0">
                <a:pos x="27" y="73"/>
              </a:cxn>
              <a:cxn ang="0">
                <a:pos x="16" y="65"/>
              </a:cxn>
              <a:cxn ang="0">
                <a:pos x="7" y="58"/>
              </a:cxn>
              <a:cxn ang="0">
                <a:pos x="4" y="54"/>
              </a:cxn>
              <a:cxn ang="0">
                <a:pos x="2" y="50"/>
              </a:cxn>
              <a:cxn ang="0">
                <a:pos x="0" y="47"/>
              </a:cxn>
              <a:cxn ang="0">
                <a:pos x="0" y="43"/>
              </a:cxn>
              <a:cxn ang="0">
                <a:pos x="7" y="43"/>
              </a:cxn>
              <a:cxn ang="0">
                <a:pos x="15" y="41"/>
              </a:cxn>
              <a:cxn ang="0">
                <a:pos x="20" y="39"/>
              </a:cxn>
              <a:cxn ang="0">
                <a:pos x="23" y="36"/>
              </a:cxn>
              <a:cxn ang="0">
                <a:pos x="28" y="28"/>
              </a:cxn>
              <a:cxn ang="0">
                <a:pos x="33" y="19"/>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2" name="Freeform 484"/>
          <p:cNvSpPr>
            <a:spLocks/>
          </p:cNvSpPr>
          <p:nvPr>
            <p:custDataLst>
              <p:tags r:id="rId322"/>
            </p:custDataLst>
          </p:nvPr>
        </p:nvSpPr>
        <p:spPr bwMode="auto">
          <a:xfrm>
            <a:off x="7678873" y="2579693"/>
            <a:ext cx="65352" cy="84137"/>
          </a:xfrm>
          <a:custGeom>
            <a:avLst/>
            <a:gdLst/>
            <a:ahLst/>
            <a:cxnLst>
              <a:cxn ang="0">
                <a:pos x="20" y="12"/>
              </a:cxn>
              <a:cxn ang="0">
                <a:pos x="24" y="10"/>
              </a:cxn>
              <a:cxn ang="0">
                <a:pos x="31" y="6"/>
              </a:cxn>
              <a:cxn ang="0">
                <a:pos x="34" y="4"/>
              </a:cxn>
              <a:cxn ang="0">
                <a:pos x="37" y="2"/>
              </a:cxn>
              <a:cxn ang="0">
                <a:pos x="42" y="1"/>
              </a:cxn>
              <a:cxn ang="0">
                <a:pos x="46" y="0"/>
              </a:cxn>
              <a:cxn ang="0">
                <a:pos x="59" y="1"/>
              </a:cxn>
              <a:cxn ang="0">
                <a:pos x="70" y="4"/>
              </a:cxn>
              <a:cxn ang="0">
                <a:pos x="81" y="8"/>
              </a:cxn>
              <a:cxn ang="0">
                <a:pos x="90" y="14"/>
              </a:cxn>
              <a:cxn ang="0">
                <a:pos x="99" y="21"/>
              </a:cxn>
              <a:cxn ang="0">
                <a:pos x="105" y="30"/>
              </a:cxn>
              <a:cxn ang="0">
                <a:pos x="112" y="40"/>
              </a:cxn>
              <a:cxn ang="0">
                <a:pos x="116" y="50"/>
              </a:cxn>
              <a:cxn ang="0">
                <a:pos x="121" y="60"/>
              </a:cxn>
              <a:cxn ang="0">
                <a:pos x="124" y="71"/>
              </a:cxn>
              <a:cxn ang="0">
                <a:pos x="127" y="82"/>
              </a:cxn>
              <a:cxn ang="0">
                <a:pos x="130" y="94"/>
              </a:cxn>
              <a:cxn ang="0">
                <a:pos x="132" y="116"/>
              </a:cxn>
              <a:cxn ang="0">
                <a:pos x="133" y="135"/>
              </a:cxn>
              <a:cxn ang="0">
                <a:pos x="132" y="138"/>
              </a:cxn>
              <a:cxn ang="0">
                <a:pos x="130" y="141"/>
              </a:cxn>
              <a:cxn ang="0">
                <a:pos x="125" y="144"/>
              </a:cxn>
              <a:cxn ang="0">
                <a:pos x="121" y="147"/>
              </a:cxn>
              <a:cxn ang="0">
                <a:pos x="115" y="150"/>
              </a:cxn>
              <a:cxn ang="0">
                <a:pos x="110" y="153"/>
              </a:cxn>
              <a:cxn ang="0">
                <a:pos x="104" y="154"/>
              </a:cxn>
              <a:cxn ang="0">
                <a:pos x="99" y="154"/>
              </a:cxn>
              <a:cxn ang="0">
                <a:pos x="93" y="153"/>
              </a:cxn>
              <a:cxn ang="0">
                <a:pos x="87" y="149"/>
              </a:cxn>
              <a:cxn ang="0">
                <a:pos x="79" y="141"/>
              </a:cxn>
              <a:cxn ang="0">
                <a:pos x="71" y="134"/>
              </a:cxn>
              <a:cxn ang="0">
                <a:pos x="64" y="126"/>
              </a:cxn>
              <a:cxn ang="0">
                <a:pos x="58" y="118"/>
              </a:cxn>
              <a:cxn ang="0">
                <a:pos x="54" y="111"/>
              </a:cxn>
              <a:cxn ang="0">
                <a:pos x="53" y="105"/>
              </a:cxn>
              <a:cxn ang="0">
                <a:pos x="54" y="98"/>
              </a:cxn>
              <a:cxn ang="0">
                <a:pos x="56" y="83"/>
              </a:cxn>
              <a:cxn ang="0">
                <a:pos x="58" y="68"/>
              </a:cxn>
              <a:cxn ang="0">
                <a:pos x="59" y="62"/>
              </a:cxn>
              <a:cxn ang="0">
                <a:pos x="47" y="61"/>
              </a:cxn>
              <a:cxn ang="0">
                <a:pos x="36" y="59"/>
              </a:cxn>
              <a:cxn ang="0">
                <a:pos x="25" y="56"/>
              </a:cxn>
              <a:cxn ang="0">
                <a:pos x="17" y="52"/>
              </a:cxn>
              <a:cxn ang="0">
                <a:pos x="13" y="49"/>
              </a:cxn>
              <a:cxn ang="0">
                <a:pos x="10" y="46"/>
              </a:cxn>
              <a:cxn ang="0">
                <a:pos x="7" y="43"/>
              </a:cxn>
              <a:cxn ang="0">
                <a:pos x="4" y="39"/>
              </a:cxn>
              <a:cxn ang="0">
                <a:pos x="2" y="34"/>
              </a:cxn>
              <a:cxn ang="0">
                <a:pos x="1" y="29"/>
              </a:cxn>
              <a:cxn ang="0">
                <a:pos x="0" y="24"/>
              </a:cxn>
              <a:cxn ang="0">
                <a:pos x="0" y="18"/>
              </a:cxn>
              <a:cxn ang="0">
                <a:pos x="7" y="15"/>
              </a:cxn>
              <a:cxn ang="0">
                <a:pos x="20" y="12"/>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3" name="Freeform 485"/>
          <p:cNvSpPr>
            <a:spLocks/>
          </p:cNvSpPr>
          <p:nvPr>
            <p:custDataLst>
              <p:tags r:id="rId323"/>
            </p:custDataLst>
          </p:nvPr>
        </p:nvSpPr>
        <p:spPr bwMode="auto">
          <a:xfrm>
            <a:off x="7696068" y="2341568"/>
            <a:ext cx="227013" cy="244475"/>
          </a:xfrm>
          <a:custGeom>
            <a:avLst/>
            <a:gdLst/>
            <a:ahLst/>
            <a:cxnLst>
              <a:cxn ang="0">
                <a:pos x="134" y="351"/>
              </a:cxn>
              <a:cxn ang="0">
                <a:pos x="167" y="339"/>
              </a:cxn>
              <a:cxn ang="0">
                <a:pos x="200" y="339"/>
              </a:cxn>
              <a:cxn ang="0">
                <a:pos x="226" y="348"/>
              </a:cxn>
              <a:cxn ang="0">
                <a:pos x="224" y="327"/>
              </a:cxn>
              <a:cxn ang="0">
                <a:pos x="220" y="316"/>
              </a:cxn>
              <a:cxn ang="0">
                <a:pos x="233" y="303"/>
              </a:cxn>
              <a:cxn ang="0">
                <a:pos x="239" y="276"/>
              </a:cxn>
              <a:cxn ang="0">
                <a:pos x="242" y="246"/>
              </a:cxn>
              <a:cxn ang="0">
                <a:pos x="268" y="255"/>
              </a:cxn>
              <a:cxn ang="0">
                <a:pos x="300" y="238"/>
              </a:cxn>
              <a:cxn ang="0">
                <a:pos x="316" y="217"/>
              </a:cxn>
              <a:cxn ang="0">
                <a:pos x="293" y="194"/>
              </a:cxn>
              <a:cxn ang="0">
                <a:pos x="318" y="199"/>
              </a:cxn>
              <a:cxn ang="0">
                <a:pos x="343" y="202"/>
              </a:cxn>
              <a:cxn ang="0">
                <a:pos x="346" y="185"/>
              </a:cxn>
              <a:cxn ang="0">
                <a:pos x="295" y="96"/>
              </a:cxn>
              <a:cxn ang="0">
                <a:pos x="285" y="53"/>
              </a:cxn>
              <a:cxn ang="0">
                <a:pos x="291" y="19"/>
              </a:cxn>
              <a:cxn ang="0">
                <a:pos x="316" y="1"/>
              </a:cxn>
              <a:cxn ang="0">
                <a:pos x="336" y="18"/>
              </a:cxn>
              <a:cxn ang="0">
                <a:pos x="377" y="45"/>
              </a:cxn>
              <a:cxn ang="0">
                <a:pos x="415" y="72"/>
              </a:cxn>
              <a:cxn ang="0">
                <a:pos x="426" y="98"/>
              </a:cxn>
              <a:cxn ang="0">
                <a:pos x="436" y="137"/>
              </a:cxn>
              <a:cxn ang="0">
                <a:pos x="445" y="173"/>
              </a:cxn>
              <a:cxn ang="0">
                <a:pos x="428" y="179"/>
              </a:cxn>
              <a:cxn ang="0">
                <a:pos x="412" y="185"/>
              </a:cxn>
              <a:cxn ang="0">
                <a:pos x="426" y="199"/>
              </a:cxn>
              <a:cxn ang="0">
                <a:pos x="445" y="203"/>
              </a:cxn>
              <a:cxn ang="0">
                <a:pos x="455" y="262"/>
              </a:cxn>
              <a:cxn ang="0">
                <a:pos x="475" y="312"/>
              </a:cxn>
              <a:cxn ang="0">
                <a:pos x="480" y="381"/>
              </a:cxn>
              <a:cxn ang="0">
                <a:pos x="463" y="364"/>
              </a:cxn>
              <a:cxn ang="0">
                <a:pos x="453" y="356"/>
              </a:cxn>
              <a:cxn ang="0">
                <a:pos x="436" y="363"/>
              </a:cxn>
              <a:cxn ang="0">
                <a:pos x="429" y="399"/>
              </a:cxn>
              <a:cxn ang="0">
                <a:pos x="408" y="389"/>
              </a:cxn>
              <a:cxn ang="0">
                <a:pos x="389" y="382"/>
              </a:cxn>
              <a:cxn ang="0">
                <a:pos x="376" y="402"/>
              </a:cxn>
              <a:cxn ang="0">
                <a:pos x="345" y="413"/>
              </a:cxn>
              <a:cxn ang="0">
                <a:pos x="334" y="400"/>
              </a:cxn>
              <a:cxn ang="0">
                <a:pos x="312" y="395"/>
              </a:cxn>
              <a:cxn ang="0">
                <a:pos x="303" y="426"/>
              </a:cxn>
              <a:cxn ang="0">
                <a:pos x="299" y="450"/>
              </a:cxn>
              <a:cxn ang="0">
                <a:pos x="307" y="466"/>
              </a:cxn>
              <a:cxn ang="0">
                <a:pos x="272" y="468"/>
              </a:cxn>
              <a:cxn ang="0">
                <a:pos x="258" y="465"/>
              </a:cxn>
              <a:cxn ang="0">
                <a:pos x="244" y="440"/>
              </a:cxn>
              <a:cxn ang="0">
                <a:pos x="229" y="418"/>
              </a:cxn>
              <a:cxn ang="0">
                <a:pos x="204" y="406"/>
              </a:cxn>
              <a:cxn ang="0">
                <a:pos x="190" y="394"/>
              </a:cxn>
              <a:cxn ang="0">
                <a:pos x="136" y="417"/>
              </a:cxn>
              <a:cxn ang="0">
                <a:pos x="90" y="435"/>
              </a:cxn>
              <a:cxn ang="0">
                <a:pos x="65" y="459"/>
              </a:cxn>
              <a:cxn ang="0">
                <a:pos x="27" y="461"/>
              </a:cxn>
              <a:cxn ang="0">
                <a:pos x="7" y="438"/>
              </a:cxn>
              <a:cxn ang="0">
                <a:pos x="0" y="417"/>
              </a:cxn>
              <a:cxn ang="0">
                <a:pos x="7" y="413"/>
              </a:cxn>
              <a:cxn ang="0">
                <a:pos x="27" y="414"/>
              </a:cxn>
              <a:cxn ang="0">
                <a:pos x="48" y="405"/>
              </a:cxn>
              <a:cxn ang="0">
                <a:pos x="72" y="369"/>
              </a:cxn>
              <a:cxn ang="0">
                <a:pos x="93" y="352"/>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4" name="Freeform 486"/>
          <p:cNvSpPr>
            <a:spLocks/>
          </p:cNvSpPr>
          <p:nvPr>
            <p:custDataLst>
              <p:tags r:id="rId324"/>
            </p:custDataLst>
          </p:nvPr>
        </p:nvSpPr>
        <p:spPr bwMode="auto">
          <a:xfrm>
            <a:off x="5078545" y="1231905"/>
            <a:ext cx="116946" cy="60325"/>
          </a:xfrm>
          <a:custGeom>
            <a:avLst/>
            <a:gdLst/>
            <a:ahLst/>
            <a:cxnLst>
              <a:cxn ang="0">
                <a:pos x="27" y="36"/>
              </a:cxn>
              <a:cxn ang="0">
                <a:pos x="36" y="36"/>
              </a:cxn>
              <a:cxn ang="0">
                <a:pos x="45" y="35"/>
              </a:cxn>
              <a:cxn ang="0">
                <a:pos x="53" y="33"/>
              </a:cxn>
              <a:cxn ang="0">
                <a:pos x="59" y="31"/>
              </a:cxn>
              <a:cxn ang="0">
                <a:pos x="66" y="30"/>
              </a:cxn>
              <a:cxn ang="0">
                <a:pos x="72" y="29"/>
              </a:cxn>
              <a:cxn ang="0">
                <a:pos x="80" y="29"/>
              </a:cxn>
              <a:cxn ang="0">
                <a:pos x="87" y="30"/>
              </a:cxn>
              <a:cxn ang="0">
                <a:pos x="87" y="42"/>
              </a:cxn>
              <a:cxn ang="0">
                <a:pos x="154" y="42"/>
              </a:cxn>
              <a:cxn ang="0">
                <a:pos x="154" y="39"/>
              </a:cxn>
              <a:cxn ang="0">
                <a:pos x="156" y="36"/>
              </a:cxn>
              <a:cxn ang="0">
                <a:pos x="159" y="33"/>
              </a:cxn>
              <a:cxn ang="0">
                <a:pos x="163" y="31"/>
              </a:cxn>
              <a:cxn ang="0">
                <a:pos x="175" y="26"/>
              </a:cxn>
              <a:cxn ang="0">
                <a:pos x="190" y="23"/>
              </a:cxn>
              <a:cxn ang="0">
                <a:pos x="221" y="17"/>
              </a:cxn>
              <a:cxn ang="0">
                <a:pos x="246" y="12"/>
              </a:cxn>
              <a:cxn ang="0">
                <a:pos x="212" y="13"/>
              </a:cxn>
              <a:cxn ang="0">
                <a:pos x="186" y="14"/>
              </a:cxn>
              <a:cxn ang="0">
                <a:pos x="178" y="15"/>
              </a:cxn>
              <a:cxn ang="0">
                <a:pos x="171" y="15"/>
              </a:cxn>
              <a:cxn ang="0">
                <a:pos x="168" y="14"/>
              </a:cxn>
              <a:cxn ang="0">
                <a:pos x="167" y="12"/>
              </a:cxn>
              <a:cxn ang="0">
                <a:pos x="159" y="16"/>
              </a:cxn>
              <a:cxn ang="0">
                <a:pos x="152" y="17"/>
              </a:cxn>
              <a:cxn ang="0">
                <a:pos x="147" y="17"/>
              </a:cxn>
              <a:cxn ang="0">
                <a:pos x="141" y="15"/>
              </a:cxn>
              <a:cxn ang="0">
                <a:pos x="137" y="12"/>
              </a:cxn>
              <a:cxn ang="0">
                <a:pos x="133" y="9"/>
              </a:cxn>
              <a:cxn ang="0">
                <a:pos x="129" y="5"/>
              </a:cxn>
              <a:cxn ang="0">
                <a:pos x="126" y="0"/>
              </a:cxn>
              <a:cxn ang="0">
                <a:pos x="121" y="2"/>
              </a:cxn>
              <a:cxn ang="0">
                <a:pos x="113" y="4"/>
              </a:cxn>
              <a:cxn ang="0">
                <a:pos x="103" y="5"/>
              </a:cxn>
              <a:cxn ang="0">
                <a:pos x="93" y="5"/>
              </a:cxn>
              <a:cxn ang="0">
                <a:pos x="74" y="6"/>
              </a:cxn>
              <a:cxn ang="0">
                <a:pos x="60" y="6"/>
              </a:cxn>
              <a:cxn ang="0">
                <a:pos x="58" y="9"/>
              </a:cxn>
              <a:cxn ang="0">
                <a:pos x="56" y="12"/>
              </a:cxn>
              <a:cxn ang="0">
                <a:pos x="54" y="15"/>
              </a:cxn>
              <a:cxn ang="0">
                <a:pos x="50" y="17"/>
              </a:cxn>
              <a:cxn ang="0">
                <a:pos x="42" y="20"/>
              </a:cxn>
              <a:cxn ang="0">
                <a:pos x="33" y="22"/>
              </a:cxn>
              <a:cxn ang="0">
                <a:pos x="14" y="24"/>
              </a:cxn>
              <a:cxn ang="0">
                <a:pos x="0" y="24"/>
              </a:cxn>
              <a:cxn ang="0">
                <a:pos x="1" y="27"/>
              </a:cxn>
              <a:cxn ang="0">
                <a:pos x="3" y="29"/>
              </a:cxn>
              <a:cxn ang="0">
                <a:pos x="5" y="31"/>
              </a:cxn>
              <a:cxn ang="0">
                <a:pos x="9" y="33"/>
              </a:cxn>
              <a:cxn ang="0">
                <a:pos x="17" y="35"/>
              </a:cxn>
              <a:cxn ang="0">
                <a:pos x="27" y="36"/>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5" name="Freeform 487"/>
          <p:cNvSpPr>
            <a:spLocks/>
          </p:cNvSpPr>
          <p:nvPr>
            <p:custDataLst>
              <p:tags r:id="rId325"/>
            </p:custDataLst>
          </p:nvPr>
        </p:nvSpPr>
        <p:spPr bwMode="auto">
          <a:xfrm>
            <a:off x="5233326" y="1214438"/>
            <a:ext cx="68792" cy="57150"/>
          </a:xfrm>
          <a:custGeom>
            <a:avLst/>
            <a:gdLst/>
            <a:ahLst/>
            <a:cxnLst>
              <a:cxn ang="0">
                <a:pos x="103" y="0"/>
              </a:cxn>
              <a:cxn ang="0">
                <a:pos x="118" y="1"/>
              </a:cxn>
              <a:cxn ang="0">
                <a:pos x="134" y="3"/>
              </a:cxn>
              <a:cxn ang="0">
                <a:pos x="145" y="5"/>
              </a:cxn>
              <a:cxn ang="0">
                <a:pos x="149" y="6"/>
              </a:cxn>
              <a:cxn ang="0">
                <a:pos x="149" y="8"/>
              </a:cxn>
              <a:cxn ang="0">
                <a:pos x="147" y="10"/>
              </a:cxn>
              <a:cxn ang="0">
                <a:pos x="145" y="12"/>
              </a:cxn>
              <a:cxn ang="0">
                <a:pos x="141" y="13"/>
              </a:cxn>
              <a:cxn ang="0">
                <a:pos x="137" y="14"/>
              </a:cxn>
              <a:cxn ang="0">
                <a:pos x="132" y="14"/>
              </a:cxn>
              <a:cxn ang="0">
                <a:pos x="127" y="14"/>
              </a:cxn>
              <a:cxn ang="0">
                <a:pos x="123" y="12"/>
              </a:cxn>
              <a:cxn ang="0">
                <a:pos x="123" y="23"/>
              </a:cxn>
              <a:cxn ang="0">
                <a:pos x="123" y="33"/>
              </a:cxn>
              <a:cxn ang="0">
                <a:pos x="123" y="41"/>
              </a:cxn>
              <a:cxn ang="0">
                <a:pos x="123" y="49"/>
              </a:cxn>
              <a:cxn ang="0">
                <a:pos x="116" y="50"/>
              </a:cxn>
              <a:cxn ang="0">
                <a:pos x="109" y="51"/>
              </a:cxn>
              <a:cxn ang="0">
                <a:pos x="104" y="53"/>
              </a:cxn>
              <a:cxn ang="0">
                <a:pos x="100" y="55"/>
              </a:cxn>
              <a:cxn ang="0">
                <a:pos x="94" y="57"/>
              </a:cxn>
              <a:cxn ang="0">
                <a:pos x="89" y="59"/>
              </a:cxn>
              <a:cxn ang="0">
                <a:pos x="83" y="61"/>
              </a:cxn>
              <a:cxn ang="0">
                <a:pos x="76" y="61"/>
              </a:cxn>
              <a:cxn ang="0">
                <a:pos x="67" y="60"/>
              </a:cxn>
              <a:cxn ang="0">
                <a:pos x="53" y="57"/>
              </a:cxn>
              <a:cxn ang="0">
                <a:pos x="39" y="54"/>
              </a:cxn>
              <a:cxn ang="0">
                <a:pos x="25" y="49"/>
              </a:cxn>
              <a:cxn ang="0">
                <a:pos x="12" y="45"/>
              </a:cxn>
              <a:cxn ang="0">
                <a:pos x="3" y="41"/>
              </a:cxn>
              <a:cxn ang="0">
                <a:pos x="1" y="39"/>
              </a:cxn>
              <a:cxn ang="0">
                <a:pos x="0" y="38"/>
              </a:cxn>
              <a:cxn ang="0">
                <a:pos x="0" y="37"/>
              </a:cxn>
              <a:cxn ang="0">
                <a:pos x="3" y="37"/>
              </a:cxn>
              <a:cxn ang="0">
                <a:pos x="19" y="36"/>
              </a:cxn>
              <a:cxn ang="0">
                <a:pos x="35" y="35"/>
              </a:cxn>
              <a:cxn ang="0">
                <a:pos x="48" y="32"/>
              </a:cxn>
              <a:cxn ang="0">
                <a:pos x="60" y="27"/>
              </a:cxn>
              <a:cxn ang="0">
                <a:pos x="72" y="22"/>
              </a:cxn>
              <a:cxn ang="0">
                <a:pos x="82" y="16"/>
              </a:cxn>
              <a:cxn ang="0">
                <a:pos x="93" y="8"/>
              </a:cxn>
              <a:cxn ang="0">
                <a:pos x="103" y="0"/>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6" name="Freeform 488"/>
          <p:cNvSpPr>
            <a:spLocks/>
          </p:cNvSpPr>
          <p:nvPr>
            <p:custDataLst>
              <p:tags r:id="rId326"/>
            </p:custDataLst>
          </p:nvPr>
        </p:nvSpPr>
        <p:spPr bwMode="auto">
          <a:xfrm>
            <a:off x="5272884" y="1222375"/>
            <a:ext cx="141023" cy="57150"/>
          </a:xfrm>
          <a:custGeom>
            <a:avLst/>
            <a:gdLst/>
            <a:ahLst/>
            <a:cxnLst>
              <a:cxn ang="0">
                <a:pos x="133" y="72"/>
              </a:cxn>
              <a:cxn ang="0">
                <a:pos x="154" y="65"/>
              </a:cxn>
              <a:cxn ang="0">
                <a:pos x="178" y="54"/>
              </a:cxn>
              <a:cxn ang="0">
                <a:pos x="199" y="42"/>
              </a:cxn>
              <a:cxn ang="0">
                <a:pos x="207" y="40"/>
              </a:cxn>
              <a:cxn ang="0">
                <a:pos x="211" y="46"/>
              </a:cxn>
              <a:cxn ang="0">
                <a:pos x="220" y="51"/>
              </a:cxn>
              <a:cxn ang="0">
                <a:pos x="243" y="55"/>
              </a:cxn>
              <a:cxn ang="0">
                <a:pos x="269" y="55"/>
              </a:cxn>
              <a:cxn ang="0">
                <a:pos x="286" y="55"/>
              </a:cxn>
              <a:cxn ang="0">
                <a:pos x="293" y="46"/>
              </a:cxn>
              <a:cxn ang="0">
                <a:pos x="298" y="31"/>
              </a:cxn>
              <a:cxn ang="0">
                <a:pos x="279" y="25"/>
              </a:cxn>
              <a:cxn ang="0">
                <a:pos x="244" y="25"/>
              </a:cxn>
              <a:cxn ang="0">
                <a:pos x="225" y="25"/>
              </a:cxn>
              <a:cxn ang="0">
                <a:pos x="214" y="27"/>
              </a:cxn>
              <a:cxn ang="0">
                <a:pos x="204" y="33"/>
              </a:cxn>
              <a:cxn ang="0">
                <a:pos x="172" y="37"/>
              </a:cxn>
              <a:cxn ang="0">
                <a:pos x="176" y="28"/>
              </a:cxn>
              <a:cxn ang="0">
                <a:pos x="180" y="21"/>
              </a:cxn>
              <a:cxn ang="0">
                <a:pos x="194" y="13"/>
              </a:cxn>
              <a:cxn ang="0">
                <a:pos x="210" y="9"/>
              </a:cxn>
              <a:cxn ang="0">
                <a:pos x="225" y="0"/>
              </a:cxn>
              <a:cxn ang="0">
                <a:pos x="185" y="3"/>
              </a:cxn>
              <a:cxn ang="0">
                <a:pos x="157" y="11"/>
              </a:cxn>
              <a:cxn ang="0">
                <a:pos x="134" y="25"/>
              </a:cxn>
              <a:cxn ang="0">
                <a:pos x="114" y="40"/>
              </a:cxn>
              <a:cxn ang="0">
                <a:pos x="100" y="53"/>
              </a:cxn>
              <a:cxn ang="0">
                <a:pos x="87" y="59"/>
              </a:cxn>
              <a:cxn ang="0">
                <a:pos x="64" y="63"/>
              </a:cxn>
              <a:cxn ang="0">
                <a:pos x="32" y="64"/>
              </a:cxn>
              <a:cxn ang="0">
                <a:pos x="12" y="67"/>
              </a:cxn>
              <a:cxn ang="0">
                <a:pos x="2" y="70"/>
              </a:cxn>
              <a:cxn ang="0">
                <a:pos x="39" y="74"/>
              </a:cxn>
              <a:cxn ang="0">
                <a:pos x="102" y="74"/>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7" name="Freeform 489"/>
          <p:cNvSpPr>
            <a:spLocks/>
          </p:cNvSpPr>
          <p:nvPr>
            <p:custDataLst>
              <p:tags r:id="rId327"/>
            </p:custDataLst>
          </p:nvPr>
        </p:nvSpPr>
        <p:spPr bwMode="auto">
          <a:xfrm>
            <a:off x="5850734" y="1408113"/>
            <a:ext cx="44715" cy="57150"/>
          </a:xfrm>
          <a:custGeom>
            <a:avLst/>
            <a:gdLst/>
            <a:ahLst/>
            <a:cxnLst>
              <a:cxn ang="0">
                <a:pos x="93" y="0"/>
              </a:cxn>
              <a:cxn ang="0">
                <a:pos x="97" y="7"/>
              </a:cxn>
              <a:cxn ang="0">
                <a:pos x="100" y="18"/>
              </a:cxn>
              <a:cxn ang="0">
                <a:pos x="92" y="24"/>
              </a:cxn>
              <a:cxn ang="0">
                <a:pos x="86" y="29"/>
              </a:cxn>
              <a:cxn ang="0">
                <a:pos x="79" y="34"/>
              </a:cxn>
              <a:cxn ang="0">
                <a:pos x="72" y="37"/>
              </a:cxn>
              <a:cxn ang="0">
                <a:pos x="65" y="39"/>
              </a:cxn>
              <a:cxn ang="0">
                <a:pos x="57" y="41"/>
              </a:cxn>
              <a:cxn ang="0">
                <a:pos x="49" y="42"/>
              </a:cxn>
              <a:cxn ang="0">
                <a:pos x="40" y="42"/>
              </a:cxn>
              <a:cxn ang="0">
                <a:pos x="27" y="41"/>
              </a:cxn>
              <a:cxn ang="0">
                <a:pos x="12" y="39"/>
              </a:cxn>
              <a:cxn ang="0">
                <a:pos x="1" y="37"/>
              </a:cxn>
              <a:cxn ang="0">
                <a:pos x="0" y="36"/>
              </a:cxn>
              <a:cxn ang="0">
                <a:pos x="6" y="36"/>
              </a:cxn>
              <a:cxn ang="0">
                <a:pos x="12" y="35"/>
              </a:cxn>
              <a:cxn ang="0">
                <a:pos x="18" y="33"/>
              </a:cxn>
              <a:cxn ang="0">
                <a:pos x="23" y="30"/>
              </a:cxn>
              <a:cxn ang="0">
                <a:pos x="33" y="25"/>
              </a:cxn>
              <a:cxn ang="0">
                <a:pos x="44" y="18"/>
              </a:cxn>
              <a:cxn ang="0">
                <a:pos x="55" y="11"/>
              </a:cxn>
              <a:cxn ang="0">
                <a:pos x="66" y="5"/>
              </a:cxn>
              <a:cxn ang="0">
                <a:pos x="72" y="3"/>
              </a:cxn>
              <a:cxn ang="0">
                <a:pos x="79" y="1"/>
              </a:cxn>
              <a:cxn ang="0">
                <a:pos x="86" y="0"/>
              </a:cxn>
              <a:cxn ang="0">
                <a:pos x="93" y="0"/>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8" name="Freeform 490"/>
          <p:cNvSpPr>
            <a:spLocks/>
          </p:cNvSpPr>
          <p:nvPr>
            <p:custDataLst>
              <p:tags r:id="rId328"/>
            </p:custDataLst>
          </p:nvPr>
        </p:nvSpPr>
        <p:spPr bwMode="auto">
          <a:xfrm>
            <a:off x="5752704" y="1266825"/>
            <a:ext cx="17198" cy="58738"/>
          </a:xfrm>
          <a:custGeom>
            <a:avLst/>
            <a:gdLst/>
            <a:ahLst/>
            <a:cxnLst>
              <a:cxn ang="0">
                <a:pos x="40" y="5"/>
              </a:cxn>
              <a:cxn ang="0">
                <a:pos x="0" y="5"/>
              </a:cxn>
              <a:cxn ang="0">
                <a:pos x="5" y="3"/>
              </a:cxn>
              <a:cxn ang="0">
                <a:pos x="9" y="1"/>
              </a:cxn>
              <a:cxn ang="0">
                <a:pos x="15" y="0"/>
              </a:cxn>
              <a:cxn ang="0">
                <a:pos x="20" y="0"/>
              </a:cxn>
              <a:cxn ang="0">
                <a:pos x="25" y="0"/>
              </a:cxn>
              <a:cxn ang="0">
                <a:pos x="30" y="1"/>
              </a:cxn>
              <a:cxn ang="0">
                <a:pos x="35" y="3"/>
              </a:cxn>
              <a:cxn ang="0">
                <a:pos x="40" y="5"/>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9" name="Freeform 491"/>
          <p:cNvSpPr>
            <a:spLocks/>
          </p:cNvSpPr>
          <p:nvPr>
            <p:custDataLst>
              <p:tags r:id="rId329"/>
            </p:custDataLst>
          </p:nvPr>
        </p:nvSpPr>
        <p:spPr bwMode="auto">
          <a:xfrm>
            <a:off x="5776781" y="1225555"/>
            <a:ext cx="15478" cy="60325"/>
          </a:xfrm>
          <a:custGeom>
            <a:avLst/>
            <a:gdLst/>
            <a:ahLst/>
            <a:cxnLst>
              <a:cxn ang="0">
                <a:pos x="0" y="19"/>
              </a:cxn>
              <a:cxn ang="0">
                <a:pos x="20" y="0"/>
              </a:cxn>
              <a:cxn ang="0">
                <a:pos x="20" y="4"/>
              </a:cxn>
              <a:cxn ang="0">
                <a:pos x="22" y="10"/>
              </a:cxn>
              <a:cxn ang="0">
                <a:pos x="25" y="14"/>
              </a:cxn>
              <a:cxn ang="0">
                <a:pos x="27" y="18"/>
              </a:cxn>
              <a:cxn ang="0">
                <a:pos x="31" y="26"/>
              </a:cxn>
              <a:cxn ang="0">
                <a:pos x="33" y="31"/>
              </a:cxn>
              <a:cxn ang="0">
                <a:pos x="0" y="31"/>
              </a:cxn>
              <a:cxn ang="0">
                <a:pos x="0" y="25"/>
              </a:cxn>
              <a:cxn ang="0">
                <a:pos x="0" y="19"/>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0" name="Freeform 492"/>
          <p:cNvSpPr>
            <a:spLocks/>
          </p:cNvSpPr>
          <p:nvPr>
            <p:custDataLst>
              <p:tags r:id="rId330"/>
            </p:custDataLst>
          </p:nvPr>
        </p:nvSpPr>
        <p:spPr bwMode="auto">
          <a:xfrm>
            <a:off x="5933284" y="1341438"/>
            <a:ext cx="18918" cy="57150"/>
          </a:xfrm>
          <a:custGeom>
            <a:avLst/>
            <a:gdLst/>
            <a:ahLst/>
            <a:cxnLst>
              <a:cxn ang="0">
                <a:pos x="41" y="0"/>
              </a:cxn>
              <a:cxn ang="0">
                <a:pos x="41" y="43"/>
              </a:cxn>
              <a:cxn ang="0">
                <a:pos x="31" y="42"/>
              </a:cxn>
              <a:cxn ang="0">
                <a:pos x="24" y="40"/>
              </a:cxn>
              <a:cxn ang="0">
                <a:pos x="18" y="37"/>
              </a:cxn>
              <a:cxn ang="0">
                <a:pos x="13" y="33"/>
              </a:cxn>
              <a:cxn ang="0">
                <a:pos x="5" y="25"/>
              </a:cxn>
              <a:cxn ang="0">
                <a:pos x="0" y="19"/>
              </a:cxn>
              <a:cxn ang="0">
                <a:pos x="12" y="13"/>
              </a:cxn>
              <a:cxn ang="0">
                <a:pos x="25" y="7"/>
              </a:cxn>
              <a:cxn ang="0">
                <a:pos x="36" y="2"/>
              </a:cxn>
              <a:cxn ang="0">
                <a:pos x="41" y="0"/>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1" name="Freeform 493"/>
          <p:cNvSpPr>
            <a:spLocks/>
          </p:cNvSpPr>
          <p:nvPr>
            <p:custDataLst>
              <p:tags r:id="rId331"/>
            </p:custDataLst>
          </p:nvPr>
        </p:nvSpPr>
        <p:spPr bwMode="auto">
          <a:xfrm>
            <a:off x="5991757" y="1225555"/>
            <a:ext cx="101468" cy="60325"/>
          </a:xfrm>
          <a:custGeom>
            <a:avLst/>
            <a:gdLst/>
            <a:ahLst/>
            <a:cxnLst>
              <a:cxn ang="0">
                <a:pos x="61" y="0"/>
              </a:cxn>
              <a:cxn ang="0">
                <a:pos x="83" y="0"/>
              </a:cxn>
              <a:cxn ang="0">
                <a:pos x="105" y="1"/>
              </a:cxn>
              <a:cxn ang="0">
                <a:pos x="127" y="3"/>
              </a:cxn>
              <a:cxn ang="0">
                <a:pos x="146" y="7"/>
              </a:cxn>
              <a:cxn ang="0">
                <a:pos x="166" y="11"/>
              </a:cxn>
              <a:cxn ang="0">
                <a:pos x="184" y="16"/>
              </a:cxn>
              <a:cxn ang="0">
                <a:pos x="191" y="19"/>
              </a:cxn>
              <a:cxn ang="0">
                <a:pos x="199" y="23"/>
              </a:cxn>
              <a:cxn ang="0">
                <a:pos x="207" y="27"/>
              </a:cxn>
              <a:cxn ang="0">
                <a:pos x="213" y="31"/>
              </a:cxn>
              <a:cxn ang="0">
                <a:pos x="211" y="35"/>
              </a:cxn>
              <a:cxn ang="0">
                <a:pos x="207" y="38"/>
              </a:cxn>
              <a:cxn ang="0">
                <a:pos x="201" y="41"/>
              </a:cxn>
              <a:cxn ang="0">
                <a:pos x="195" y="44"/>
              </a:cxn>
              <a:cxn ang="0">
                <a:pos x="177" y="49"/>
              </a:cxn>
              <a:cxn ang="0">
                <a:pos x="156" y="53"/>
              </a:cxn>
              <a:cxn ang="0">
                <a:pos x="135" y="57"/>
              </a:cxn>
              <a:cxn ang="0">
                <a:pos x="114" y="59"/>
              </a:cxn>
              <a:cxn ang="0">
                <a:pos x="95" y="62"/>
              </a:cxn>
              <a:cxn ang="0">
                <a:pos x="80" y="62"/>
              </a:cxn>
              <a:cxn ang="0">
                <a:pos x="62" y="62"/>
              </a:cxn>
              <a:cxn ang="0">
                <a:pos x="43" y="59"/>
              </a:cxn>
              <a:cxn ang="0">
                <a:pos x="33" y="59"/>
              </a:cxn>
              <a:cxn ang="0">
                <a:pos x="23" y="59"/>
              </a:cxn>
              <a:cxn ang="0">
                <a:pos x="12" y="60"/>
              </a:cxn>
              <a:cxn ang="0">
                <a:pos x="0" y="62"/>
              </a:cxn>
              <a:cxn ang="0">
                <a:pos x="6" y="50"/>
              </a:cxn>
              <a:cxn ang="0">
                <a:pos x="11" y="39"/>
              </a:cxn>
              <a:cxn ang="0">
                <a:pos x="17" y="29"/>
              </a:cxn>
              <a:cxn ang="0">
                <a:pos x="23" y="20"/>
              </a:cxn>
              <a:cxn ang="0">
                <a:pos x="27" y="16"/>
              </a:cxn>
              <a:cxn ang="0">
                <a:pos x="30" y="12"/>
              </a:cxn>
              <a:cxn ang="0">
                <a:pos x="34" y="9"/>
              </a:cxn>
              <a:cxn ang="0">
                <a:pos x="39" y="6"/>
              </a:cxn>
              <a:cxn ang="0">
                <a:pos x="43" y="3"/>
              </a:cxn>
              <a:cxn ang="0">
                <a:pos x="49" y="1"/>
              </a:cxn>
              <a:cxn ang="0">
                <a:pos x="54" y="0"/>
              </a:cxn>
              <a:cxn ang="0">
                <a:pos x="61" y="0"/>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2" name="Freeform 494"/>
          <p:cNvSpPr>
            <a:spLocks/>
          </p:cNvSpPr>
          <p:nvPr>
            <p:custDataLst>
              <p:tags r:id="rId332"/>
            </p:custDataLst>
          </p:nvPr>
        </p:nvSpPr>
        <p:spPr bwMode="auto">
          <a:xfrm>
            <a:off x="6057106" y="1250955"/>
            <a:ext cx="111787" cy="60325"/>
          </a:xfrm>
          <a:custGeom>
            <a:avLst/>
            <a:gdLst/>
            <a:ahLst/>
            <a:cxnLst>
              <a:cxn ang="0">
                <a:pos x="41" y="0"/>
              </a:cxn>
              <a:cxn ang="0">
                <a:pos x="30" y="3"/>
              </a:cxn>
              <a:cxn ang="0">
                <a:pos x="23" y="5"/>
              </a:cxn>
              <a:cxn ang="0">
                <a:pos x="19" y="7"/>
              </a:cxn>
              <a:cxn ang="0">
                <a:pos x="15" y="9"/>
              </a:cxn>
              <a:cxn ang="0">
                <a:pos x="13" y="13"/>
              </a:cxn>
              <a:cxn ang="0">
                <a:pos x="10" y="15"/>
              </a:cxn>
              <a:cxn ang="0">
                <a:pos x="7" y="17"/>
              </a:cxn>
              <a:cxn ang="0">
                <a:pos x="0" y="19"/>
              </a:cxn>
              <a:cxn ang="0">
                <a:pos x="2" y="24"/>
              </a:cxn>
              <a:cxn ang="0">
                <a:pos x="5" y="27"/>
              </a:cxn>
              <a:cxn ang="0">
                <a:pos x="7" y="30"/>
              </a:cxn>
              <a:cxn ang="0">
                <a:pos x="10" y="33"/>
              </a:cxn>
              <a:cxn ang="0">
                <a:pos x="17" y="36"/>
              </a:cxn>
              <a:cxn ang="0">
                <a:pos x="24" y="38"/>
              </a:cxn>
              <a:cxn ang="0">
                <a:pos x="41" y="38"/>
              </a:cxn>
              <a:cxn ang="0">
                <a:pos x="54" y="38"/>
              </a:cxn>
              <a:cxn ang="0">
                <a:pos x="153" y="38"/>
              </a:cxn>
              <a:cxn ang="0">
                <a:pos x="155" y="41"/>
              </a:cxn>
              <a:cxn ang="0">
                <a:pos x="156" y="44"/>
              </a:cxn>
              <a:cxn ang="0">
                <a:pos x="159" y="46"/>
              </a:cxn>
              <a:cxn ang="0">
                <a:pos x="162" y="48"/>
              </a:cxn>
              <a:cxn ang="0">
                <a:pos x="167" y="51"/>
              </a:cxn>
              <a:cxn ang="0">
                <a:pos x="174" y="54"/>
              </a:cxn>
              <a:cxn ang="0">
                <a:pos x="188" y="56"/>
              </a:cxn>
              <a:cxn ang="0">
                <a:pos x="200" y="56"/>
              </a:cxn>
              <a:cxn ang="0">
                <a:pos x="204" y="55"/>
              </a:cxn>
              <a:cxn ang="0">
                <a:pos x="210" y="54"/>
              </a:cxn>
              <a:cxn ang="0">
                <a:pos x="214" y="52"/>
              </a:cxn>
              <a:cxn ang="0">
                <a:pos x="220" y="49"/>
              </a:cxn>
              <a:cxn ang="0">
                <a:pos x="230" y="43"/>
              </a:cxn>
              <a:cxn ang="0">
                <a:pos x="239" y="38"/>
              </a:cxn>
              <a:cxn ang="0">
                <a:pos x="232" y="37"/>
              </a:cxn>
              <a:cxn ang="0">
                <a:pos x="225" y="36"/>
              </a:cxn>
              <a:cxn ang="0">
                <a:pos x="219" y="34"/>
              </a:cxn>
              <a:cxn ang="0">
                <a:pos x="213" y="32"/>
              </a:cxn>
              <a:cxn ang="0">
                <a:pos x="201" y="26"/>
              </a:cxn>
              <a:cxn ang="0">
                <a:pos x="190" y="19"/>
              </a:cxn>
              <a:cxn ang="0">
                <a:pos x="178" y="13"/>
              </a:cxn>
              <a:cxn ang="0">
                <a:pos x="167" y="6"/>
              </a:cxn>
              <a:cxn ang="0">
                <a:pos x="160" y="4"/>
              </a:cxn>
              <a:cxn ang="0">
                <a:pos x="154" y="2"/>
              </a:cxn>
              <a:cxn ang="0">
                <a:pos x="147" y="1"/>
              </a:cxn>
              <a:cxn ang="0">
                <a:pos x="140" y="0"/>
              </a:cxn>
              <a:cxn ang="0">
                <a:pos x="134" y="1"/>
              </a:cxn>
              <a:cxn ang="0">
                <a:pos x="127" y="4"/>
              </a:cxn>
              <a:cxn ang="0">
                <a:pos x="124" y="6"/>
              </a:cxn>
              <a:cxn ang="0">
                <a:pos x="122" y="8"/>
              </a:cxn>
              <a:cxn ang="0">
                <a:pos x="121" y="10"/>
              </a:cxn>
              <a:cxn ang="0">
                <a:pos x="120" y="13"/>
              </a:cxn>
              <a:cxn ang="0">
                <a:pos x="100" y="8"/>
              </a:cxn>
              <a:cxn ang="0">
                <a:pos x="80" y="4"/>
              </a:cxn>
              <a:cxn ang="0">
                <a:pos x="61" y="1"/>
              </a:cxn>
              <a:cxn ang="0">
                <a:pos x="41" y="0"/>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3" name="Freeform 495"/>
          <p:cNvSpPr>
            <a:spLocks/>
          </p:cNvSpPr>
          <p:nvPr>
            <p:custDataLst>
              <p:tags r:id="rId333"/>
            </p:custDataLst>
          </p:nvPr>
        </p:nvSpPr>
        <p:spPr bwMode="auto">
          <a:xfrm>
            <a:off x="6184372" y="1265238"/>
            <a:ext cx="89429" cy="57150"/>
          </a:xfrm>
          <a:custGeom>
            <a:avLst/>
            <a:gdLst/>
            <a:ahLst/>
            <a:cxnLst>
              <a:cxn ang="0">
                <a:pos x="14" y="19"/>
              </a:cxn>
              <a:cxn ang="0">
                <a:pos x="41" y="0"/>
              </a:cxn>
              <a:cxn ang="0">
                <a:pos x="44" y="3"/>
              </a:cxn>
              <a:cxn ang="0">
                <a:pos x="50" y="6"/>
              </a:cxn>
              <a:cxn ang="0">
                <a:pos x="58" y="9"/>
              </a:cxn>
              <a:cxn ang="0">
                <a:pos x="67" y="12"/>
              </a:cxn>
              <a:cxn ang="0">
                <a:pos x="89" y="19"/>
              </a:cxn>
              <a:cxn ang="0">
                <a:pos x="114" y="26"/>
              </a:cxn>
              <a:cxn ang="0">
                <a:pos x="139" y="33"/>
              </a:cxn>
              <a:cxn ang="0">
                <a:pos x="161" y="38"/>
              </a:cxn>
              <a:cxn ang="0">
                <a:pos x="177" y="42"/>
              </a:cxn>
              <a:cxn ang="0">
                <a:pos x="187" y="43"/>
              </a:cxn>
              <a:cxn ang="0">
                <a:pos x="187" y="56"/>
              </a:cxn>
              <a:cxn ang="0">
                <a:pos x="187" y="68"/>
              </a:cxn>
              <a:cxn ang="0">
                <a:pos x="170" y="70"/>
              </a:cxn>
              <a:cxn ang="0">
                <a:pos x="151" y="71"/>
              </a:cxn>
              <a:cxn ang="0">
                <a:pos x="133" y="71"/>
              </a:cxn>
              <a:cxn ang="0">
                <a:pos x="116" y="70"/>
              </a:cxn>
              <a:cxn ang="0">
                <a:pos x="85" y="69"/>
              </a:cxn>
              <a:cxn ang="0">
                <a:pos x="61" y="68"/>
              </a:cxn>
              <a:cxn ang="0">
                <a:pos x="55" y="69"/>
              </a:cxn>
              <a:cxn ang="0">
                <a:pos x="51" y="70"/>
              </a:cxn>
              <a:cxn ang="0">
                <a:pos x="45" y="72"/>
              </a:cxn>
              <a:cxn ang="0">
                <a:pos x="41" y="74"/>
              </a:cxn>
              <a:cxn ang="0">
                <a:pos x="33" y="78"/>
              </a:cxn>
              <a:cxn ang="0">
                <a:pos x="28" y="80"/>
              </a:cxn>
              <a:cxn ang="0">
                <a:pos x="22" y="79"/>
              </a:cxn>
              <a:cxn ang="0">
                <a:pos x="18" y="76"/>
              </a:cxn>
              <a:cxn ang="0">
                <a:pos x="14" y="72"/>
              </a:cxn>
              <a:cxn ang="0">
                <a:pos x="9" y="67"/>
              </a:cxn>
              <a:cxn ang="0">
                <a:pos x="6" y="62"/>
              </a:cxn>
              <a:cxn ang="0">
                <a:pos x="3" y="57"/>
              </a:cxn>
              <a:cxn ang="0">
                <a:pos x="2" y="53"/>
              </a:cxn>
              <a:cxn ang="0">
                <a:pos x="0" y="50"/>
              </a:cxn>
              <a:cxn ang="0">
                <a:pos x="2" y="44"/>
              </a:cxn>
              <a:cxn ang="0">
                <a:pos x="3" y="40"/>
              </a:cxn>
              <a:cxn ang="0">
                <a:pos x="5" y="36"/>
              </a:cxn>
              <a:cxn ang="0">
                <a:pos x="7" y="31"/>
              </a:cxn>
              <a:cxn ang="0">
                <a:pos x="13" y="24"/>
              </a:cxn>
              <a:cxn ang="0">
                <a:pos x="14" y="1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4" name="Freeform 496"/>
          <p:cNvSpPr>
            <a:spLocks/>
          </p:cNvSpPr>
          <p:nvPr>
            <p:custDataLst>
              <p:tags r:id="rId334"/>
            </p:custDataLst>
          </p:nvPr>
        </p:nvSpPr>
        <p:spPr bwMode="auto">
          <a:xfrm>
            <a:off x="6755343" y="1390650"/>
            <a:ext cx="85990" cy="58738"/>
          </a:xfrm>
          <a:custGeom>
            <a:avLst/>
            <a:gdLst/>
            <a:ahLst/>
            <a:cxnLst>
              <a:cxn ang="0">
                <a:pos x="50" y="0"/>
              </a:cxn>
              <a:cxn ang="0">
                <a:pos x="63" y="0"/>
              </a:cxn>
              <a:cxn ang="0">
                <a:pos x="75" y="1"/>
              </a:cxn>
              <a:cxn ang="0">
                <a:pos x="86" y="4"/>
              </a:cxn>
              <a:cxn ang="0">
                <a:pos x="97" y="7"/>
              </a:cxn>
              <a:cxn ang="0">
                <a:pos x="106" y="10"/>
              </a:cxn>
              <a:cxn ang="0">
                <a:pos x="116" y="15"/>
              </a:cxn>
              <a:cxn ang="0">
                <a:pos x="124" y="19"/>
              </a:cxn>
              <a:cxn ang="0">
                <a:pos x="131" y="25"/>
              </a:cxn>
              <a:cxn ang="0">
                <a:pos x="159" y="49"/>
              </a:cxn>
              <a:cxn ang="0">
                <a:pos x="183" y="73"/>
              </a:cxn>
              <a:cxn ang="0">
                <a:pos x="137" y="73"/>
              </a:cxn>
              <a:cxn ang="0">
                <a:pos x="128" y="72"/>
              </a:cxn>
              <a:cxn ang="0">
                <a:pos x="117" y="70"/>
              </a:cxn>
              <a:cxn ang="0">
                <a:pos x="104" y="66"/>
              </a:cxn>
              <a:cxn ang="0">
                <a:pos x="90" y="62"/>
              </a:cxn>
              <a:cxn ang="0">
                <a:pos x="73" y="56"/>
              </a:cxn>
              <a:cxn ang="0">
                <a:pos x="58" y="50"/>
              </a:cxn>
              <a:cxn ang="0">
                <a:pos x="42" y="44"/>
              </a:cxn>
              <a:cxn ang="0">
                <a:pos x="28" y="37"/>
              </a:cxn>
              <a:cxn ang="0">
                <a:pos x="16" y="30"/>
              </a:cxn>
              <a:cxn ang="0">
                <a:pos x="7" y="23"/>
              </a:cxn>
              <a:cxn ang="0">
                <a:pos x="4" y="19"/>
              </a:cxn>
              <a:cxn ang="0">
                <a:pos x="2" y="16"/>
              </a:cxn>
              <a:cxn ang="0">
                <a:pos x="1" y="14"/>
              </a:cxn>
              <a:cxn ang="0">
                <a:pos x="0" y="11"/>
              </a:cxn>
              <a:cxn ang="0">
                <a:pos x="1" y="8"/>
              </a:cxn>
              <a:cxn ang="0">
                <a:pos x="3" y="6"/>
              </a:cxn>
              <a:cxn ang="0">
                <a:pos x="7" y="4"/>
              </a:cxn>
              <a:cxn ang="0">
                <a:pos x="13" y="3"/>
              </a:cxn>
              <a:cxn ang="0">
                <a:pos x="19" y="1"/>
              </a:cxn>
              <a:cxn ang="0">
                <a:pos x="28" y="0"/>
              </a:cxn>
              <a:cxn ang="0">
                <a:pos x="38" y="0"/>
              </a:cxn>
              <a:cxn ang="0">
                <a:pos x="50" y="0"/>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5" name="Freeform 497"/>
          <p:cNvSpPr>
            <a:spLocks/>
          </p:cNvSpPr>
          <p:nvPr>
            <p:custDataLst>
              <p:tags r:id="rId335"/>
            </p:custDataLst>
          </p:nvPr>
        </p:nvSpPr>
        <p:spPr bwMode="auto">
          <a:xfrm>
            <a:off x="6827573" y="1408113"/>
            <a:ext cx="36116" cy="57150"/>
          </a:xfrm>
          <a:custGeom>
            <a:avLst/>
            <a:gdLst/>
            <a:ahLst/>
            <a:cxnLst>
              <a:cxn ang="0">
                <a:pos x="0" y="6"/>
              </a:cxn>
              <a:cxn ang="0">
                <a:pos x="23" y="2"/>
              </a:cxn>
              <a:cxn ang="0">
                <a:pos x="41" y="1"/>
              </a:cxn>
              <a:cxn ang="0">
                <a:pos x="60" y="0"/>
              </a:cxn>
              <a:cxn ang="0">
                <a:pos x="79" y="0"/>
              </a:cxn>
              <a:cxn ang="0">
                <a:pos x="79" y="9"/>
              </a:cxn>
              <a:cxn ang="0">
                <a:pos x="79" y="18"/>
              </a:cxn>
              <a:cxn ang="0">
                <a:pos x="79" y="22"/>
              </a:cxn>
              <a:cxn ang="0">
                <a:pos x="75" y="27"/>
              </a:cxn>
              <a:cxn ang="0">
                <a:pos x="72" y="31"/>
              </a:cxn>
              <a:cxn ang="0">
                <a:pos x="68" y="35"/>
              </a:cxn>
              <a:cxn ang="0">
                <a:pos x="62" y="38"/>
              </a:cxn>
              <a:cxn ang="0">
                <a:pos x="57" y="40"/>
              </a:cxn>
              <a:cxn ang="0">
                <a:pos x="51" y="42"/>
              </a:cxn>
              <a:cxn ang="0">
                <a:pos x="46" y="42"/>
              </a:cxn>
              <a:cxn ang="0">
                <a:pos x="40" y="42"/>
              </a:cxn>
              <a:cxn ang="0">
                <a:pos x="35" y="41"/>
              </a:cxn>
              <a:cxn ang="0">
                <a:pos x="29" y="39"/>
              </a:cxn>
              <a:cxn ang="0">
                <a:pos x="25" y="37"/>
              </a:cxn>
              <a:cxn ang="0">
                <a:pos x="16" y="32"/>
              </a:cxn>
              <a:cxn ang="0">
                <a:pos x="11" y="26"/>
              </a:cxn>
              <a:cxn ang="0">
                <a:pos x="5" y="20"/>
              </a:cxn>
              <a:cxn ang="0">
                <a:pos x="2" y="14"/>
              </a:cxn>
              <a:cxn ang="0">
                <a:pos x="0" y="9"/>
              </a:cxn>
              <a:cxn ang="0">
                <a:pos x="0" y="6"/>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6" name="Freeform 498"/>
          <p:cNvSpPr>
            <a:spLocks/>
          </p:cNvSpPr>
          <p:nvPr>
            <p:custDataLst>
              <p:tags r:id="rId336"/>
            </p:custDataLst>
          </p:nvPr>
        </p:nvSpPr>
        <p:spPr bwMode="auto">
          <a:xfrm>
            <a:off x="6860252" y="1419225"/>
            <a:ext cx="56753" cy="58738"/>
          </a:xfrm>
          <a:custGeom>
            <a:avLst/>
            <a:gdLst/>
            <a:ahLst/>
            <a:cxnLst>
              <a:cxn ang="0">
                <a:pos x="113" y="39"/>
              </a:cxn>
              <a:cxn ang="0">
                <a:pos x="112" y="42"/>
              </a:cxn>
              <a:cxn ang="0">
                <a:pos x="109" y="45"/>
              </a:cxn>
              <a:cxn ang="0">
                <a:pos x="106" y="47"/>
              </a:cxn>
              <a:cxn ang="0">
                <a:pos x="103" y="49"/>
              </a:cxn>
              <a:cxn ang="0">
                <a:pos x="94" y="51"/>
              </a:cxn>
              <a:cxn ang="0">
                <a:pos x="85" y="52"/>
              </a:cxn>
              <a:cxn ang="0">
                <a:pos x="66" y="52"/>
              </a:cxn>
              <a:cxn ang="0">
                <a:pos x="53" y="51"/>
              </a:cxn>
              <a:cxn ang="0">
                <a:pos x="47" y="51"/>
              </a:cxn>
              <a:cxn ang="0">
                <a:pos x="39" y="48"/>
              </a:cxn>
              <a:cxn ang="0">
                <a:pos x="30" y="45"/>
              </a:cxn>
              <a:cxn ang="0">
                <a:pos x="21" y="41"/>
              </a:cxn>
              <a:cxn ang="0">
                <a:pos x="13" y="36"/>
              </a:cxn>
              <a:cxn ang="0">
                <a:pos x="6" y="31"/>
              </a:cxn>
              <a:cxn ang="0">
                <a:pos x="4" y="28"/>
              </a:cxn>
              <a:cxn ang="0">
                <a:pos x="2" y="25"/>
              </a:cxn>
              <a:cxn ang="0">
                <a:pos x="1" y="22"/>
              </a:cxn>
              <a:cxn ang="0">
                <a:pos x="0" y="20"/>
              </a:cxn>
              <a:cxn ang="0">
                <a:pos x="1" y="15"/>
              </a:cxn>
              <a:cxn ang="0">
                <a:pos x="1" y="11"/>
              </a:cxn>
              <a:cxn ang="0">
                <a:pos x="3" y="8"/>
              </a:cxn>
              <a:cxn ang="0">
                <a:pos x="5" y="5"/>
              </a:cxn>
              <a:cxn ang="0">
                <a:pos x="7" y="3"/>
              </a:cxn>
              <a:cxn ang="0">
                <a:pos x="10" y="2"/>
              </a:cxn>
              <a:cxn ang="0">
                <a:pos x="14" y="1"/>
              </a:cxn>
              <a:cxn ang="0">
                <a:pos x="17" y="0"/>
              </a:cxn>
              <a:cxn ang="0">
                <a:pos x="26" y="0"/>
              </a:cxn>
              <a:cxn ang="0">
                <a:pos x="36" y="2"/>
              </a:cxn>
              <a:cxn ang="0">
                <a:pos x="46" y="5"/>
              </a:cxn>
              <a:cxn ang="0">
                <a:pos x="57" y="9"/>
              </a:cxn>
              <a:cxn ang="0">
                <a:pos x="77" y="18"/>
              </a:cxn>
              <a:cxn ang="0">
                <a:pos x="95" y="29"/>
              </a:cxn>
              <a:cxn ang="0">
                <a:pos x="108" y="36"/>
              </a:cxn>
              <a:cxn ang="0">
                <a:pos x="113" y="3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7" name="Freeform 499"/>
          <p:cNvSpPr>
            <a:spLocks/>
          </p:cNvSpPr>
          <p:nvPr>
            <p:custDataLst>
              <p:tags r:id="rId337"/>
            </p:custDataLst>
          </p:nvPr>
        </p:nvSpPr>
        <p:spPr bwMode="auto">
          <a:xfrm>
            <a:off x="6612602" y="1392243"/>
            <a:ext cx="67071" cy="58737"/>
          </a:xfrm>
          <a:custGeom>
            <a:avLst/>
            <a:gdLst/>
            <a:ahLst/>
            <a:cxnLst>
              <a:cxn ang="0">
                <a:pos x="0" y="8"/>
              </a:cxn>
              <a:cxn ang="0">
                <a:pos x="8" y="9"/>
              </a:cxn>
              <a:cxn ang="0">
                <a:pos x="19" y="8"/>
              </a:cxn>
              <a:cxn ang="0">
                <a:pos x="30" y="7"/>
              </a:cxn>
              <a:cxn ang="0">
                <a:pos x="42" y="5"/>
              </a:cxn>
              <a:cxn ang="0">
                <a:pos x="53" y="2"/>
              </a:cxn>
              <a:cxn ang="0">
                <a:pos x="64" y="1"/>
              </a:cxn>
              <a:cxn ang="0">
                <a:pos x="73" y="0"/>
              </a:cxn>
              <a:cxn ang="0">
                <a:pos x="80" y="2"/>
              </a:cxn>
              <a:cxn ang="0">
                <a:pos x="139" y="39"/>
              </a:cxn>
              <a:cxn ang="0">
                <a:pos x="133" y="40"/>
              </a:cxn>
              <a:cxn ang="0">
                <a:pos x="125" y="39"/>
              </a:cxn>
              <a:cxn ang="0">
                <a:pos x="116" y="38"/>
              </a:cxn>
              <a:cxn ang="0">
                <a:pos x="106" y="36"/>
              </a:cxn>
              <a:cxn ang="0">
                <a:pos x="86" y="30"/>
              </a:cxn>
              <a:cxn ang="0">
                <a:pos x="64" y="24"/>
              </a:cxn>
              <a:cxn ang="0">
                <a:pos x="44" y="16"/>
              </a:cxn>
              <a:cxn ang="0">
                <a:pos x="26" y="11"/>
              </a:cxn>
              <a:cxn ang="0">
                <a:pos x="17" y="9"/>
              </a:cxn>
              <a:cxn ang="0">
                <a:pos x="11" y="7"/>
              </a:cxn>
              <a:cxn ang="0">
                <a:pos x="4" y="7"/>
              </a:cxn>
              <a:cxn ang="0">
                <a:pos x="0" y="8"/>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8" name="Freeform 500"/>
          <p:cNvSpPr>
            <a:spLocks/>
          </p:cNvSpPr>
          <p:nvPr>
            <p:custDataLst>
              <p:tags r:id="rId338"/>
            </p:custDataLst>
          </p:nvPr>
        </p:nvSpPr>
        <p:spPr bwMode="auto">
          <a:xfrm>
            <a:off x="6937639" y="1333500"/>
            <a:ext cx="151342" cy="57150"/>
          </a:xfrm>
          <a:custGeom>
            <a:avLst/>
            <a:gdLst/>
            <a:ahLst/>
            <a:cxnLst>
              <a:cxn ang="0">
                <a:pos x="10" y="7"/>
              </a:cxn>
              <a:cxn ang="0">
                <a:pos x="31" y="1"/>
              </a:cxn>
              <a:cxn ang="0">
                <a:pos x="53" y="0"/>
              </a:cxn>
              <a:cxn ang="0">
                <a:pos x="73" y="4"/>
              </a:cxn>
              <a:cxn ang="0">
                <a:pos x="92" y="10"/>
              </a:cxn>
              <a:cxn ang="0">
                <a:pos x="110" y="18"/>
              </a:cxn>
              <a:cxn ang="0">
                <a:pos x="122" y="29"/>
              </a:cxn>
              <a:cxn ang="0">
                <a:pos x="130" y="38"/>
              </a:cxn>
              <a:cxn ang="0">
                <a:pos x="136" y="34"/>
              </a:cxn>
              <a:cxn ang="0">
                <a:pos x="139" y="15"/>
              </a:cxn>
              <a:cxn ang="0">
                <a:pos x="161" y="7"/>
              </a:cxn>
              <a:cxn ang="0">
                <a:pos x="216" y="13"/>
              </a:cxn>
              <a:cxn ang="0">
                <a:pos x="258" y="23"/>
              </a:cxn>
              <a:cxn ang="0">
                <a:pos x="283" y="32"/>
              </a:cxn>
              <a:cxn ang="0">
                <a:pos x="305" y="43"/>
              </a:cxn>
              <a:cxn ang="0">
                <a:pos x="320" y="55"/>
              </a:cxn>
              <a:cxn ang="0">
                <a:pos x="316" y="64"/>
              </a:cxn>
              <a:cxn ang="0">
                <a:pos x="294" y="68"/>
              </a:cxn>
              <a:cxn ang="0">
                <a:pos x="259" y="71"/>
              </a:cxn>
              <a:cxn ang="0">
                <a:pos x="210" y="70"/>
              </a:cxn>
              <a:cxn ang="0">
                <a:pos x="167" y="68"/>
              </a:cxn>
              <a:cxn ang="0">
                <a:pos x="133" y="69"/>
              </a:cxn>
              <a:cxn ang="0">
                <a:pos x="90" y="71"/>
              </a:cxn>
              <a:cxn ang="0">
                <a:pos x="72" y="68"/>
              </a:cxn>
              <a:cxn ang="0">
                <a:pos x="67" y="64"/>
              </a:cxn>
              <a:cxn ang="0">
                <a:pos x="58" y="61"/>
              </a:cxn>
              <a:cxn ang="0">
                <a:pos x="46" y="59"/>
              </a:cxn>
              <a:cxn ang="0">
                <a:pos x="35" y="53"/>
              </a:cxn>
              <a:cxn ang="0">
                <a:pos x="25" y="45"/>
              </a:cxn>
              <a:cxn ang="0">
                <a:pos x="16" y="39"/>
              </a:cxn>
              <a:cxn ang="0">
                <a:pos x="6" y="37"/>
              </a:cxn>
              <a:cxn ang="0">
                <a:pos x="0" y="22"/>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9" name="Freeform 501"/>
          <p:cNvSpPr>
            <a:spLocks/>
          </p:cNvSpPr>
          <p:nvPr>
            <p:custDataLst>
              <p:tags r:id="rId339"/>
            </p:custDataLst>
          </p:nvPr>
        </p:nvSpPr>
        <p:spPr bwMode="auto">
          <a:xfrm>
            <a:off x="7111339" y="1341438"/>
            <a:ext cx="103188" cy="57150"/>
          </a:xfrm>
          <a:custGeom>
            <a:avLst/>
            <a:gdLst/>
            <a:ahLst/>
            <a:cxnLst>
              <a:cxn ang="0">
                <a:pos x="87" y="25"/>
              </a:cxn>
              <a:cxn ang="0">
                <a:pos x="92" y="26"/>
              </a:cxn>
              <a:cxn ang="0">
                <a:pos x="98" y="27"/>
              </a:cxn>
              <a:cxn ang="0">
                <a:pos x="101" y="28"/>
              </a:cxn>
              <a:cxn ang="0">
                <a:pos x="104" y="27"/>
              </a:cxn>
              <a:cxn ang="0">
                <a:pos x="109" y="27"/>
              </a:cxn>
              <a:cxn ang="0">
                <a:pos x="113" y="25"/>
              </a:cxn>
              <a:cxn ang="0">
                <a:pos x="114" y="26"/>
              </a:cxn>
              <a:cxn ang="0">
                <a:pos x="115" y="26"/>
              </a:cxn>
              <a:cxn ang="0">
                <a:pos x="116" y="25"/>
              </a:cxn>
              <a:cxn ang="0">
                <a:pos x="117" y="25"/>
              </a:cxn>
              <a:cxn ang="0">
                <a:pos x="119" y="22"/>
              </a:cxn>
              <a:cxn ang="0">
                <a:pos x="120" y="17"/>
              </a:cxn>
              <a:cxn ang="0">
                <a:pos x="120" y="7"/>
              </a:cxn>
              <a:cxn ang="0">
                <a:pos x="120" y="0"/>
              </a:cxn>
              <a:cxn ang="0">
                <a:pos x="125" y="5"/>
              </a:cxn>
              <a:cxn ang="0">
                <a:pos x="131" y="10"/>
              </a:cxn>
              <a:cxn ang="0">
                <a:pos x="137" y="15"/>
              </a:cxn>
              <a:cxn ang="0">
                <a:pos x="143" y="19"/>
              </a:cxn>
              <a:cxn ang="0">
                <a:pos x="156" y="25"/>
              </a:cxn>
              <a:cxn ang="0">
                <a:pos x="170" y="30"/>
              </a:cxn>
              <a:cxn ang="0">
                <a:pos x="183" y="35"/>
              </a:cxn>
              <a:cxn ang="0">
                <a:pos x="196" y="41"/>
              </a:cxn>
              <a:cxn ang="0">
                <a:pos x="203" y="44"/>
              </a:cxn>
              <a:cxn ang="0">
                <a:pos x="209" y="47"/>
              </a:cxn>
              <a:cxn ang="0">
                <a:pos x="214" y="51"/>
              </a:cxn>
              <a:cxn ang="0">
                <a:pos x="220" y="55"/>
              </a:cxn>
              <a:cxn ang="0">
                <a:pos x="206" y="56"/>
              </a:cxn>
              <a:cxn ang="0">
                <a:pos x="194" y="57"/>
              </a:cxn>
              <a:cxn ang="0">
                <a:pos x="182" y="58"/>
              </a:cxn>
              <a:cxn ang="0">
                <a:pos x="171" y="60"/>
              </a:cxn>
              <a:cxn ang="0">
                <a:pos x="151" y="65"/>
              </a:cxn>
              <a:cxn ang="0">
                <a:pos x="134" y="70"/>
              </a:cxn>
              <a:cxn ang="0">
                <a:pos x="126" y="71"/>
              </a:cxn>
              <a:cxn ang="0">
                <a:pos x="117" y="72"/>
              </a:cxn>
              <a:cxn ang="0">
                <a:pos x="110" y="72"/>
              </a:cxn>
              <a:cxn ang="0">
                <a:pos x="103" y="72"/>
              </a:cxn>
              <a:cxn ang="0">
                <a:pos x="95" y="70"/>
              </a:cxn>
              <a:cxn ang="0">
                <a:pos x="88" y="66"/>
              </a:cxn>
              <a:cxn ang="0">
                <a:pos x="81" y="61"/>
              </a:cxn>
              <a:cxn ang="0">
                <a:pos x="74" y="55"/>
              </a:cxn>
              <a:cxn ang="0">
                <a:pos x="59" y="53"/>
              </a:cxn>
              <a:cxn ang="0">
                <a:pos x="45" y="50"/>
              </a:cxn>
              <a:cxn ang="0">
                <a:pos x="33" y="47"/>
              </a:cxn>
              <a:cxn ang="0">
                <a:pos x="22" y="43"/>
              </a:cxn>
              <a:cxn ang="0">
                <a:pos x="18" y="41"/>
              </a:cxn>
              <a:cxn ang="0">
                <a:pos x="13" y="38"/>
              </a:cxn>
              <a:cxn ang="0">
                <a:pos x="9" y="35"/>
              </a:cxn>
              <a:cxn ang="0">
                <a:pos x="7" y="31"/>
              </a:cxn>
              <a:cxn ang="0">
                <a:pos x="3" y="27"/>
              </a:cxn>
              <a:cxn ang="0">
                <a:pos x="2" y="23"/>
              </a:cxn>
              <a:cxn ang="0">
                <a:pos x="1" y="18"/>
              </a:cxn>
              <a:cxn ang="0">
                <a:pos x="0" y="13"/>
              </a:cxn>
              <a:cxn ang="0">
                <a:pos x="23" y="17"/>
              </a:cxn>
              <a:cxn ang="0">
                <a:pos x="44" y="21"/>
              </a:cxn>
              <a:cxn ang="0">
                <a:pos x="64" y="24"/>
              </a:cxn>
              <a:cxn ang="0">
                <a:pos x="87" y="25"/>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0" name="Freeform 502"/>
          <p:cNvSpPr>
            <a:spLocks/>
          </p:cNvSpPr>
          <p:nvPr>
            <p:custDataLst>
              <p:tags r:id="rId340"/>
            </p:custDataLst>
          </p:nvPr>
        </p:nvSpPr>
        <p:spPr bwMode="auto">
          <a:xfrm>
            <a:off x="7068344" y="1389068"/>
            <a:ext cx="68792" cy="58737"/>
          </a:xfrm>
          <a:custGeom>
            <a:avLst/>
            <a:gdLst/>
            <a:ahLst/>
            <a:cxnLst>
              <a:cxn ang="0">
                <a:pos x="146" y="25"/>
              </a:cxn>
              <a:cxn ang="0">
                <a:pos x="140" y="16"/>
              </a:cxn>
              <a:cxn ang="0">
                <a:pos x="137" y="9"/>
              </a:cxn>
              <a:cxn ang="0">
                <a:pos x="133" y="4"/>
              </a:cxn>
              <a:cxn ang="0">
                <a:pos x="128" y="1"/>
              </a:cxn>
              <a:cxn ang="0">
                <a:pos x="126" y="1"/>
              </a:cxn>
              <a:cxn ang="0">
                <a:pos x="124" y="1"/>
              </a:cxn>
              <a:cxn ang="0">
                <a:pos x="120" y="2"/>
              </a:cxn>
              <a:cxn ang="0">
                <a:pos x="118" y="3"/>
              </a:cxn>
              <a:cxn ang="0">
                <a:pos x="113" y="9"/>
              </a:cxn>
              <a:cxn ang="0">
                <a:pos x="105" y="19"/>
              </a:cxn>
              <a:cxn ang="0">
                <a:pos x="72" y="19"/>
              </a:cxn>
              <a:cxn ang="0">
                <a:pos x="63" y="18"/>
              </a:cxn>
              <a:cxn ang="0">
                <a:pos x="55" y="17"/>
              </a:cxn>
              <a:cxn ang="0">
                <a:pos x="47" y="14"/>
              </a:cxn>
              <a:cxn ang="0">
                <a:pos x="40" y="12"/>
              </a:cxn>
              <a:cxn ang="0">
                <a:pos x="29" y="6"/>
              </a:cxn>
              <a:cxn ang="0">
                <a:pos x="19" y="0"/>
              </a:cxn>
              <a:cxn ang="0">
                <a:pos x="14" y="9"/>
              </a:cxn>
              <a:cxn ang="0">
                <a:pos x="10" y="15"/>
              </a:cxn>
              <a:cxn ang="0">
                <a:pos x="4" y="20"/>
              </a:cxn>
              <a:cxn ang="0">
                <a:pos x="0" y="25"/>
              </a:cxn>
              <a:cxn ang="0">
                <a:pos x="33" y="25"/>
              </a:cxn>
              <a:cxn ang="0">
                <a:pos x="57" y="25"/>
              </a:cxn>
              <a:cxn ang="0">
                <a:pos x="77" y="25"/>
              </a:cxn>
              <a:cxn ang="0">
                <a:pos x="99" y="25"/>
              </a:cxn>
              <a:cxn ang="0">
                <a:pos x="110" y="26"/>
              </a:cxn>
              <a:cxn ang="0">
                <a:pos x="123" y="29"/>
              </a:cxn>
              <a:cxn ang="0">
                <a:pos x="128" y="30"/>
              </a:cxn>
              <a:cxn ang="0">
                <a:pos x="135" y="30"/>
              </a:cxn>
              <a:cxn ang="0">
                <a:pos x="140" y="28"/>
              </a:cxn>
              <a:cxn ang="0">
                <a:pos x="146" y="25"/>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1" name="Freeform 503"/>
          <p:cNvSpPr>
            <a:spLocks/>
          </p:cNvSpPr>
          <p:nvPr>
            <p:custDataLst>
              <p:tags r:id="rId341"/>
            </p:custDataLst>
          </p:nvPr>
        </p:nvSpPr>
        <p:spPr bwMode="auto">
          <a:xfrm>
            <a:off x="7045990" y="1385893"/>
            <a:ext cx="22357" cy="58737"/>
          </a:xfrm>
          <a:custGeom>
            <a:avLst/>
            <a:gdLst/>
            <a:ahLst/>
            <a:cxnLst>
              <a:cxn ang="0">
                <a:pos x="0" y="9"/>
              </a:cxn>
              <a:cxn ang="0">
                <a:pos x="17" y="9"/>
              </a:cxn>
              <a:cxn ang="0">
                <a:pos x="29" y="9"/>
              </a:cxn>
              <a:cxn ang="0">
                <a:pos x="40" y="9"/>
              </a:cxn>
              <a:cxn ang="0">
                <a:pos x="53" y="9"/>
              </a:cxn>
              <a:cxn ang="0">
                <a:pos x="46" y="6"/>
              </a:cxn>
              <a:cxn ang="0">
                <a:pos x="38" y="3"/>
              </a:cxn>
              <a:cxn ang="0">
                <a:pos x="31" y="1"/>
              </a:cxn>
              <a:cxn ang="0">
                <a:pos x="25" y="0"/>
              </a:cxn>
              <a:cxn ang="0">
                <a:pos x="19" y="0"/>
              </a:cxn>
              <a:cxn ang="0">
                <a:pos x="14" y="0"/>
              </a:cxn>
              <a:cxn ang="0">
                <a:pos x="9" y="1"/>
              </a:cxn>
              <a:cxn ang="0">
                <a:pos x="6" y="3"/>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2" name="Line 504"/>
          <p:cNvSpPr>
            <a:spLocks noChangeShapeType="1"/>
          </p:cNvSpPr>
          <p:nvPr>
            <p:custDataLst>
              <p:tags r:id="rId342"/>
            </p:custDataLst>
          </p:nvPr>
        </p:nvSpPr>
        <p:spPr bwMode="auto">
          <a:xfrm flipV="1">
            <a:off x="7047706" y="1384300"/>
            <a:ext cx="0" cy="1588"/>
          </a:xfrm>
          <a:prstGeom prst="line">
            <a:avLst/>
          </a:prstGeom>
          <a:noFill/>
          <a:ln w="9525">
            <a:solidFill>
              <a:srgbClr val="FFFFFF"/>
            </a:solidFill>
            <a:round/>
            <a:headEnd/>
            <a:tailEnd/>
          </a:ln>
          <a:effectLst/>
        </p:spPr>
        <p:txBody>
          <a:bodyPr/>
          <a:lstStyle/>
          <a:p>
            <a:endParaRPr lang="en-US" dirty="0"/>
          </a:p>
        </p:txBody>
      </p:sp>
      <p:sp>
        <p:nvSpPr>
          <p:cNvPr id="2553" name="Freeform 505"/>
          <p:cNvSpPr>
            <a:spLocks/>
          </p:cNvSpPr>
          <p:nvPr>
            <p:custDataLst>
              <p:tags r:id="rId343"/>
            </p:custDataLst>
          </p:nvPr>
        </p:nvSpPr>
        <p:spPr bwMode="auto">
          <a:xfrm>
            <a:off x="6148256" y="1312863"/>
            <a:ext cx="12038" cy="55562"/>
          </a:xfrm>
          <a:custGeom>
            <a:avLst/>
            <a:gdLst/>
            <a:ahLst/>
            <a:cxnLst>
              <a:cxn ang="0">
                <a:pos x="0" y="25"/>
              </a:cxn>
              <a:cxn ang="0">
                <a:pos x="5" y="17"/>
              </a:cxn>
              <a:cxn ang="0">
                <a:pos x="13" y="8"/>
              </a:cxn>
              <a:cxn ang="0">
                <a:pos x="16" y="5"/>
              </a:cxn>
              <a:cxn ang="0">
                <a:pos x="20" y="2"/>
              </a:cxn>
              <a:cxn ang="0">
                <a:pos x="23" y="1"/>
              </a:cxn>
              <a:cxn ang="0">
                <a:pos x="26" y="0"/>
              </a:cxn>
              <a:cxn ang="0">
                <a:pos x="26" y="25"/>
              </a:cxn>
              <a:cxn ang="0">
                <a:pos x="20" y="25"/>
              </a:cxn>
              <a:cxn ang="0">
                <a:pos x="13" y="25"/>
              </a:cxn>
              <a:cxn ang="0">
                <a:pos x="0" y="25"/>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4" name="Freeform 506"/>
          <p:cNvSpPr>
            <a:spLocks/>
          </p:cNvSpPr>
          <p:nvPr>
            <p:custDataLst>
              <p:tags r:id="rId344"/>
            </p:custDataLst>
          </p:nvPr>
        </p:nvSpPr>
        <p:spPr bwMode="auto">
          <a:xfrm>
            <a:off x="6960000" y="1384300"/>
            <a:ext cx="10319" cy="57150"/>
          </a:xfrm>
          <a:custGeom>
            <a:avLst/>
            <a:gdLst/>
            <a:ahLst/>
            <a:cxnLst>
              <a:cxn ang="0">
                <a:pos x="33" y="25"/>
              </a:cxn>
              <a:cxn ang="0">
                <a:pos x="33" y="12"/>
              </a:cxn>
              <a:cxn ang="0">
                <a:pos x="33" y="0"/>
              </a:cxn>
              <a:cxn ang="0">
                <a:pos x="0" y="0"/>
              </a:cxn>
              <a:cxn ang="0">
                <a:pos x="9" y="9"/>
              </a:cxn>
              <a:cxn ang="0">
                <a:pos x="16" y="17"/>
              </a:cxn>
              <a:cxn ang="0">
                <a:pos x="20" y="20"/>
              </a:cxn>
              <a:cxn ang="0">
                <a:pos x="24" y="23"/>
              </a:cxn>
              <a:cxn ang="0">
                <a:pos x="28" y="24"/>
              </a:cxn>
              <a:cxn ang="0">
                <a:pos x="33" y="25"/>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5" name="Freeform 507"/>
          <p:cNvSpPr>
            <a:spLocks/>
          </p:cNvSpPr>
          <p:nvPr>
            <p:custDataLst>
              <p:tags r:id="rId345"/>
            </p:custDataLst>
          </p:nvPr>
        </p:nvSpPr>
        <p:spPr bwMode="auto">
          <a:xfrm>
            <a:off x="6910126" y="1347788"/>
            <a:ext cx="10319" cy="57150"/>
          </a:xfrm>
          <a:custGeom>
            <a:avLst/>
            <a:gdLst/>
            <a:ahLst/>
            <a:cxnLst>
              <a:cxn ang="0">
                <a:pos x="0" y="0"/>
              </a:cxn>
              <a:cxn ang="0">
                <a:pos x="13" y="18"/>
              </a:cxn>
              <a:cxn ang="0">
                <a:pos x="16" y="11"/>
              </a:cxn>
              <a:cxn ang="0">
                <a:pos x="20" y="0"/>
              </a:cxn>
              <a:cxn ang="0">
                <a:pos x="0" y="0"/>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6" name="Freeform 508"/>
          <p:cNvSpPr>
            <a:spLocks/>
          </p:cNvSpPr>
          <p:nvPr>
            <p:custDataLst>
              <p:tags r:id="rId346"/>
            </p:custDataLst>
          </p:nvPr>
        </p:nvSpPr>
        <p:spPr bwMode="auto">
          <a:xfrm>
            <a:off x="7451858" y="1917700"/>
            <a:ext cx="13758" cy="58738"/>
          </a:xfrm>
          <a:custGeom>
            <a:avLst/>
            <a:gdLst/>
            <a:ahLst/>
            <a:cxnLst>
              <a:cxn ang="0">
                <a:pos x="0" y="31"/>
              </a:cxn>
              <a:cxn ang="0">
                <a:pos x="0" y="0"/>
              </a:cxn>
              <a:cxn ang="0">
                <a:pos x="9" y="0"/>
              </a:cxn>
              <a:cxn ang="0">
                <a:pos x="16" y="0"/>
              </a:cxn>
              <a:cxn ang="0">
                <a:pos x="24" y="0"/>
              </a:cxn>
              <a:cxn ang="0">
                <a:pos x="33" y="0"/>
              </a:cxn>
              <a:cxn ang="0">
                <a:pos x="30" y="2"/>
              </a:cxn>
              <a:cxn ang="0">
                <a:pos x="29" y="5"/>
              </a:cxn>
              <a:cxn ang="0">
                <a:pos x="28" y="9"/>
              </a:cxn>
              <a:cxn ang="0">
                <a:pos x="28" y="13"/>
              </a:cxn>
              <a:cxn ang="0">
                <a:pos x="28" y="17"/>
              </a:cxn>
              <a:cxn ang="0">
                <a:pos x="29" y="21"/>
              </a:cxn>
              <a:cxn ang="0">
                <a:pos x="30" y="26"/>
              </a:cxn>
              <a:cxn ang="0">
                <a:pos x="33" y="31"/>
              </a:cxn>
              <a:cxn ang="0">
                <a:pos x="0" y="31"/>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7" name="Freeform 509"/>
          <p:cNvSpPr>
            <a:spLocks/>
          </p:cNvSpPr>
          <p:nvPr>
            <p:custDataLst>
              <p:tags r:id="rId347"/>
            </p:custDataLst>
          </p:nvPr>
        </p:nvSpPr>
        <p:spPr bwMode="auto">
          <a:xfrm>
            <a:off x="7770022" y="1439868"/>
            <a:ext cx="60193" cy="58737"/>
          </a:xfrm>
          <a:custGeom>
            <a:avLst/>
            <a:gdLst/>
            <a:ahLst/>
            <a:cxnLst>
              <a:cxn ang="0">
                <a:pos x="3" y="44"/>
              </a:cxn>
              <a:cxn ang="0">
                <a:pos x="1" y="42"/>
              </a:cxn>
              <a:cxn ang="0">
                <a:pos x="1" y="40"/>
              </a:cxn>
              <a:cxn ang="0">
                <a:pos x="0" y="37"/>
              </a:cxn>
              <a:cxn ang="0">
                <a:pos x="1" y="33"/>
              </a:cxn>
              <a:cxn ang="0">
                <a:pos x="2" y="25"/>
              </a:cxn>
              <a:cxn ang="0">
                <a:pos x="3" y="18"/>
              </a:cxn>
              <a:cxn ang="0">
                <a:pos x="9" y="13"/>
              </a:cxn>
              <a:cxn ang="0">
                <a:pos x="16" y="9"/>
              </a:cxn>
              <a:cxn ang="0">
                <a:pos x="21" y="6"/>
              </a:cxn>
              <a:cxn ang="0">
                <a:pos x="27" y="5"/>
              </a:cxn>
              <a:cxn ang="0">
                <a:pos x="39" y="3"/>
              </a:cxn>
              <a:cxn ang="0">
                <a:pos x="57" y="0"/>
              </a:cxn>
              <a:cxn ang="0">
                <a:pos x="60" y="5"/>
              </a:cxn>
              <a:cxn ang="0">
                <a:pos x="64" y="8"/>
              </a:cxn>
              <a:cxn ang="0">
                <a:pos x="69" y="11"/>
              </a:cxn>
              <a:cxn ang="0">
                <a:pos x="73" y="14"/>
              </a:cxn>
              <a:cxn ang="0">
                <a:pos x="83" y="18"/>
              </a:cxn>
              <a:cxn ang="0">
                <a:pos x="93" y="21"/>
              </a:cxn>
              <a:cxn ang="0">
                <a:pos x="103" y="25"/>
              </a:cxn>
              <a:cxn ang="0">
                <a:pos x="113" y="29"/>
              </a:cxn>
              <a:cxn ang="0">
                <a:pos x="117" y="32"/>
              </a:cxn>
              <a:cxn ang="0">
                <a:pos x="121" y="35"/>
              </a:cxn>
              <a:cxn ang="0">
                <a:pos x="126" y="38"/>
              </a:cxn>
              <a:cxn ang="0">
                <a:pos x="129" y="44"/>
              </a:cxn>
              <a:cxn ang="0">
                <a:pos x="119" y="48"/>
              </a:cxn>
              <a:cxn ang="0">
                <a:pos x="109" y="51"/>
              </a:cxn>
              <a:cxn ang="0">
                <a:pos x="99" y="53"/>
              </a:cxn>
              <a:cxn ang="0">
                <a:pos x="90" y="54"/>
              </a:cxn>
              <a:cxn ang="0">
                <a:pos x="70" y="56"/>
              </a:cxn>
              <a:cxn ang="0">
                <a:pos x="49" y="56"/>
              </a:cxn>
              <a:cxn ang="0">
                <a:pos x="40" y="55"/>
              </a:cxn>
              <a:cxn ang="0">
                <a:pos x="31" y="54"/>
              </a:cxn>
              <a:cxn ang="0">
                <a:pos x="23" y="52"/>
              </a:cxn>
              <a:cxn ang="0">
                <a:pos x="16" y="50"/>
              </a:cxn>
              <a:cxn ang="0">
                <a:pos x="6" y="46"/>
              </a:cxn>
              <a:cxn ang="0">
                <a:pos x="3" y="44"/>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8" name="Freeform 510"/>
          <p:cNvSpPr>
            <a:spLocks/>
          </p:cNvSpPr>
          <p:nvPr>
            <p:custDataLst>
              <p:tags r:id="rId348"/>
            </p:custDataLst>
          </p:nvPr>
        </p:nvSpPr>
        <p:spPr bwMode="auto">
          <a:xfrm>
            <a:off x="7917923" y="1792288"/>
            <a:ext cx="15479" cy="57150"/>
          </a:xfrm>
          <a:custGeom>
            <a:avLst/>
            <a:gdLst/>
            <a:ahLst/>
            <a:cxnLst>
              <a:cxn ang="0">
                <a:pos x="21" y="42"/>
              </a:cxn>
              <a:cxn ang="0">
                <a:pos x="0" y="30"/>
              </a:cxn>
              <a:cxn ang="0">
                <a:pos x="0" y="6"/>
              </a:cxn>
              <a:cxn ang="0">
                <a:pos x="7" y="5"/>
              </a:cxn>
              <a:cxn ang="0">
                <a:pos x="14" y="3"/>
              </a:cxn>
              <a:cxn ang="0">
                <a:pos x="24" y="1"/>
              </a:cxn>
              <a:cxn ang="0">
                <a:pos x="34" y="0"/>
              </a:cxn>
              <a:cxn ang="0">
                <a:pos x="34" y="18"/>
              </a:cxn>
              <a:cxn ang="0">
                <a:pos x="41" y="18"/>
              </a:cxn>
              <a:cxn ang="0">
                <a:pos x="21" y="42"/>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9" name="Freeform 511"/>
          <p:cNvSpPr>
            <a:spLocks/>
          </p:cNvSpPr>
          <p:nvPr>
            <p:custDataLst>
              <p:tags r:id="rId349"/>
            </p:custDataLst>
          </p:nvPr>
        </p:nvSpPr>
        <p:spPr bwMode="auto">
          <a:xfrm>
            <a:off x="8079584" y="1905003"/>
            <a:ext cx="46435" cy="60325"/>
          </a:xfrm>
          <a:custGeom>
            <a:avLst/>
            <a:gdLst/>
            <a:ahLst/>
            <a:cxnLst>
              <a:cxn ang="0">
                <a:pos x="60" y="9"/>
              </a:cxn>
              <a:cxn ang="0">
                <a:pos x="67" y="18"/>
              </a:cxn>
              <a:cxn ang="0">
                <a:pos x="77" y="28"/>
              </a:cxn>
              <a:cxn ang="0">
                <a:pos x="81" y="33"/>
              </a:cxn>
              <a:cxn ang="0">
                <a:pos x="86" y="36"/>
              </a:cxn>
              <a:cxn ang="0">
                <a:pos x="90" y="38"/>
              </a:cxn>
              <a:cxn ang="0">
                <a:pos x="93" y="39"/>
              </a:cxn>
              <a:cxn ang="0">
                <a:pos x="60" y="39"/>
              </a:cxn>
              <a:cxn ang="0">
                <a:pos x="50" y="36"/>
              </a:cxn>
              <a:cxn ang="0">
                <a:pos x="43" y="32"/>
              </a:cxn>
              <a:cxn ang="0">
                <a:pos x="36" y="28"/>
              </a:cxn>
              <a:cxn ang="0">
                <a:pos x="30" y="23"/>
              </a:cxn>
              <a:cxn ang="0">
                <a:pos x="24" y="18"/>
              </a:cxn>
              <a:cxn ang="0">
                <a:pos x="16" y="13"/>
              </a:cxn>
              <a:cxn ang="0">
                <a:pos x="9" y="7"/>
              </a:cxn>
              <a:cxn ang="0">
                <a:pos x="0" y="3"/>
              </a:cxn>
              <a:cxn ang="0">
                <a:pos x="11" y="1"/>
              </a:cxn>
              <a:cxn ang="0">
                <a:pos x="20" y="0"/>
              </a:cxn>
              <a:cxn ang="0">
                <a:pos x="26" y="0"/>
              </a:cxn>
              <a:cxn ang="0">
                <a:pos x="33" y="1"/>
              </a:cxn>
              <a:cxn ang="0">
                <a:pos x="44" y="4"/>
              </a:cxn>
              <a:cxn ang="0">
                <a:pos x="60" y="9"/>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0" name="Freeform 512"/>
          <p:cNvSpPr>
            <a:spLocks/>
          </p:cNvSpPr>
          <p:nvPr>
            <p:custDataLst>
              <p:tags r:id="rId350"/>
            </p:custDataLst>
          </p:nvPr>
        </p:nvSpPr>
        <p:spPr bwMode="auto">
          <a:xfrm>
            <a:off x="8134614" y="1920875"/>
            <a:ext cx="20638" cy="58738"/>
          </a:xfrm>
          <a:custGeom>
            <a:avLst/>
            <a:gdLst/>
            <a:ahLst/>
            <a:cxnLst>
              <a:cxn ang="0">
                <a:pos x="39" y="19"/>
              </a:cxn>
              <a:cxn ang="0">
                <a:pos x="13" y="19"/>
              </a:cxn>
              <a:cxn ang="0">
                <a:pos x="8" y="19"/>
              </a:cxn>
              <a:cxn ang="0">
                <a:pos x="5" y="17"/>
              </a:cxn>
              <a:cxn ang="0">
                <a:pos x="3" y="14"/>
              </a:cxn>
              <a:cxn ang="0">
                <a:pos x="2" y="11"/>
              </a:cxn>
              <a:cxn ang="0">
                <a:pos x="0" y="5"/>
              </a:cxn>
              <a:cxn ang="0">
                <a:pos x="0" y="0"/>
              </a:cxn>
              <a:cxn ang="0">
                <a:pos x="13" y="4"/>
              </a:cxn>
              <a:cxn ang="0">
                <a:pos x="22" y="9"/>
              </a:cxn>
              <a:cxn ang="0">
                <a:pos x="30" y="14"/>
              </a:cxn>
              <a:cxn ang="0">
                <a:pos x="39" y="19"/>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1" name="Freeform 513"/>
          <p:cNvSpPr>
            <a:spLocks/>
          </p:cNvSpPr>
          <p:nvPr>
            <p:custDataLst>
              <p:tags r:id="rId351"/>
            </p:custDataLst>
          </p:nvPr>
        </p:nvSpPr>
        <p:spPr bwMode="auto">
          <a:xfrm>
            <a:off x="7988433" y="2047875"/>
            <a:ext cx="15478" cy="57150"/>
          </a:xfrm>
          <a:custGeom>
            <a:avLst/>
            <a:gdLst/>
            <a:ahLst/>
            <a:cxnLst>
              <a:cxn ang="0">
                <a:pos x="0" y="36"/>
              </a:cxn>
              <a:cxn ang="0">
                <a:pos x="3" y="31"/>
              </a:cxn>
              <a:cxn ang="0">
                <a:pos x="10" y="20"/>
              </a:cxn>
              <a:cxn ang="0">
                <a:pos x="18" y="8"/>
              </a:cxn>
              <a:cxn ang="0">
                <a:pos x="26" y="0"/>
              </a:cxn>
              <a:cxn ang="0">
                <a:pos x="26" y="9"/>
              </a:cxn>
              <a:cxn ang="0">
                <a:pos x="26" y="18"/>
              </a:cxn>
              <a:cxn ang="0">
                <a:pos x="25" y="22"/>
              </a:cxn>
              <a:cxn ang="0">
                <a:pos x="24" y="26"/>
              </a:cxn>
              <a:cxn ang="0">
                <a:pos x="21" y="29"/>
              </a:cxn>
              <a:cxn ang="0">
                <a:pos x="17" y="32"/>
              </a:cxn>
              <a:cxn ang="0">
                <a:pos x="14" y="34"/>
              </a:cxn>
              <a:cxn ang="0">
                <a:pos x="10" y="35"/>
              </a:cxn>
              <a:cxn ang="0">
                <a:pos x="4" y="36"/>
              </a:cxn>
              <a:cxn ang="0">
                <a:pos x="0" y="36"/>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2" name="Freeform 514"/>
          <p:cNvSpPr>
            <a:spLocks/>
          </p:cNvSpPr>
          <p:nvPr>
            <p:custDataLst>
              <p:tags r:id="rId352"/>
            </p:custDataLst>
          </p:nvPr>
        </p:nvSpPr>
        <p:spPr bwMode="auto">
          <a:xfrm>
            <a:off x="8000471" y="2076454"/>
            <a:ext cx="3440" cy="60325"/>
          </a:xfrm>
          <a:custGeom>
            <a:avLst/>
            <a:gdLst/>
            <a:ahLst/>
            <a:cxnLst>
              <a:cxn ang="0">
                <a:pos x="0" y="37"/>
              </a:cxn>
              <a:cxn ang="0">
                <a:pos x="0" y="0"/>
              </a:cxn>
              <a:cxn ang="0">
                <a:pos x="6" y="0"/>
              </a:cxn>
              <a:cxn ang="0">
                <a:pos x="6" y="31"/>
              </a:cxn>
              <a:cxn ang="0">
                <a:pos x="0" y="37"/>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3" name="Freeform 515"/>
          <p:cNvSpPr>
            <a:spLocks/>
          </p:cNvSpPr>
          <p:nvPr>
            <p:custDataLst>
              <p:tags r:id="rId353"/>
            </p:custDataLst>
          </p:nvPr>
        </p:nvSpPr>
        <p:spPr bwMode="auto">
          <a:xfrm>
            <a:off x="7986715" y="2159005"/>
            <a:ext cx="10319" cy="55563"/>
          </a:xfrm>
          <a:custGeom>
            <a:avLst/>
            <a:gdLst/>
            <a:ahLst/>
            <a:cxnLst>
              <a:cxn ang="0">
                <a:pos x="0" y="31"/>
              </a:cxn>
              <a:cxn ang="0">
                <a:pos x="0" y="25"/>
              </a:cxn>
              <a:cxn ang="0">
                <a:pos x="0" y="18"/>
              </a:cxn>
              <a:cxn ang="0">
                <a:pos x="2" y="9"/>
              </a:cxn>
              <a:cxn ang="0">
                <a:pos x="7" y="0"/>
              </a:cxn>
              <a:cxn ang="0">
                <a:pos x="11" y="7"/>
              </a:cxn>
              <a:cxn ang="0">
                <a:pos x="16" y="12"/>
              </a:cxn>
              <a:cxn ang="0">
                <a:pos x="17" y="14"/>
              </a:cxn>
              <a:cxn ang="0">
                <a:pos x="19" y="18"/>
              </a:cxn>
              <a:cxn ang="0">
                <a:pos x="19" y="21"/>
              </a:cxn>
              <a:cxn ang="0">
                <a:pos x="20" y="25"/>
              </a:cxn>
              <a:cxn ang="0">
                <a:pos x="19" y="27"/>
              </a:cxn>
              <a:cxn ang="0">
                <a:pos x="18" y="30"/>
              </a:cxn>
              <a:cxn ang="0">
                <a:pos x="16" y="33"/>
              </a:cxn>
              <a:cxn ang="0">
                <a:pos x="12" y="36"/>
              </a:cxn>
              <a:cxn ang="0">
                <a:pos x="9" y="39"/>
              </a:cxn>
              <a:cxn ang="0">
                <a:pos x="6" y="41"/>
              </a:cxn>
              <a:cxn ang="0">
                <a:pos x="2" y="42"/>
              </a:cxn>
              <a:cxn ang="0">
                <a:pos x="0" y="43"/>
              </a:cxn>
              <a:cxn ang="0">
                <a:pos x="0" y="31"/>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4" name="Freeform 516"/>
          <p:cNvSpPr>
            <a:spLocks/>
          </p:cNvSpPr>
          <p:nvPr>
            <p:custDataLst>
              <p:tags r:id="rId354"/>
            </p:custDataLst>
          </p:nvPr>
        </p:nvSpPr>
        <p:spPr bwMode="auto">
          <a:xfrm>
            <a:off x="7962635" y="2193925"/>
            <a:ext cx="0" cy="58738"/>
          </a:xfrm>
          <a:custGeom>
            <a:avLst/>
            <a:gdLst/>
            <a:ahLst/>
            <a:cxnLst>
              <a:cxn ang="0">
                <a:pos x="0" y="30"/>
              </a:cxn>
              <a:cxn ang="0">
                <a:pos x="0" y="25"/>
              </a:cxn>
              <a:cxn ang="0">
                <a:pos x="0" y="18"/>
              </a:cxn>
              <a:cxn ang="0">
                <a:pos x="0" y="9"/>
              </a:cxn>
              <a:cxn ang="0">
                <a:pos x="0" y="0"/>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5" name="Freeform 517"/>
          <p:cNvSpPr>
            <a:spLocks/>
          </p:cNvSpPr>
          <p:nvPr>
            <p:custDataLst>
              <p:tags r:id="rId355"/>
            </p:custDataLst>
          </p:nvPr>
        </p:nvSpPr>
        <p:spPr bwMode="auto">
          <a:xfrm>
            <a:off x="7962635" y="2193925"/>
            <a:ext cx="8600" cy="58738"/>
          </a:xfrm>
          <a:custGeom>
            <a:avLst/>
            <a:gdLst/>
            <a:ahLst/>
            <a:cxnLst>
              <a:cxn ang="0">
                <a:pos x="0" y="0"/>
              </a:cxn>
              <a:cxn ang="0">
                <a:pos x="20" y="0"/>
              </a:cxn>
              <a:cxn ang="0">
                <a:pos x="0" y="24"/>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6" name="Freeform 518"/>
          <p:cNvSpPr>
            <a:spLocks/>
          </p:cNvSpPr>
          <p:nvPr>
            <p:custDataLst>
              <p:tags r:id="rId356"/>
            </p:custDataLst>
          </p:nvPr>
        </p:nvSpPr>
        <p:spPr bwMode="auto">
          <a:xfrm>
            <a:off x="7696068" y="1781179"/>
            <a:ext cx="18917" cy="60325"/>
          </a:xfrm>
          <a:custGeom>
            <a:avLst/>
            <a:gdLst/>
            <a:ahLst/>
            <a:cxnLst>
              <a:cxn ang="0">
                <a:pos x="0" y="0"/>
              </a:cxn>
              <a:cxn ang="0">
                <a:pos x="9" y="3"/>
              </a:cxn>
              <a:cxn ang="0">
                <a:pos x="14" y="5"/>
              </a:cxn>
              <a:cxn ang="0">
                <a:pos x="19" y="8"/>
              </a:cxn>
              <a:cxn ang="0">
                <a:pos x="23" y="10"/>
              </a:cxn>
              <a:cxn ang="0">
                <a:pos x="26" y="12"/>
              </a:cxn>
              <a:cxn ang="0">
                <a:pos x="32" y="14"/>
              </a:cxn>
              <a:cxn ang="0">
                <a:pos x="37" y="17"/>
              </a:cxn>
              <a:cxn ang="0">
                <a:pos x="46" y="19"/>
              </a:cxn>
              <a:cxn ang="0">
                <a:pos x="33" y="19"/>
              </a:cxn>
              <a:cxn ang="0">
                <a:pos x="24" y="19"/>
              </a:cxn>
              <a:cxn ang="0">
                <a:pos x="18" y="18"/>
              </a:cxn>
              <a:cxn ang="0">
                <a:pos x="13" y="17"/>
              </a:cxn>
              <a:cxn ang="0">
                <a:pos x="10" y="14"/>
              </a:cxn>
              <a:cxn ang="0">
                <a:pos x="7" y="11"/>
              </a:cxn>
              <a:cxn ang="0">
                <a:pos x="4" y="7"/>
              </a:cxn>
              <a:cxn ang="0">
                <a:pos x="0" y="0"/>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7" name="Freeform 519"/>
          <p:cNvSpPr>
            <a:spLocks/>
          </p:cNvSpPr>
          <p:nvPr>
            <p:custDataLst>
              <p:tags r:id="rId357"/>
            </p:custDataLst>
          </p:nvPr>
        </p:nvSpPr>
        <p:spPr bwMode="auto">
          <a:xfrm>
            <a:off x="4787900" y="1920875"/>
            <a:ext cx="51594" cy="58738"/>
          </a:xfrm>
          <a:custGeom>
            <a:avLst/>
            <a:gdLst/>
            <a:ahLst/>
            <a:cxnLst>
              <a:cxn ang="0">
                <a:pos x="33" y="0"/>
              </a:cxn>
              <a:cxn ang="0">
                <a:pos x="100" y="12"/>
              </a:cxn>
              <a:cxn ang="0">
                <a:pos x="100" y="55"/>
              </a:cxn>
              <a:cxn ang="0">
                <a:pos x="13" y="55"/>
              </a:cxn>
              <a:cxn ang="0">
                <a:pos x="0" y="43"/>
              </a:cxn>
              <a:cxn ang="0">
                <a:pos x="1" y="38"/>
              </a:cxn>
              <a:cxn ang="0">
                <a:pos x="4" y="32"/>
              </a:cxn>
              <a:cxn ang="0">
                <a:pos x="10" y="25"/>
              </a:cxn>
              <a:cxn ang="0">
                <a:pos x="16" y="18"/>
              </a:cxn>
              <a:cxn ang="0">
                <a:pos x="27" y="5"/>
              </a:cxn>
              <a:cxn ang="0">
                <a:pos x="33" y="0"/>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8" name="Freeform 520"/>
          <p:cNvSpPr>
            <a:spLocks/>
          </p:cNvSpPr>
          <p:nvPr>
            <p:custDataLst>
              <p:tags r:id="rId358"/>
            </p:custDataLst>
          </p:nvPr>
        </p:nvSpPr>
        <p:spPr bwMode="auto">
          <a:xfrm>
            <a:off x="5274602" y="1512893"/>
            <a:ext cx="46434" cy="58737"/>
          </a:xfrm>
          <a:custGeom>
            <a:avLst/>
            <a:gdLst/>
            <a:ahLst/>
            <a:cxnLst>
              <a:cxn ang="0">
                <a:pos x="53" y="2"/>
              </a:cxn>
              <a:cxn ang="0">
                <a:pos x="58" y="1"/>
              </a:cxn>
              <a:cxn ang="0">
                <a:pos x="62" y="0"/>
              </a:cxn>
              <a:cxn ang="0">
                <a:pos x="65" y="0"/>
              </a:cxn>
              <a:cxn ang="0">
                <a:pos x="69" y="1"/>
              </a:cxn>
              <a:cxn ang="0">
                <a:pos x="74" y="5"/>
              </a:cxn>
              <a:cxn ang="0">
                <a:pos x="79" y="11"/>
              </a:cxn>
              <a:cxn ang="0">
                <a:pos x="83" y="18"/>
              </a:cxn>
              <a:cxn ang="0">
                <a:pos x="87" y="25"/>
              </a:cxn>
              <a:cxn ang="0">
                <a:pos x="91" y="28"/>
              </a:cxn>
              <a:cxn ang="0">
                <a:pos x="93" y="30"/>
              </a:cxn>
              <a:cxn ang="0">
                <a:pos x="96" y="32"/>
              </a:cxn>
              <a:cxn ang="0">
                <a:pos x="99" y="34"/>
              </a:cxn>
              <a:cxn ang="0">
                <a:pos x="99" y="37"/>
              </a:cxn>
              <a:cxn ang="0">
                <a:pos x="97" y="40"/>
              </a:cxn>
              <a:cxn ang="0">
                <a:pos x="95" y="43"/>
              </a:cxn>
              <a:cxn ang="0">
                <a:pos x="91" y="45"/>
              </a:cxn>
              <a:cxn ang="0">
                <a:pos x="86" y="47"/>
              </a:cxn>
              <a:cxn ang="0">
                <a:pos x="81" y="48"/>
              </a:cxn>
              <a:cxn ang="0">
                <a:pos x="74" y="50"/>
              </a:cxn>
              <a:cxn ang="0">
                <a:pos x="68" y="50"/>
              </a:cxn>
              <a:cxn ang="0">
                <a:pos x="52" y="51"/>
              </a:cxn>
              <a:cxn ang="0">
                <a:pos x="36" y="49"/>
              </a:cxn>
              <a:cxn ang="0">
                <a:pos x="27" y="48"/>
              </a:cxn>
              <a:cxn ang="0">
                <a:pos x="18" y="45"/>
              </a:cxn>
              <a:cxn ang="0">
                <a:pos x="9" y="43"/>
              </a:cxn>
              <a:cxn ang="0">
                <a:pos x="1" y="40"/>
              </a:cxn>
              <a:cxn ang="0">
                <a:pos x="0" y="39"/>
              </a:cxn>
              <a:cxn ang="0">
                <a:pos x="1" y="37"/>
              </a:cxn>
              <a:cxn ang="0">
                <a:pos x="3" y="35"/>
              </a:cxn>
              <a:cxn ang="0">
                <a:pos x="6" y="33"/>
              </a:cxn>
              <a:cxn ang="0">
                <a:pos x="14" y="29"/>
              </a:cxn>
              <a:cxn ang="0">
                <a:pos x="25" y="24"/>
              </a:cxn>
              <a:cxn ang="0">
                <a:pos x="35" y="19"/>
              </a:cxn>
              <a:cxn ang="0">
                <a:pos x="45" y="12"/>
              </a:cxn>
              <a:cxn ang="0">
                <a:pos x="48" y="10"/>
              </a:cxn>
              <a:cxn ang="0">
                <a:pos x="51" y="7"/>
              </a:cxn>
              <a:cxn ang="0">
                <a:pos x="52" y="5"/>
              </a:cxn>
              <a:cxn ang="0">
                <a:pos x="53" y="2"/>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9" name="Freeform 521"/>
          <p:cNvSpPr>
            <a:spLocks/>
          </p:cNvSpPr>
          <p:nvPr>
            <p:custDataLst>
              <p:tags r:id="rId359"/>
            </p:custDataLst>
          </p:nvPr>
        </p:nvSpPr>
        <p:spPr bwMode="auto">
          <a:xfrm>
            <a:off x="5312437" y="1325563"/>
            <a:ext cx="247650" cy="163512"/>
          </a:xfrm>
          <a:custGeom>
            <a:avLst/>
            <a:gdLst/>
            <a:ahLst/>
            <a:cxnLst>
              <a:cxn ang="0">
                <a:pos x="315" y="27"/>
              </a:cxn>
              <a:cxn ang="0">
                <a:pos x="342" y="21"/>
              </a:cxn>
              <a:cxn ang="0">
                <a:pos x="385" y="20"/>
              </a:cxn>
              <a:cxn ang="0">
                <a:pos x="408" y="17"/>
              </a:cxn>
              <a:cxn ang="0">
                <a:pos x="427" y="7"/>
              </a:cxn>
              <a:cxn ang="0">
                <a:pos x="514" y="6"/>
              </a:cxn>
              <a:cxn ang="0">
                <a:pos x="525" y="19"/>
              </a:cxn>
              <a:cxn ang="0">
                <a:pos x="468" y="47"/>
              </a:cxn>
              <a:cxn ang="0">
                <a:pos x="392" y="73"/>
              </a:cxn>
              <a:cxn ang="0">
                <a:pos x="356" y="80"/>
              </a:cxn>
              <a:cxn ang="0">
                <a:pos x="321" y="83"/>
              </a:cxn>
              <a:cxn ang="0">
                <a:pos x="279" y="101"/>
              </a:cxn>
              <a:cxn ang="0">
                <a:pos x="244" y="121"/>
              </a:cxn>
              <a:cxn ang="0">
                <a:pos x="218" y="129"/>
              </a:cxn>
              <a:cxn ang="0">
                <a:pos x="187" y="123"/>
              </a:cxn>
              <a:cxn ang="0">
                <a:pos x="178" y="137"/>
              </a:cxn>
              <a:cxn ang="0">
                <a:pos x="175" y="145"/>
              </a:cxn>
              <a:cxn ang="0">
                <a:pos x="185" y="148"/>
              </a:cxn>
              <a:cxn ang="0">
                <a:pos x="184" y="157"/>
              </a:cxn>
              <a:cxn ang="0">
                <a:pos x="176" y="167"/>
              </a:cxn>
              <a:cxn ang="0">
                <a:pos x="180" y="179"/>
              </a:cxn>
              <a:cxn ang="0">
                <a:pos x="162" y="194"/>
              </a:cxn>
              <a:cxn ang="0">
                <a:pos x="144" y="204"/>
              </a:cxn>
              <a:cxn ang="0">
                <a:pos x="141" y="213"/>
              </a:cxn>
              <a:cxn ang="0">
                <a:pos x="144" y="228"/>
              </a:cxn>
              <a:cxn ang="0">
                <a:pos x="163" y="247"/>
              </a:cxn>
              <a:cxn ang="0">
                <a:pos x="191" y="267"/>
              </a:cxn>
              <a:cxn ang="0">
                <a:pos x="256" y="300"/>
              </a:cxn>
              <a:cxn ang="0">
                <a:pos x="243" y="311"/>
              </a:cxn>
              <a:cxn ang="0">
                <a:pos x="189" y="309"/>
              </a:cxn>
              <a:cxn ang="0">
                <a:pos x="145" y="308"/>
              </a:cxn>
              <a:cxn ang="0">
                <a:pos x="129" y="304"/>
              </a:cxn>
              <a:cxn ang="0">
                <a:pos x="123" y="298"/>
              </a:cxn>
              <a:cxn ang="0">
                <a:pos x="120" y="282"/>
              </a:cxn>
              <a:cxn ang="0">
                <a:pos x="116" y="278"/>
              </a:cxn>
              <a:cxn ang="0">
                <a:pos x="95" y="277"/>
              </a:cxn>
              <a:cxn ang="0">
                <a:pos x="80" y="296"/>
              </a:cxn>
              <a:cxn ang="0">
                <a:pos x="44" y="282"/>
              </a:cxn>
              <a:cxn ang="0">
                <a:pos x="0" y="246"/>
              </a:cxn>
              <a:cxn ang="0">
                <a:pos x="18" y="239"/>
              </a:cxn>
              <a:cxn ang="0">
                <a:pos x="34" y="222"/>
              </a:cxn>
              <a:cxn ang="0">
                <a:pos x="28" y="213"/>
              </a:cxn>
              <a:cxn ang="0">
                <a:pos x="34" y="200"/>
              </a:cxn>
              <a:cxn ang="0">
                <a:pos x="40" y="188"/>
              </a:cxn>
              <a:cxn ang="0">
                <a:pos x="34" y="179"/>
              </a:cxn>
              <a:cxn ang="0">
                <a:pos x="134" y="179"/>
              </a:cxn>
              <a:cxn ang="0">
                <a:pos x="131" y="177"/>
              </a:cxn>
              <a:cxn ang="0">
                <a:pos x="90" y="166"/>
              </a:cxn>
              <a:cxn ang="0">
                <a:pos x="54" y="148"/>
              </a:cxn>
              <a:cxn ang="0">
                <a:pos x="84" y="134"/>
              </a:cxn>
              <a:cxn ang="0">
                <a:pos x="120" y="111"/>
              </a:cxn>
              <a:cxn ang="0">
                <a:pos x="111" y="103"/>
              </a:cxn>
              <a:cxn ang="0">
                <a:pos x="100" y="80"/>
              </a:cxn>
              <a:cxn ang="0">
                <a:pos x="127" y="76"/>
              </a:cxn>
              <a:cxn ang="0">
                <a:pos x="184" y="58"/>
              </a:cxn>
              <a:cxn ang="0">
                <a:pos x="254" y="35"/>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0" name="Freeform 522"/>
          <p:cNvSpPr>
            <a:spLocks/>
          </p:cNvSpPr>
          <p:nvPr>
            <p:custDataLst>
              <p:tags r:id="rId360"/>
            </p:custDataLst>
          </p:nvPr>
        </p:nvSpPr>
        <p:spPr bwMode="auto">
          <a:xfrm>
            <a:off x="5087144" y="1636713"/>
            <a:ext cx="34396" cy="55562"/>
          </a:xfrm>
          <a:custGeom>
            <a:avLst/>
            <a:gdLst/>
            <a:ahLst/>
            <a:cxnLst>
              <a:cxn ang="0">
                <a:pos x="46" y="0"/>
              </a:cxn>
              <a:cxn ang="0">
                <a:pos x="54" y="1"/>
              </a:cxn>
              <a:cxn ang="0">
                <a:pos x="62" y="3"/>
              </a:cxn>
              <a:cxn ang="0">
                <a:pos x="68" y="7"/>
              </a:cxn>
              <a:cxn ang="0">
                <a:pos x="72" y="12"/>
              </a:cxn>
              <a:cxn ang="0">
                <a:pos x="75" y="17"/>
              </a:cxn>
              <a:cxn ang="0">
                <a:pos x="77" y="22"/>
              </a:cxn>
              <a:cxn ang="0">
                <a:pos x="79" y="27"/>
              </a:cxn>
              <a:cxn ang="0">
                <a:pos x="79" y="32"/>
              </a:cxn>
              <a:cxn ang="0">
                <a:pos x="77" y="34"/>
              </a:cxn>
              <a:cxn ang="0">
                <a:pos x="75" y="35"/>
              </a:cxn>
              <a:cxn ang="0">
                <a:pos x="72" y="36"/>
              </a:cxn>
              <a:cxn ang="0">
                <a:pos x="68" y="37"/>
              </a:cxn>
              <a:cxn ang="0">
                <a:pos x="57" y="38"/>
              </a:cxn>
              <a:cxn ang="0">
                <a:pos x="46" y="38"/>
              </a:cxn>
              <a:cxn ang="0">
                <a:pos x="38" y="37"/>
              </a:cxn>
              <a:cxn ang="0">
                <a:pos x="30" y="36"/>
              </a:cxn>
              <a:cxn ang="0">
                <a:pos x="21" y="35"/>
              </a:cxn>
              <a:cxn ang="0">
                <a:pos x="15" y="32"/>
              </a:cxn>
              <a:cxn ang="0">
                <a:pos x="8" y="29"/>
              </a:cxn>
              <a:cxn ang="0">
                <a:pos x="4" y="25"/>
              </a:cxn>
              <a:cxn ang="0">
                <a:pos x="2" y="22"/>
              </a:cxn>
              <a:cxn ang="0">
                <a:pos x="1" y="20"/>
              </a:cxn>
              <a:cxn ang="0">
                <a:pos x="0" y="17"/>
              </a:cxn>
              <a:cxn ang="0">
                <a:pos x="0" y="13"/>
              </a:cxn>
              <a:cxn ang="0">
                <a:pos x="1" y="11"/>
              </a:cxn>
              <a:cxn ang="0">
                <a:pos x="4" y="9"/>
              </a:cxn>
              <a:cxn ang="0">
                <a:pos x="10" y="6"/>
              </a:cxn>
              <a:cxn ang="0">
                <a:pos x="17" y="4"/>
              </a:cxn>
              <a:cxn ang="0">
                <a:pos x="32" y="1"/>
              </a:cxn>
              <a:cxn ang="0">
                <a:pos x="46" y="0"/>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1" name="Freeform 523"/>
          <p:cNvSpPr>
            <a:spLocks/>
          </p:cNvSpPr>
          <p:nvPr>
            <p:custDataLst>
              <p:tags r:id="rId361"/>
            </p:custDataLst>
          </p:nvPr>
        </p:nvSpPr>
        <p:spPr bwMode="auto">
          <a:xfrm>
            <a:off x="7584281" y="1933575"/>
            <a:ext cx="213254" cy="268288"/>
          </a:xfrm>
          <a:custGeom>
            <a:avLst/>
            <a:gdLst/>
            <a:ahLst/>
            <a:cxnLst>
              <a:cxn ang="0">
                <a:pos x="26" y="45"/>
              </a:cxn>
              <a:cxn ang="0">
                <a:pos x="12" y="25"/>
              </a:cxn>
              <a:cxn ang="0">
                <a:pos x="0" y="0"/>
              </a:cxn>
              <a:cxn ang="0">
                <a:pos x="22" y="7"/>
              </a:cxn>
              <a:cxn ang="0">
                <a:pos x="33" y="6"/>
              </a:cxn>
              <a:cxn ang="0">
                <a:pos x="95" y="67"/>
              </a:cxn>
              <a:cxn ang="0">
                <a:pos x="146" y="123"/>
              </a:cxn>
              <a:cxn ang="0">
                <a:pos x="216" y="198"/>
              </a:cxn>
              <a:cxn ang="0">
                <a:pos x="258" y="237"/>
              </a:cxn>
              <a:cxn ang="0">
                <a:pos x="303" y="266"/>
              </a:cxn>
              <a:cxn ang="0">
                <a:pos x="372" y="311"/>
              </a:cxn>
              <a:cxn ang="0">
                <a:pos x="398" y="336"/>
              </a:cxn>
              <a:cxn ang="0">
                <a:pos x="365" y="320"/>
              </a:cxn>
              <a:cxn ang="0">
                <a:pos x="324" y="296"/>
              </a:cxn>
              <a:cxn ang="0">
                <a:pos x="314" y="298"/>
              </a:cxn>
              <a:cxn ang="0">
                <a:pos x="313" y="311"/>
              </a:cxn>
              <a:cxn ang="0">
                <a:pos x="317" y="337"/>
              </a:cxn>
              <a:cxn ang="0">
                <a:pos x="326" y="358"/>
              </a:cxn>
              <a:cxn ang="0">
                <a:pos x="348" y="387"/>
              </a:cxn>
              <a:cxn ang="0">
                <a:pos x="394" y="421"/>
              </a:cxn>
              <a:cxn ang="0">
                <a:pos x="440" y="458"/>
              </a:cxn>
              <a:cxn ang="0">
                <a:pos x="448" y="476"/>
              </a:cxn>
              <a:cxn ang="0">
                <a:pos x="428" y="469"/>
              </a:cxn>
              <a:cxn ang="0">
                <a:pos x="392" y="462"/>
              </a:cxn>
              <a:cxn ang="0">
                <a:pos x="393" y="494"/>
              </a:cxn>
              <a:cxn ang="0">
                <a:pos x="398" y="511"/>
              </a:cxn>
              <a:cxn ang="0">
                <a:pos x="388" y="492"/>
              </a:cxn>
              <a:cxn ang="0">
                <a:pos x="363" y="466"/>
              </a:cxn>
              <a:cxn ang="0">
                <a:pos x="343" y="445"/>
              </a:cxn>
              <a:cxn ang="0">
                <a:pos x="339" y="431"/>
              </a:cxn>
              <a:cxn ang="0">
                <a:pos x="328" y="411"/>
              </a:cxn>
              <a:cxn ang="0">
                <a:pos x="310" y="384"/>
              </a:cxn>
              <a:cxn ang="0">
                <a:pos x="298" y="367"/>
              </a:cxn>
              <a:cxn ang="0">
                <a:pos x="280" y="358"/>
              </a:cxn>
              <a:cxn ang="0">
                <a:pos x="264" y="343"/>
              </a:cxn>
              <a:cxn ang="0">
                <a:pos x="249" y="314"/>
              </a:cxn>
              <a:cxn ang="0">
                <a:pos x="245" y="293"/>
              </a:cxn>
              <a:cxn ang="0">
                <a:pos x="234" y="281"/>
              </a:cxn>
              <a:cxn ang="0">
                <a:pos x="194" y="244"/>
              </a:cxn>
              <a:cxn ang="0">
                <a:pos x="171" y="220"/>
              </a:cxn>
              <a:cxn ang="0">
                <a:pos x="163" y="203"/>
              </a:cxn>
              <a:cxn ang="0">
                <a:pos x="154" y="187"/>
              </a:cxn>
              <a:cxn ang="0">
                <a:pos x="115" y="155"/>
              </a:cxn>
              <a:cxn ang="0">
                <a:pos x="70" y="130"/>
              </a:cxn>
              <a:cxn ang="0">
                <a:pos x="47" y="110"/>
              </a:cxn>
              <a:cxn ang="0">
                <a:pos x="38" y="93"/>
              </a:cxn>
              <a:cxn ang="0">
                <a:pos x="34" y="75"/>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nvGrpSpPr>
          <p:cNvPr id="16" name="Group 524"/>
          <p:cNvGrpSpPr>
            <a:grpSpLocks/>
          </p:cNvGrpSpPr>
          <p:nvPr>
            <p:custDataLst>
              <p:tags r:id="rId362"/>
            </p:custDataLst>
          </p:nvPr>
        </p:nvGrpSpPr>
        <p:grpSpPr bwMode="auto">
          <a:xfrm>
            <a:off x="6273803" y="1889129"/>
            <a:ext cx="727472" cy="384175"/>
            <a:chOff x="4115" y="1551"/>
            <a:chExt cx="504" cy="244"/>
          </a:xfrm>
        </p:grpSpPr>
        <p:sp>
          <p:nvSpPr>
            <p:cNvPr id="2573" name="Freeform 525"/>
            <p:cNvSpPr>
              <a:spLocks/>
            </p:cNvSpPr>
            <p:nvPr/>
          </p:nvSpPr>
          <p:spPr bwMode="auto">
            <a:xfrm>
              <a:off x="4540" y="1551"/>
              <a:ext cx="79" cy="86"/>
            </a:xfrm>
            <a:custGeom>
              <a:avLst/>
              <a:gdLst/>
              <a:ahLst/>
              <a:cxnLst>
                <a:cxn ang="0">
                  <a:pos x="13" y="247"/>
                </a:cxn>
                <a:cxn ang="0">
                  <a:pos x="79" y="259"/>
                </a:cxn>
                <a:cxn ang="0">
                  <a:pos x="120" y="240"/>
                </a:cxn>
                <a:cxn ang="0">
                  <a:pos x="133" y="210"/>
                </a:cxn>
                <a:cxn ang="0">
                  <a:pos x="192" y="161"/>
                </a:cxn>
                <a:cxn ang="0">
                  <a:pos x="212" y="111"/>
                </a:cxn>
                <a:cxn ang="0">
                  <a:pos x="240" y="26"/>
                </a:cxn>
                <a:cxn ang="0">
                  <a:pos x="212" y="0"/>
                </a:cxn>
                <a:cxn ang="0">
                  <a:pos x="206" y="32"/>
                </a:cxn>
                <a:cxn ang="0">
                  <a:pos x="199" y="74"/>
                </a:cxn>
                <a:cxn ang="0">
                  <a:pos x="166" y="105"/>
                </a:cxn>
                <a:cxn ang="0">
                  <a:pos x="133" y="149"/>
                </a:cxn>
                <a:cxn ang="0">
                  <a:pos x="113" y="179"/>
                </a:cxn>
                <a:cxn ang="0">
                  <a:pos x="93" y="216"/>
                </a:cxn>
                <a:cxn ang="0">
                  <a:pos x="20" y="222"/>
                </a:cxn>
                <a:cxn ang="0">
                  <a:pos x="0" y="222"/>
                </a:cxn>
                <a:cxn ang="0">
                  <a:pos x="13" y="247"/>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74" name="Freeform 526"/>
            <p:cNvSpPr>
              <a:spLocks/>
            </p:cNvSpPr>
            <p:nvPr/>
          </p:nvSpPr>
          <p:spPr bwMode="auto">
            <a:xfrm>
              <a:off x="4115" y="1761"/>
              <a:ext cx="84" cy="34"/>
            </a:xfrm>
            <a:custGeom>
              <a:avLst/>
              <a:gdLst/>
              <a:ahLst/>
              <a:cxnLst>
                <a:cxn ang="0">
                  <a:pos x="33" y="104"/>
                </a:cxn>
                <a:cxn ang="0">
                  <a:pos x="26" y="86"/>
                </a:cxn>
                <a:cxn ang="0">
                  <a:pos x="52" y="62"/>
                </a:cxn>
                <a:cxn ang="0">
                  <a:pos x="72" y="49"/>
                </a:cxn>
                <a:cxn ang="0">
                  <a:pos x="126" y="43"/>
                </a:cxn>
                <a:cxn ang="0">
                  <a:pos x="172" y="43"/>
                </a:cxn>
                <a:cxn ang="0">
                  <a:pos x="246" y="31"/>
                </a:cxn>
                <a:cxn ang="0">
                  <a:pos x="259" y="7"/>
                </a:cxn>
                <a:cxn ang="0">
                  <a:pos x="246" y="0"/>
                </a:cxn>
                <a:cxn ang="0">
                  <a:pos x="205" y="13"/>
                </a:cxn>
                <a:cxn ang="0">
                  <a:pos x="152" y="7"/>
                </a:cxn>
                <a:cxn ang="0">
                  <a:pos x="106" y="13"/>
                </a:cxn>
                <a:cxn ang="0">
                  <a:pos x="52" y="19"/>
                </a:cxn>
                <a:cxn ang="0">
                  <a:pos x="26" y="43"/>
                </a:cxn>
                <a:cxn ang="0">
                  <a:pos x="0" y="68"/>
                </a:cxn>
                <a:cxn ang="0">
                  <a:pos x="0" y="104"/>
                </a:cxn>
                <a:cxn ang="0">
                  <a:pos x="33" y="104"/>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575" name="Freeform 527"/>
          <p:cNvSpPr>
            <a:spLocks/>
          </p:cNvSpPr>
          <p:nvPr>
            <p:custDataLst>
              <p:tags r:id="rId363"/>
            </p:custDataLst>
          </p:nvPr>
        </p:nvSpPr>
        <p:spPr bwMode="auto">
          <a:xfrm>
            <a:off x="5252247" y="2638430"/>
            <a:ext cx="574410" cy="511175"/>
          </a:xfrm>
          <a:custGeom>
            <a:avLst/>
            <a:gdLst/>
            <a:ahLst/>
            <a:cxnLst>
              <a:cxn ang="0">
                <a:pos x="932" y="466"/>
              </a:cxn>
              <a:cxn ang="0">
                <a:pos x="932" y="442"/>
              </a:cxn>
              <a:cxn ang="0">
                <a:pos x="930" y="412"/>
              </a:cxn>
              <a:cxn ang="0">
                <a:pos x="908" y="385"/>
              </a:cxn>
              <a:cxn ang="0">
                <a:pos x="899" y="367"/>
              </a:cxn>
              <a:cxn ang="0">
                <a:pos x="817" y="312"/>
              </a:cxn>
              <a:cxn ang="0">
                <a:pos x="759" y="263"/>
              </a:cxn>
              <a:cxn ang="0">
                <a:pos x="752" y="229"/>
              </a:cxn>
              <a:cxn ang="0">
                <a:pos x="726" y="218"/>
              </a:cxn>
              <a:cxn ang="0">
                <a:pos x="695" y="207"/>
              </a:cxn>
              <a:cxn ang="0">
                <a:pos x="638" y="196"/>
              </a:cxn>
              <a:cxn ang="0">
                <a:pos x="596" y="201"/>
              </a:cxn>
              <a:cxn ang="0">
                <a:pos x="570" y="204"/>
              </a:cxn>
              <a:cxn ang="0">
                <a:pos x="530" y="195"/>
              </a:cxn>
              <a:cxn ang="0">
                <a:pos x="505" y="179"/>
              </a:cxn>
              <a:cxn ang="0">
                <a:pos x="483" y="128"/>
              </a:cxn>
              <a:cxn ang="0">
                <a:pos x="465" y="103"/>
              </a:cxn>
              <a:cxn ang="0">
                <a:pos x="432" y="81"/>
              </a:cxn>
              <a:cxn ang="0">
                <a:pos x="365" y="61"/>
              </a:cxn>
              <a:cxn ang="0">
                <a:pos x="303" y="32"/>
              </a:cxn>
              <a:cxn ang="0">
                <a:pos x="214" y="10"/>
              </a:cxn>
              <a:cxn ang="0">
                <a:pos x="166" y="38"/>
              </a:cxn>
              <a:cxn ang="0">
                <a:pos x="151" y="61"/>
              </a:cxn>
              <a:cxn ang="0">
                <a:pos x="153" y="90"/>
              </a:cxn>
              <a:cxn ang="0">
                <a:pos x="169" y="118"/>
              </a:cxn>
              <a:cxn ang="0">
                <a:pos x="151" y="150"/>
              </a:cxn>
              <a:cxn ang="0">
                <a:pos x="95" y="186"/>
              </a:cxn>
              <a:cxn ang="0">
                <a:pos x="54" y="190"/>
              </a:cxn>
              <a:cxn ang="0">
                <a:pos x="9" y="183"/>
              </a:cxn>
              <a:cxn ang="0">
                <a:pos x="0" y="236"/>
              </a:cxn>
              <a:cxn ang="0">
                <a:pos x="9" y="269"/>
              </a:cxn>
              <a:cxn ang="0">
                <a:pos x="25" y="282"/>
              </a:cxn>
              <a:cxn ang="0">
                <a:pos x="40" y="307"/>
              </a:cxn>
              <a:cxn ang="0">
                <a:pos x="83" y="364"/>
              </a:cxn>
              <a:cxn ang="0">
                <a:pos x="102" y="414"/>
              </a:cxn>
              <a:cxn ang="0">
                <a:pos x="121" y="427"/>
              </a:cxn>
              <a:cxn ang="0">
                <a:pos x="133" y="438"/>
              </a:cxn>
              <a:cxn ang="0">
                <a:pos x="148" y="469"/>
              </a:cxn>
              <a:cxn ang="0">
                <a:pos x="224" y="546"/>
              </a:cxn>
              <a:cxn ang="0">
                <a:pos x="249" y="585"/>
              </a:cxn>
              <a:cxn ang="0">
                <a:pos x="256" y="624"/>
              </a:cxn>
              <a:cxn ang="0">
                <a:pos x="266" y="659"/>
              </a:cxn>
              <a:cxn ang="0">
                <a:pos x="299" y="701"/>
              </a:cxn>
              <a:cxn ang="0">
                <a:pos x="361" y="761"/>
              </a:cxn>
              <a:cxn ang="0">
                <a:pos x="388" y="814"/>
              </a:cxn>
              <a:cxn ang="0">
                <a:pos x="425" y="867"/>
              </a:cxn>
              <a:cxn ang="0">
                <a:pos x="483" y="938"/>
              </a:cxn>
              <a:cxn ang="0">
                <a:pos x="528" y="979"/>
              </a:cxn>
              <a:cxn ang="0">
                <a:pos x="543" y="953"/>
              </a:cxn>
              <a:cxn ang="0">
                <a:pos x="546" y="909"/>
              </a:cxn>
              <a:cxn ang="0">
                <a:pos x="570" y="896"/>
              </a:cxn>
              <a:cxn ang="0">
                <a:pos x="605" y="895"/>
              </a:cxn>
              <a:cxn ang="0">
                <a:pos x="660" y="909"/>
              </a:cxn>
              <a:cxn ang="0">
                <a:pos x="708" y="943"/>
              </a:cxn>
              <a:cxn ang="0">
                <a:pos x="787" y="838"/>
              </a:cxn>
              <a:cxn ang="0">
                <a:pos x="1199" y="567"/>
              </a:cxn>
              <a:cxn ang="0">
                <a:pos x="940" y="468"/>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6" name="Freeform 528"/>
          <p:cNvSpPr>
            <a:spLocks/>
          </p:cNvSpPr>
          <p:nvPr>
            <p:custDataLst>
              <p:tags r:id="rId364"/>
            </p:custDataLst>
          </p:nvPr>
        </p:nvSpPr>
        <p:spPr bwMode="auto">
          <a:xfrm>
            <a:off x="4682993" y="2182813"/>
            <a:ext cx="61913" cy="57150"/>
          </a:xfrm>
          <a:custGeom>
            <a:avLst/>
            <a:gdLst/>
            <a:ahLst/>
            <a:cxnLst>
              <a:cxn ang="0">
                <a:pos x="146" y="18"/>
              </a:cxn>
              <a:cxn ang="0">
                <a:pos x="138" y="24"/>
              </a:cxn>
              <a:cxn ang="0">
                <a:pos x="130" y="29"/>
              </a:cxn>
              <a:cxn ang="0">
                <a:pos x="123" y="35"/>
              </a:cxn>
              <a:cxn ang="0">
                <a:pos x="118" y="41"/>
              </a:cxn>
              <a:cxn ang="0">
                <a:pos x="108" y="53"/>
              </a:cxn>
              <a:cxn ang="0">
                <a:pos x="98" y="64"/>
              </a:cxn>
              <a:cxn ang="0">
                <a:pos x="93" y="69"/>
              </a:cxn>
              <a:cxn ang="0">
                <a:pos x="85" y="73"/>
              </a:cxn>
              <a:cxn ang="0">
                <a:pos x="76" y="77"/>
              </a:cxn>
              <a:cxn ang="0">
                <a:pos x="66" y="80"/>
              </a:cxn>
              <a:cxn ang="0">
                <a:pos x="53" y="81"/>
              </a:cxn>
              <a:cxn ang="0">
                <a:pos x="39" y="80"/>
              </a:cxn>
              <a:cxn ang="0">
                <a:pos x="21" y="77"/>
              </a:cxn>
              <a:cxn ang="0">
                <a:pos x="0" y="74"/>
              </a:cxn>
              <a:cxn ang="0">
                <a:pos x="0" y="62"/>
              </a:cxn>
              <a:cxn ang="0">
                <a:pos x="0" y="49"/>
              </a:cxn>
              <a:cxn ang="0">
                <a:pos x="0" y="34"/>
              </a:cxn>
              <a:cxn ang="0">
                <a:pos x="0" y="18"/>
              </a:cxn>
              <a:cxn ang="0">
                <a:pos x="14" y="18"/>
              </a:cxn>
              <a:cxn ang="0">
                <a:pos x="22" y="18"/>
              </a:cxn>
              <a:cxn ang="0">
                <a:pos x="31" y="18"/>
              </a:cxn>
              <a:cxn ang="0">
                <a:pos x="40" y="18"/>
              </a:cxn>
              <a:cxn ang="0">
                <a:pos x="52" y="18"/>
              </a:cxn>
              <a:cxn ang="0">
                <a:pos x="63" y="16"/>
              </a:cxn>
              <a:cxn ang="0">
                <a:pos x="73" y="14"/>
              </a:cxn>
              <a:cxn ang="0">
                <a:pos x="83" y="11"/>
              </a:cxn>
              <a:cxn ang="0">
                <a:pos x="101" y="5"/>
              </a:cxn>
              <a:cxn ang="0">
                <a:pos x="120" y="0"/>
              </a:cxn>
              <a:cxn ang="0">
                <a:pos x="129" y="4"/>
              </a:cxn>
              <a:cxn ang="0">
                <a:pos x="135" y="9"/>
              </a:cxn>
              <a:cxn ang="0">
                <a:pos x="141" y="14"/>
              </a:cxn>
              <a:cxn ang="0">
                <a:pos x="146" y="18"/>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7" name="Freeform 529"/>
          <p:cNvSpPr>
            <a:spLocks/>
          </p:cNvSpPr>
          <p:nvPr>
            <p:custDataLst>
              <p:tags r:id="rId365"/>
            </p:custDataLst>
          </p:nvPr>
        </p:nvSpPr>
        <p:spPr bwMode="auto">
          <a:xfrm>
            <a:off x="4400950" y="2395538"/>
            <a:ext cx="17198" cy="57150"/>
          </a:xfrm>
          <a:custGeom>
            <a:avLst/>
            <a:gdLst/>
            <a:ahLst/>
            <a:cxnLst>
              <a:cxn ang="0">
                <a:pos x="34" y="49"/>
              </a:cxn>
              <a:cxn ang="0">
                <a:pos x="34" y="34"/>
              </a:cxn>
              <a:cxn ang="0">
                <a:pos x="34" y="25"/>
              </a:cxn>
              <a:cxn ang="0">
                <a:pos x="33" y="21"/>
              </a:cxn>
              <a:cxn ang="0">
                <a:pos x="33" y="17"/>
              </a:cxn>
              <a:cxn ang="0">
                <a:pos x="31" y="15"/>
              </a:cxn>
              <a:cxn ang="0">
                <a:pos x="30" y="12"/>
              </a:cxn>
              <a:cxn ang="0">
                <a:pos x="25" y="8"/>
              </a:cxn>
              <a:cxn ang="0">
                <a:pos x="21" y="0"/>
              </a:cxn>
              <a:cxn ang="0">
                <a:pos x="8" y="0"/>
              </a:cxn>
              <a:cxn ang="0">
                <a:pos x="0" y="0"/>
              </a:cxn>
              <a:cxn ang="0">
                <a:pos x="3" y="11"/>
              </a:cxn>
              <a:cxn ang="0">
                <a:pos x="7" y="20"/>
              </a:cxn>
              <a:cxn ang="0">
                <a:pos x="10" y="27"/>
              </a:cxn>
              <a:cxn ang="0">
                <a:pos x="14" y="34"/>
              </a:cxn>
              <a:cxn ang="0">
                <a:pos x="19" y="39"/>
              </a:cxn>
              <a:cxn ang="0">
                <a:pos x="24" y="43"/>
              </a:cxn>
              <a:cxn ang="0">
                <a:pos x="29" y="46"/>
              </a:cxn>
              <a:cxn ang="0">
                <a:pos x="34" y="49"/>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8" name="Freeform 530"/>
          <p:cNvSpPr>
            <a:spLocks/>
          </p:cNvSpPr>
          <p:nvPr>
            <p:custDataLst>
              <p:tags r:id="rId366"/>
            </p:custDataLst>
          </p:nvPr>
        </p:nvSpPr>
        <p:spPr bwMode="auto">
          <a:xfrm>
            <a:off x="3958961" y="2741613"/>
            <a:ext cx="30956" cy="57150"/>
          </a:xfrm>
          <a:custGeom>
            <a:avLst/>
            <a:gdLst/>
            <a:ahLst/>
            <a:cxnLst>
              <a:cxn ang="0">
                <a:pos x="60" y="0"/>
              </a:cxn>
              <a:cxn ang="0">
                <a:pos x="56" y="4"/>
              </a:cxn>
              <a:cxn ang="0">
                <a:pos x="51" y="10"/>
              </a:cxn>
              <a:cxn ang="0">
                <a:pos x="48" y="15"/>
              </a:cxn>
              <a:cxn ang="0">
                <a:pos x="46" y="21"/>
              </a:cxn>
              <a:cxn ang="0">
                <a:pos x="41" y="31"/>
              </a:cxn>
              <a:cxn ang="0">
                <a:pos x="37" y="42"/>
              </a:cxn>
              <a:cxn ang="0">
                <a:pos x="35" y="47"/>
              </a:cxn>
              <a:cxn ang="0">
                <a:pos x="32" y="51"/>
              </a:cxn>
              <a:cxn ang="0">
                <a:pos x="29" y="56"/>
              </a:cxn>
              <a:cxn ang="0">
                <a:pos x="25" y="60"/>
              </a:cxn>
              <a:cxn ang="0">
                <a:pos x="20" y="65"/>
              </a:cxn>
              <a:cxn ang="0">
                <a:pos x="15" y="69"/>
              </a:cxn>
              <a:cxn ang="0">
                <a:pos x="8" y="72"/>
              </a:cxn>
              <a:cxn ang="0">
                <a:pos x="0" y="74"/>
              </a:cxn>
              <a:cxn ang="0">
                <a:pos x="5" y="60"/>
              </a:cxn>
              <a:cxn ang="0">
                <a:pos x="12" y="47"/>
              </a:cxn>
              <a:cxn ang="0">
                <a:pos x="19" y="34"/>
              </a:cxn>
              <a:cxn ang="0">
                <a:pos x="27" y="23"/>
              </a:cxn>
              <a:cxn ang="0">
                <a:pos x="36" y="14"/>
              </a:cxn>
              <a:cxn ang="0">
                <a:pos x="43" y="6"/>
              </a:cxn>
              <a:cxn ang="0">
                <a:pos x="48" y="3"/>
              </a:cxn>
              <a:cxn ang="0">
                <a:pos x="52" y="1"/>
              </a:cxn>
              <a:cxn ang="0">
                <a:pos x="56" y="0"/>
              </a:cxn>
              <a:cxn ang="0">
                <a:pos x="60" y="0"/>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9" name="Freeform 531"/>
          <p:cNvSpPr>
            <a:spLocks/>
          </p:cNvSpPr>
          <p:nvPr>
            <p:custDataLst>
              <p:tags r:id="rId367"/>
            </p:custDataLst>
          </p:nvPr>
        </p:nvSpPr>
        <p:spPr bwMode="auto">
          <a:xfrm>
            <a:off x="3895329" y="2757493"/>
            <a:ext cx="25796" cy="60325"/>
          </a:xfrm>
          <a:custGeom>
            <a:avLst/>
            <a:gdLst/>
            <a:ahLst/>
            <a:cxnLst>
              <a:cxn ang="0">
                <a:pos x="13" y="8"/>
              </a:cxn>
              <a:cxn ang="0">
                <a:pos x="22" y="8"/>
              </a:cxn>
              <a:cxn ang="0">
                <a:pos x="28" y="6"/>
              </a:cxn>
              <a:cxn ang="0">
                <a:pos x="32" y="5"/>
              </a:cxn>
              <a:cxn ang="0">
                <a:pos x="35" y="3"/>
              </a:cxn>
              <a:cxn ang="0">
                <a:pos x="37" y="1"/>
              </a:cxn>
              <a:cxn ang="0">
                <a:pos x="39" y="0"/>
              </a:cxn>
              <a:cxn ang="0">
                <a:pos x="43" y="1"/>
              </a:cxn>
              <a:cxn ang="0">
                <a:pos x="47" y="2"/>
              </a:cxn>
              <a:cxn ang="0">
                <a:pos x="46" y="7"/>
              </a:cxn>
              <a:cxn ang="0">
                <a:pos x="46" y="11"/>
              </a:cxn>
              <a:cxn ang="0">
                <a:pos x="44" y="15"/>
              </a:cxn>
              <a:cxn ang="0">
                <a:pos x="43" y="19"/>
              </a:cxn>
              <a:cxn ang="0">
                <a:pos x="37" y="26"/>
              </a:cxn>
              <a:cxn ang="0">
                <a:pos x="30" y="32"/>
              </a:cxn>
              <a:cxn ang="0">
                <a:pos x="24" y="38"/>
              </a:cxn>
              <a:cxn ang="0">
                <a:pos x="16" y="42"/>
              </a:cxn>
              <a:cxn ang="0">
                <a:pos x="7" y="45"/>
              </a:cxn>
              <a:cxn ang="0">
                <a:pos x="0" y="45"/>
              </a:cxn>
              <a:cxn ang="0">
                <a:pos x="2" y="38"/>
              </a:cxn>
              <a:cxn ang="0">
                <a:pos x="6" y="26"/>
              </a:cxn>
              <a:cxn ang="0">
                <a:pos x="11" y="15"/>
              </a:cxn>
              <a:cxn ang="0">
                <a:pos x="13" y="8"/>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0" name="Freeform 532"/>
          <p:cNvSpPr>
            <a:spLocks/>
          </p:cNvSpPr>
          <p:nvPr>
            <p:custDataLst>
              <p:tags r:id="rId368"/>
            </p:custDataLst>
          </p:nvPr>
        </p:nvSpPr>
        <p:spPr bwMode="auto">
          <a:xfrm>
            <a:off x="3867812" y="2751138"/>
            <a:ext cx="6879" cy="57150"/>
          </a:xfrm>
          <a:custGeom>
            <a:avLst/>
            <a:gdLst/>
            <a:ahLst/>
            <a:cxnLst>
              <a:cxn ang="0">
                <a:pos x="6" y="36"/>
              </a:cxn>
              <a:cxn ang="0">
                <a:pos x="5" y="30"/>
              </a:cxn>
              <a:cxn ang="0">
                <a:pos x="3" y="20"/>
              </a:cxn>
              <a:cxn ang="0">
                <a:pos x="1" y="10"/>
              </a:cxn>
              <a:cxn ang="0">
                <a:pos x="0" y="0"/>
              </a:cxn>
              <a:cxn ang="0">
                <a:pos x="26" y="0"/>
              </a:cxn>
              <a:cxn ang="0">
                <a:pos x="25" y="12"/>
              </a:cxn>
              <a:cxn ang="0">
                <a:pos x="24" y="23"/>
              </a:cxn>
              <a:cxn ang="0">
                <a:pos x="23" y="27"/>
              </a:cxn>
              <a:cxn ang="0">
                <a:pos x="23" y="31"/>
              </a:cxn>
              <a:cxn ang="0">
                <a:pos x="24" y="34"/>
              </a:cxn>
              <a:cxn ang="0">
                <a:pos x="26" y="36"/>
              </a:cxn>
              <a:cxn ang="0">
                <a:pos x="6" y="36"/>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1" name="Freeform 533"/>
          <p:cNvSpPr>
            <a:spLocks/>
          </p:cNvSpPr>
          <p:nvPr>
            <p:custDataLst>
              <p:tags r:id="rId369"/>
            </p:custDataLst>
          </p:nvPr>
        </p:nvSpPr>
        <p:spPr bwMode="auto">
          <a:xfrm>
            <a:off x="5245367" y="2479675"/>
            <a:ext cx="189177" cy="158750"/>
          </a:xfrm>
          <a:custGeom>
            <a:avLst/>
            <a:gdLst/>
            <a:ahLst/>
            <a:cxnLst>
              <a:cxn ang="0">
                <a:pos x="26" y="162"/>
              </a:cxn>
              <a:cxn ang="0">
                <a:pos x="28" y="156"/>
              </a:cxn>
              <a:cxn ang="0">
                <a:pos x="30" y="154"/>
              </a:cxn>
              <a:cxn ang="0">
                <a:pos x="28" y="151"/>
              </a:cxn>
              <a:cxn ang="0">
                <a:pos x="18" y="143"/>
              </a:cxn>
              <a:cxn ang="0">
                <a:pos x="6" y="127"/>
              </a:cxn>
              <a:cxn ang="0">
                <a:pos x="2" y="116"/>
              </a:cxn>
              <a:cxn ang="0">
                <a:pos x="5" y="112"/>
              </a:cxn>
              <a:cxn ang="0">
                <a:pos x="6" y="104"/>
              </a:cxn>
              <a:cxn ang="0">
                <a:pos x="17" y="97"/>
              </a:cxn>
              <a:cxn ang="0">
                <a:pos x="34" y="93"/>
              </a:cxn>
              <a:cxn ang="0">
                <a:pos x="47" y="88"/>
              </a:cxn>
              <a:cxn ang="0">
                <a:pos x="57" y="82"/>
              </a:cxn>
              <a:cxn ang="0">
                <a:pos x="67" y="70"/>
              </a:cxn>
              <a:cxn ang="0">
                <a:pos x="75" y="52"/>
              </a:cxn>
              <a:cxn ang="0">
                <a:pos x="84" y="47"/>
              </a:cxn>
              <a:cxn ang="0">
                <a:pos x="95" y="52"/>
              </a:cxn>
              <a:cxn ang="0">
                <a:pos x="117" y="54"/>
              </a:cxn>
              <a:cxn ang="0">
                <a:pos x="169" y="46"/>
              </a:cxn>
              <a:cxn ang="0">
                <a:pos x="212" y="43"/>
              </a:cxn>
              <a:cxn ang="0">
                <a:pos x="234" y="41"/>
              </a:cxn>
              <a:cxn ang="0">
                <a:pos x="264" y="35"/>
              </a:cxn>
              <a:cxn ang="0">
                <a:pos x="318" y="17"/>
              </a:cxn>
              <a:cxn ang="0">
                <a:pos x="359" y="4"/>
              </a:cxn>
              <a:cxn ang="0">
                <a:pos x="372" y="3"/>
              </a:cxn>
              <a:cxn ang="0">
                <a:pos x="385" y="3"/>
              </a:cxn>
              <a:cxn ang="0">
                <a:pos x="398" y="1"/>
              </a:cxn>
              <a:cxn ang="0">
                <a:pos x="395" y="8"/>
              </a:cxn>
              <a:cxn ang="0">
                <a:pos x="360" y="41"/>
              </a:cxn>
              <a:cxn ang="0">
                <a:pos x="344" y="57"/>
              </a:cxn>
              <a:cxn ang="0">
                <a:pos x="339" y="64"/>
              </a:cxn>
              <a:cxn ang="0">
                <a:pos x="339" y="96"/>
              </a:cxn>
              <a:cxn ang="0">
                <a:pos x="337" y="149"/>
              </a:cxn>
              <a:cxn ang="0">
                <a:pos x="335" y="180"/>
              </a:cxn>
              <a:cxn ang="0">
                <a:pos x="326" y="198"/>
              </a:cxn>
              <a:cxn ang="0">
                <a:pos x="305" y="210"/>
              </a:cxn>
              <a:cxn ang="0">
                <a:pos x="265" y="227"/>
              </a:cxn>
              <a:cxn ang="0">
                <a:pos x="106" y="302"/>
              </a:cxn>
              <a:cxn ang="0">
                <a:pos x="57" y="260"/>
              </a:cxn>
              <a:cxn ang="0">
                <a:pos x="70" y="228"/>
              </a:cxn>
              <a:cxn ang="0">
                <a:pos x="81" y="209"/>
              </a:cxn>
              <a:cxn ang="0">
                <a:pos x="86" y="172"/>
              </a:cxn>
              <a:cxn ang="0">
                <a:pos x="71" y="173"/>
              </a:cxn>
              <a:cxn ang="0">
                <a:pos x="57" y="169"/>
              </a:cxn>
              <a:cxn ang="0">
                <a:pos x="41" y="165"/>
              </a:cxn>
              <a:cxn ang="0">
                <a:pos x="26" y="166"/>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82" name="Freeform 534"/>
          <p:cNvSpPr>
            <a:spLocks/>
          </p:cNvSpPr>
          <p:nvPr>
            <p:custDataLst>
              <p:tags r:id="rId370"/>
            </p:custDataLst>
          </p:nvPr>
        </p:nvSpPr>
        <p:spPr bwMode="auto">
          <a:xfrm>
            <a:off x="7513770" y="2860680"/>
            <a:ext cx="46434" cy="79375"/>
          </a:xfrm>
          <a:custGeom>
            <a:avLst/>
            <a:gdLst/>
            <a:ahLst/>
            <a:cxnLst>
              <a:cxn ang="0">
                <a:pos x="100" y="1"/>
              </a:cxn>
              <a:cxn ang="0">
                <a:pos x="100" y="30"/>
              </a:cxn>
              <a:cxn ang="0">
                <a:pos x="100" y="55"/>
              </a:cxn>
              <a:cxn ang="0">
                <a:pos x="100" y="78"/>
              </a:cxn>
              <a:cxn ang="0">
                <a:pos x="100" y="99"/>
              </a:cxn>
              <a:cxn ang="0">
                <a:pos x="98" y="109"/>
              </a:cxn>
              <a:cxn ang="0">
                <a:pos x="94" y="118"/>
              </a:cxn>
              <a:cxn ang="0">
                <a:pos x="89" y="128"/>
              </a:cxn>
              <a:cxn ang="0">
                <a:pos x="82" y="137"/>
              </a:cxn>
              <a:cxn ang="0">
                <a:pos x="73" y="144"/>
              </a:cxn>
              <a:cxn ang="0">
                <a:pos x="62" y="150"/>
              </a:cxn>
              <a:cxn ang="0">
                <a:pos x="57" y="152"/>
              </a:cxn>
              <a:cxn ang="0">
                <a:pos x="51" y="154"/>
              </a:cxn>
              <a:cxn ang="0">
                <a:pos x="46" y="155"/>
              </a:cxn>
              <a:cxn ang="0">
                <a:pos x="39" y="155"/>
              </a:cxn>
              <a:cxn ang="0">
                <a:pos x="35" y="154"/>
              </a:cxn>
              <a:cxn ang="0">
                <a:pos x="30" y="153"/>
              </a:cxn>
              <a:cxn ang="0">
                <a:pos x="26" y="151"/>
              </a:cxn>
              <a:cxn ang="0">
                <a:pos x="22" y="149"/>
              </a:cxn>
              <a:cxn ang="0">
                <a:pos x="15" y="142"/>
              </a:cxn>
              <a:cxn ang="0">
                <a:pos x="9" y="134"/>
              </a:cxn>
              <a:cxn ang="0">
                <a:pos x="5" y="124"/>
              </a:cxn>
              <a:cxn ang="0">
                <a:pos x="2" y="113"/>
              </a:cxn>
              <a:cxn ang="0">
                <a:pos x="0" y="103"/>
              </a:cxn>
              <a:cxn ang="0">
                <a:pos x="0" y="93"/>
              </a:cxn>
              <a:cxn ang="0">
                <a:pos x="0" y="77"/>
              </a:cxn>
              <a:cxn ang="0">
                <a:pos x="0" y="65"/>
              </a:cxn>
              <a:cxn ang="0">
                <a:pos x="0" y="56"/>
              </a:cxn>
              <a:cxn ang="0">
                <a:pos x="0" y="50"/>
              </a:cxn>
              <a:cxn ang="0">
                <a:pos x="15" y="50"/>
              </a:cxn>
              <a:cxn ang="0">
                <a:pos x="26" y="50"/>
              </a:cxn>
              <a:cxn ang="0">
                <a:pos x="26" y="40"/>
              </a:cxn>
              <a:cxn ang="0">
                <a:pos x="27" y="31"/>
              </a:cxn>
              <a:cxn ang="0">
                <a:pos x="29" y="23"/>
              </a:cxn>
              <a:cxn ang="0">
                <a:pos x="31" y="17"/>
              </a:cxn>
              <a:cxn ang="0">
                <a:pos x="35" y="12"/>
              </a:cxn>
              <a:cxn ang="0">
                <a:pos x="39" y="7"/>
              </a:cxn>
              <a:cxn ang="0">
                <a:pos x="42" y="4"/>
              </a:cxn>
              <a:cxn ang="0">
                <a:pos x="48" y="2"/>
              </a:cxn>
              <a:cxn ang="0">
                <a:pos x="59" y="0"/>
              </a:cxn>
              <a:cxn ang="0">
                <a:pos x="71" y="0"/>
              </a:cxn>
              <a:cxn ang="0">
                <a:pos x="84" y="0"/>
              </a:cxn>
              <a:cxn ang="0">
                <a:pos x="100" y="1"/>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7" name="Group 535"/>
          <p:cNvGrpSpPr>
            <a:grpSpLocks/>
          </p:cNvGrpSpPr>
          <p:nvPr>
            <p:custDataLst>
              <p:tags r:id="rId371"/>
            </p:custDataLst>
          </p:nvPr>
        </p:nvGrpSpPr>
        <p:grpSpPr bwMode="auto">
          <a:xfrm>
            <a:off x="4965040" y="2328863"/>
            <a:ext cx="522817" cy="201612"/>
            <a:chOff x="3289" y="1830"/>
            <a:chExt cx="363" cy="128"/>
          </a:xfrm>
        </p:grpSpPr>
        <p:sp>
          <p:nvSpPr>
            <p:cNvPr id="2584" name="Freeform 536"/>
            <p:cNvSpPr>
              <a:spLocks/>
            </p:cNvSpPr>
            <p:nvPr/>
          </p:nvSpPr>
          <p:spPr bwMode="auto">
            <a:xfrm>
              <a:off x="3289" y="1871"/>
              <a:ext cx="4" cy="3"/>
            </a:xfrm>
            <a:custGeom>
              <a:avLst/>
              <a:gdLst/>
              <a:ahLst/>
              <a:cxnLst>
                <a:cxn ang="0">
                  <a:pos x="13" y="0"/>
                </a:cxn>
                <a:cxn ang="0">
                  <a:pos x="12" y="1"/>
                </a:cxn>
                <a:cxn ang="0">
                  <a:pos x="9" y="3"/>
                </a:cxn>
                <a:cxn ang="0">
                  <a:pos x="4" y="5"/>
                </a:cxn>
                <a:cxn ang="0">
                  <a:pos x="0" y="7"/>
                </a:cxn>
                <a:cxn ang="0">
                  <a:pos x="7" y="3"/>
                </a:cxn>
                <a:cxn ang="0">
                  <a:pos x="13" y="0"/>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5" name="Freeform 537"/>
            <p:cNvSpPr>
              <a:spLocks/>
            </p:cNvSpPr>
            <p:nvPr/>
          </p:nvSpPr>
          <p:spPr bwMode="auto">
            <a:xfrm>
              <a:off x="3324" y="1937"/>
              <a:ext cx="10" cy="3"/>
            </a:xfrm>
            <a:custGeom>
              <a:avLst/>
              <a:gdLst/>
              <a:ahLst/>
              <a:cxnLst>
                <a:cxn ang="0">
                  <a:pos x="0" y="6"/>
                </a:cxn>
                <a:cxn ang="0">
                  <a:pos x="7" y="5"/>
                </a:cxn>
                <a:cxn ang="0">
                  <a:pos x="15" y="3"/>
                </a:cxn>
                <a:cxn ang="0">
                  <a:pos x="25" y="1"/>
                </a:cxn>
                <a:cxn ang="0">
                  <a:pos x="34" y="0"/>
                </a:cxn>
                <a:cxn ang="0">
                  <a:pos x="31" y="2"/>
                </a:cxn>
                <a:cxn ang="0">
                  <a:pos x="27" y="4"/>
                </a:cxn>
                <a:cxn ang="0">
                  <a:pos x="22" y="6"/>
                </a:cxn>
                <a:cxn ang="0">
                  <a:pos x="18" y="7"/>
                </a:cxn>
                <a:cxn ang="0">
                  <a:pos x="12" y="8"/>
                </a:cxn>
                <a:cxn ang="0">
                  <a:pos x="8" y="8"/>
                </a:cxn>
                <a:cxn ang="0">
                  <a:pos x="4" y="8"/>
                </a:cxn>
                <a:cxn ang="0">
                  <a:pos x="0" y="6"/>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6" name="Freeform 538"/>
            <p:cNvSpPr>
              <a:spLocks/>
            </p:cNvSpPr>
            <p:nvPr/>
          </p:nvSpPr>
          <p:spPr bwMode="auto">
            <a:xfrm>
              <a:off x="3343" y="1948"/>
              <a:ext cx="4" cy="8"/>
            </a:xfrm>
            <a:custGeom>
              <a:avLst/>
              <a:gdLst/>
              <a:ahLst/>
              <a:cxnLst>
                <a:cxn ang="0">
                  <a:pos x="0" y="24"/>
                </a:cxn>
                <a:cxn ang="0">
                  <a:pos x="0" y="0"/>
                </a:cxn>
                <a:cxn ang="0">
                  <a:pos x="13" y="12"/>
                </a:cxn>
                <a:cxn ang="0">
                  <a:pos x="0" y="24"/>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7" name="Freeform 539"/>
            <p:cNvSpPr>
              <a:spLocks/>
            </p:cNvSpPr>
            <p:nvPr/>
          </p:nvSpPr>
          <p:spPr bwMode="auto">
            <a:xfrm>
              <a:off x="3313" y="1834"/>
              <a:ext cx="34" cy="23"/>
            </a:xfrm>
            <a:custGeom>
              <a:avLst/>
              <a:gdLst/>
              <a:ahLst/>
              <a:cxnLst>
                <a:cxn ang="0">
                  <a:pos x="0" y="13"/>
                </a:cxn>
                <a:cxn ang="0">
                  <a:pos x="0" y="27"/>
                </a:cxn>
                <a:cxn ang="0">
                  <a:pos x="0" y="45"/>
                </a:cxn>
                <a:cxn ang="0">
                  <a:pos x="0" y="62"/>
                </a:cxn>
                <a:cxn ang="0">
                  <a:pos x="0" y="69"/>
                </a:cxn>
                <a:cxn ang="0">
                  <a:pos x="16" y="66"/>
                </a:cxn>
                <a:cxn ang="0">
                  <a:pos x="49" y="58"/>
                </a:cxn>
                <a:cxn ang="0">
                  <a:pos x="85" y="50"/>
                </a:cxn>
                <a:cxn ang="0">
                  <a:pos x="107" y="44"/>
                </a:cxn>
                <a:cxn ang="0">
                  <a:pos x="101" y="38"/>
                </a:cxn>
                <a:cxn ang="0">
                  <a:pos x="94" y="34"/>
                </a:cxn>
                <a:cxn ang="0">
                  <a:pos x="86" y="30"/>
                </a:cxn>
                <a:cxn ang="0">
                  <a:pos x="78" y="27"/>
                </a:cxn>
                <a:cxn ang="0">
                  <a:pos x="72" y="23"/>
                </a:cxn>
                <a:cxn ang="0">
                  <a:pos x="65" y="18"/>
                </a:cxn>
                <a:cxn ang="0">
                  <a:pos x="63" y="15"/>
                </a:cxn>
                <a:cxn ang="0">
                  <a:pos x="62" y="11"/>
                </a:cxn>
                <a:cxn ang="0">
                  <a:pos x="61" y="7"/>
                </a:cxn>
                <a:cxn ang="0">
                  <a:pos x="61" y="0"/>
                </a:cxn>
                <a:cxn ang="0">
                  <a:pos x="54" y="1"/>
                </a:cxn>
                <a:cxn ang="0">
                  <a:pos x="38" y="4"/>
                </a:cxn>
                <a:cxn ang="0">
                  <a:pos x="18" y="9"/>
                </a:cxn>
                <a:cxn ang="0">
                  <a:pos x="0" y="13"/>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8" name="Freeform 540"/>
            <p:cNvSpPr>
              <a:spLocks/>
            </p:cNvSpPr>
            <p:nvPr/>
          </p:nvSpPr>
          <p:spPr bwMode="auto">
            <a:xfrm>
              <a:off x="3302" y="1830"/>
              <a:ext cx="350" cy="128"/>
            </a:xfrm>
            <a:custGeom>
              <a:avLst/>
              <a:gdLst/>
              <a:ahLst/>
              <a:cxnLst>
                <a:cxn ang="0">
                  <a:pos x="992" y="124"/>
                </a:cxn>
                <a:cxn ang="0">
                  <a:pos x="970" y="103"/>
                </a:cxn>
                <a:cxn ang="0">
                  <a:pos x="962" y="57"/>
                </a:cxn>
                <a:cxn ang="0">
                  <a:pos x="936" y="36"/>
                </a:cxn>
                <a:cxn ang="0">
                  <a:pos x="817" y="19"/>
                </a:cxn>
                <a:cxn ang="0">
                  <a:pos x="726" y="58"/>
                </a:cxn>
                <a:cxn ang="0">
                  <a:pos x="678" y="65"/>
                </a:cxn>
                <a:cxn ang="0">
                  <a:pos x="632" y="65"/>
                </a:cxn>
                <a:cxn ang="0">
                  <a:pos x="612" y="44"/>
                </a:cxn>
                <a:cxn ang="0">
                  <a:pos x="560" y="37"/>
                </a:cxn>
                <a:cxn ang="0">
                  <a:pos x="525" y="19"/>
                </a:cxn>
                <a:cxn ang="0">
                  <a:pos x="483" y="21"/>
                </a:cxn>
                <a:cxn ang="0">
                  <a:pos x="465" y="0"/>
                </a:cxn>
                <a:cxn ang="0">
                  <a:pos x="390" y="16"/>
                </a:cxn>
                <a:cxn ang="0">
                  <a:pos x="299" y="26"/>
                </a:cxn>
                <a:cxn ang="0">
                  <a:pos x="257" y="45"/>
                </a:cxn>
                <a:cxn ang="0">
                  <a:pos x="138" y="61"/>
                </a:cxn>
                <a:cxn ang="0">
                  <a:pos x="173" y="75"/>
                </a:cxn>
                <a:cxn ang="0">
                  <a:pos x="164" y="90"/>
                </a:cxn>
                <a:cxn ang="0">
                  <a:pos x="114" y="93"/>
                </a:cxn>
                <a:cxn ang="0">
                  <a:pos x="42" y="94"/>
                </a:cxn>
                <a:cxn ang="0">
                  <a:pos x="8" y="110"/>
                </a:cxn>
                <a:cxn ang="0">
                  <a:pos x="0" y="147"/>
                </a:cxn>
                <a:cxn ang="0">
                  <a:pos x="16" y="167"/>
                </a:cxn>
                <a:cxn ang="0">
                  <a:pos x="22" y="193"/>
                </a:cxn>
                <a:cxn ang="0">
                  <a:pos x="21" y="210"/>
                </a:cxn>
                <a:cxn ang="0">
                  <a:pos x="49" y="237"/>
                </a:cxn>
                <a:cxn ang="0">
                  <a:pos x="56" y="259"/>
                </a:cxn>
                <a:cxn ang="0">
                  <a:pos x="74" y="271"/>
                </a:cxn>
                <a:cxn ang="0">
                  <a:pos x="96" y="290"/>
                </a:cxn>
                <a:cxn ang="0">
                  <a:pos x="205" y="352"/>
                </a:cxn>
                <a:cxn ang="0">
                  <a:pos x="253" y="370"/>
                </a:cxn>
                <a:cxn ang="0">
                  <a:pos x="267" y="358"/>
                </a:cxn>
                <a:cxn ang="0">
                  <a:pos x="277" y="338"/>
                </a:cxn>
                <a:cxn ang="0">
                  <a:pos x="297" y="316"/>
                </a:cxn>
                <a:cxn ang="0">
                  <a:pos x="334" y="323"/>
                </a:cxn>
                <a:cxn ang="0">
                  <a:pos x="362" y="358"/>
                </a:cxn>
                <a:cxn ang="0">
                  <a:pos x="399" y="370"/>
                </a:cxn>
                <a:cxn ang="0">
                  <a:pos x="447" y="359"/>
                </a:cxn>
                <a:cxn ang="0">
                  <a:pos x="493" y="335"/>
                </a:cxn>
                <a:cxn ang="0">
                  <a:pos x="525" y="327"/>
                </a:cxn>
                <a:cxn ang="0">
                  <a:pos x="564" y="326"/>
                </a:cxn>
                <a:cxn ang="0">
                  <a:pos x="567" y="367"/>
                </a:cxn>
                <a:cxn ang="0">
                  <a:pos x="590" y="377"/>
                </a:cxn>
                <a:cxn ang="0">
                  <a:pos x="613" y="362"/>
                </a:cxn>
                <a:cxn ang="0">
                  <a:pos x="647" y="336"/>
                </a:cxn>
                <a:cxn ang="0">
                  <a:pos x="752" y="327"/>
                </a:cxn>
                <a:cxn ang="0">
                  <a:pos x="831" y="315"/>
                </a:cxn>
                <a:cxn ang="0">
                  <a:pos x="918" y="283"/>
                </a:cxn>
                <a:cxn ang="0">
                  <a:pos x="967" y="286"/>
                </a:cxn>
                <a:cxn ang="0">
                  <a:pos x="1005" y="293"/>
                </a:cxn>
                <a:cxn ang="0">
                  <a:pos x="1056" y="308"/>
                </a:cxn>
                <a:cxn ang="0">
                  <a:pos x="1056" y="268"/>
                </a:cxn>
                <a:cxn ang="0">
                  <a:pos x="1026" y="219"/>
                </a:cxn>
                <a:cxn ang="0">
                  <a:pos x="1017" y="167"/>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589" name="Freeform 541"/>
          <p:cNvSpPr>
            <a:spLocks/>
          </p:cNvSpPr>
          <p:nvPr>
            <p:custDataLst>
              <p:tags r:id="rId372"/>
            </p:custDataLst>
          </p:nvPr>
        </p:nvSpPr>
        <p:spPr bwMode="auto">
          <a:xfrm>
            <a:off x="2786065" y="3481392"/>
            <a:ext cx="108347" cy="122237"/>
          </a:xfrm>
          <a:custGeom>
            <a:avLst/>
            <a:gdLst/>
            <a:ahLst/>
            <a:cxnLst>
              <a:cxn ang="0">
                <a:pos x="63" y="236"/>
              </a:cxn>
              <a:cxn ang="0">
                <a:pos x="68" y="237"/>
              </a:cxn>
              <a:cxn ang="0">
                <a:pos x="75" y="235"/>
              </a:cxn>
              <a:cxn ang="0">
                <a:pos x="83" y="234"/>
              </a:cxn>
              <a:cxn ang="0">
                <a:pos x="89" y="230"/>
              </a:cxn>
              <a:cxn ang="0">
                <a:pos x="96" y="223"/>
              </a:cxn>
              <a:cxn ang="0">
                <a:pos x="99" y="214"/>
              </a:cxn>
              <a:cxn ang="0">
                <a:pos x="123" y="209"/>
              </a:cxn>
              <a:cxn ang="0">
                <a:pos x="166" y="205"/>
              </a:cxn>
              <a:cxn ang="0">
                <a:pos x="195" y="198"/>
              </a:cxn>
              <a:cxn ang="0">
                <a:pos x="209" y="191"/>
              </a:cxn>
              <a:cxn ang="0">
                <a:pos x="220" y="181"/>
              </a:cxn>
              <a:cxn ang="0">
                <a:pos x="225" y="168"/>
              </a:cxn>
              <a:cxn ang="0">
                <a:pos x="226" y="153"/>
              </a:cxn>
              <a:cxn ang="0">
                <a:pos x="223" y="140"/>
              </a:cxn>
              <a:cxn ang="0">
                <a:pos x="215" y="123"/>
              </a:cxn>
              <a:cxn ang="0">
                <a:pos x="203" y="100"/>
              </a:cxn>
              <a:cxn ang="0">
                <a:pos x="196" y="84"/>
              </a:cxn>
              <a:cxn ang="0">
                <a:pos x="193" y="74"/>
              </a:cxn>
              <a:cxn ang="0">
                <a:pos x="195" y="59"/>
              </a:cxn>
              <a:cxn ang="0">
                <a:pos x="200" y="43"/>
              </a:cxn>
              <a:cxn ang="0">
                <a:pos x="213" y="25"/>
              </a:cxn>
              <a:cxn ang="0">
                <a:pos x="213" y="14"/>
              </a:cxn>
              <a:cxn ang="0">
                <a:pos x="191" y="7"/>
              </a:cxn>
              <a:cxn ang="0">
                <a:pos x="154" y="2"/>
              </a:cxn>
              <a:cxn ang="0">
                <a:pos x="20" y="6"/>
              </a:cxn>
              <a:cxn ang="0">
                <a:pos x="18" y="31"/>
              </a:cxn>
              <a:cxn ang="0">
                <a:pos x="10" y="54"/>
              </a:cxn>
              <a:cxn ang="0">
                <a:pos x="3" y="79"/>
              </a:cxn>
              <a:cxn ang="0">
                <a:pos x="0" y="111"/>
              </a:cxn>
              <a:cxn ang="0">
                <a:pos x="3" y="130"/>
              </a:cxn>
              <a:cxn ang="0">
                <a:pos x="10" y="146"/>
              </a:cxn>
              <a:cxn ang="0">
                <a:pos x="30" y="173"/>
              </a:cxn>
              <a:cxn ang="0">
                <a:pos x="51" y="199"/>
              </a:cxn>
              <a:cxn ang="0">
                <a:pos x="57" y="216"/>
              </a:cxn>
              <a:cxn ang="0">
                <a:pos x="61" y="234"/>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0" name="Freeform 542"/>
          <p:cNvSpPr>
            <a:spLocks/>
          </p:cNvSpPr>
          <p:nvPr>
            <p:custDataLst>
              <p:tags r:id="rId373"/>
            </p:custDataLst>
          </p:nvPr>
        </p:nvSpPr>
        <p:spPr bwMode="auto">
          <a:xfrm>
            <a:off x="7059745" y="2917825"/>
            <a:ext cx="225292" cy="458788"/>
          </a:xfrm>
          <a:custGeom>
            <a:avLst/>
            <a:gdLst/>
            <a:ahLst/>
            <a:cxnLst>
              <a:cxn ang="0">
                <a:pos x="287" y="109"/>
              </a:cxn>
              <a:cxn ang="0">
                <a:pos x="250" y="138"/>
              </a:cxn>
              <a:cxn ang="0">
                <a:pos x="199" y="197"/>
              </a:cxn>
              <a:cxn ang="0">
                <a:pos x="198" y="213"/>
              </a:cxn>
              <a:cxn ang="0">
                <a:pos x="206" y="239"/>
              </a:cxn>
              <a:cxn ang="0">
                <a:pos x="221" y="265"/>
              </a:cxn>
              <a:cxn ang="0">
                <a:pos x="240" y="288"/>
              </a:cxn>
              <a:cxn ang="0">
                <a:pos x="259" y="301"/>
              </a:cxn>
              <a:cxn ang="0">
                <a:pos x="279" y="329"/>
              </a:cxn>
              <a:cxn ang="0">
                <a:pos x="295" y="361"/>
              </a:cxn>
              <a:cxn ang="0">
                <a:pos x="305" y="369"/>
              </a:cxn>
              <a:cxn ang="0">
                <a:pos x="438" y="499"/>
              </a:cxn>
              <a:cxn ang="0">
                <a:pos x="471" y="589"/>
              </a:cxn>
              <a:cxn ang="0">
                <a:pos x="478" y="647"/>
              </a:cxn>
              <a:cxn ang="0">
                <a:pos x="476" y="687"/>
              </a:cxn>
              <a:cxn ang="0">
                <a:pos x="478" y="708"/>
              </a:cxn>
              <a:cxn ang="0">
                <a:pos x="447" y="718"/>
              </a:cxn>
              <a:cxn ang="0">
                <a:pos x="420" y="733"/>
              </a:cxn>
              <a:cxn ang="0">
                <a:pos x="391" y="756"/>
              </a:cxn>
              <a:cxn ang="0">
                <a:pos x="365" y="789"/>
              </a:cxn>
              <a:cxn ang="0">
                <a:pos x="348" y="785"/>
              </a:cxn>
              <a:cxn ang="0">
                <a:pos x="319" y="789"/>
              </a:cxn>
              <a:cxn ang="0">
                <a:pos x="313" y="804"/>
              </a:cxn>
              <a:cxn ang="0">
                <a:pos x="289" y="838"/>
              </a:cxn>
              <a:cxn ang="0">
                <a:pos x="256" y="868"/>
              </a:cxn>
              <a:cxn ang="0">
                <a:pos x="239" y="875"/>
              </a:cxn>
              <a:cxn ang="0">
                <a:pos x="232" y="868"/>
              </a:cxn>
              <a:cxn ang="0">
                <a:pos x="225" y="844"/>
              </a:cxn>
              <a:cxn ang="0">
                <a:pos x="231" y="800"/>
              </a:cxn>
              <a:cxn ang="0">
                <a:pos x="253" y="775"/>
              </a:cxn>
              <a:cxn ang="0">
                <a:pos x="277" y="760"/>
              </a:cxn>
              <a:cxn ang="0">
                <a:pos x="295" y="753"/>
              </a:cxn>
              <a:cxn ang="0">
                <a:pos x="305" y="743"/>
              </a:cxn>
              <a:cxn ang="0">
                <a:pos x="314" y="714"/>
              </a:cxn>
              <a:cxn ang="0">
                <a:pos x="330" y="686"/>
              </a:cxn>
              <a:cxn ang="0">
                <a:pos x="365" y="643"/>
              </a:cxn>
              <a:cxn ang="0">
                <a:pos x="371" y="536"/>
              </a:cxn>
              <a:cxn ang="0">
                <a:pos x="364" y="475"/>
              </a:cxn>
              <a:cxn ang="0">
                <a:pos x="341" y="427"/>
              </a:cxn>
              <a:cxn ang="0">
                <a:pos x="297" y="377"/>
              </a:cxn>
              <a:cxn ang="0">
                <a:pos x="219" y="308"/>
              </a:cxn>
              <a:cxn ang="0">
                <a:pos x="161" y="255"/>
              </a:cxn>
              <a:cxn ang="0">
                <a:pos x="108" y="198"/>
              </a:cxn>
              <a:cxn ang="0">
                <a:pos x="72" y="146"/>
              </a:cxn>
              <a:cxn ang="0">
                <a:pos x="42" y="104"/>
              </a:cxn>
              <a:cxn ang="0">
                <a:pos x="46" y="41"/>
              </a:cxn>
              <a:cxn ang="0">
                <a:pos x="129" y="19"/>
              </a:cxn>
              <a:cxn ang="0">
                <a:pos x="148" y="5"/>
              </a:cxn>
              <a:cxn ang="0">
                <a:pos x="175" y="16"/>
              </a:cxn>
              <a:cxn ang="0">
                <a:pos x="221" y="35"/>
              </a:cxn>
              <a:cxn ang="0">
                <a:pos x="269" y="67"/>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91" name="Freeform 543"/>
          <p:cNvSpPr>
            <a:spLocks/>
          </p:cNvSpPr>
          <p:nvPr>
            <p:custDataLst>
              <p:tags r:id="rId374"/>
            </p:custDataLst>
          </p:nvPr>
        </p:nvSpPr>
        <p:spPr bwMode="auto">
          <a:xfrm>
            <a:off x="7154333" y="3603625"/>
            <a:ext cx="27517" cy="57150"/>
          </a:xfrm>
          <a:custGeom>
            <a:avLst/>
            <a:gdLst/>
            <a:ahLst/>
            <a:cxnLst>
              <a:cxn ang="0">
                <a:pos x="59" y="6"/>
              </a:cxn>
              <a:cxn ang="0">
                <a:pos x="57" y="11"/>
              </a:cxn>
              <a:cxn ang="0">
                <a:pos x="53" y="15"/>
              </a:cxn>
              <a:cxn ang="0">
                <a:pos x="49" y="19"/>
              </a:cxn>
              <a:cxn ang="0">
                <a:pos x="45" y="24"/>
              </a:cxn>
              <a:cxn ang="0">
                <a:pos x="40" y="27"/>
              </a:cxn>
              <a:cxn ang="0">
                <a:pos x="36" y="29"/>
              </a:cxn>
              <a:cxn ang="0">
                <a:pos x="30" y="31"/>
              </a:cxn>
              <a:cxn ang="0">
                <a:pos x="26" y="31"/>
              </a:cxn>
              <a:cxn ang="0">
                <a:pos x="21" y="31"/>
              </a:cxn>
              <a:cxn ang="0">
                <a:pos x="17" y="30"/>
              </a:cxn>
              <a:cxn ang="0">
                <a:pos x="14" y="29"/>
              </a:cxn>
              <a:cxn ang="0">
                <a:pos x="11" y="27"/>
              </a:cxn>
              <a:cxn ang="0">
                <a:pos x="4" y="20"/>
              </a:cxn>
              <a:cxn ang="0">
                <a:pos x="0" y="12"/>
              </a:cxn>
              <a:cxn ang="0">
                <a:pos x="1" y="9"/>
              </a:cxn>
              <a:cxn ang="0">
                <a:pos x="3" y="6"/>
              </a:cxn>
              <a:cxn ang="0">
                <a:pos x="5" y="4"/>
              </a:cxn>
              <a:cxn ang="0">
                <a:pos x="8" y="3"/>
              </a:cxn>
              <a:cxn ang="0">
                <a:pos x="16" y="1"/>
              </a:cxn>
              <a:cxn ang="0">
                <a:pos x="24" y="0"/>
              </a:cxn>
              <a:cxn ang="0">
                <a:pos x="34" y="0"/>
              </a:cxn>
              <a:cxn ang="0">
                <a:pos x="42" y="2"/>
              </a:cxn>
              <a:cxn ang="0">
                <a:pos x="51" y="4"/>
              </a:cxn>
              <a:cxn ang="0">
                <a:pos x="59" y="6"/>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92" name="Freeform 544"/>
          <p:cNvSpPr>
            <a:spLocks/>
          </p:cNvSpPr>
          <p:nvPr>
            <p:custDataLst>
              <p:tags r:id="rId375"/>
            </p:custDataLst>
          </p:nvPr>
        </p:nvSpPr>
        <p:spPr bwMode="auto">
          <a:xfrm>
            <a:off x="5737228" y="2862263"/>
            <a:ext cx="189177" cy="271462"/>
          </a:xfrm>
          <a:custGeom>
            <a:avLst/>
            <a:gdLst/>
            <a:ahLst/>
            <a:cxnLst>
              <a:cxn ang="0">
                <a:pos x="200" y="8"/>
              </a:cxn>
              <a:cxn ang="0">
                <a:pos x="202" y="22"/>
              </a:cxn>
              <a:cxn ang="0">
                <a:pos x="208" y="36"/>
              </a:cxn>
              <a:cxn ang="0">
                <a:pos x="214" y="49"/>
              </a:cxn>
              <a:cxn ang="0">
                <a:pos x="224" y="63"/>
              </a:cxn>
              <a:cxn ang="0">
                <a:pos x="235" y="75"/>
              </a:cxn>
              <a:cxn ang="0">
                <a:pos x="249" y="86"/>
              </a:cxn>
              <a:cxn ang="0">
                <a:pos x="264" y="95"/>
              </a:cxn>
              <a:cxn ang="0">
                <a:pos x="316" y="106"/>
              </a:cxn>
              <a:cxn ang="0">
                <a:pos x="365" y="119"/>
              </a:cxn>
              <a:cxn ang="0">
                <a:pos x="380" y="127"/>
              </a:cxn>
              <a:cxn ang="0">
                <a:pos x="392" y="137"/>
              </a:cxn>
              <a:cxn ang="0">
                <a:pos x="398" y="151"/>
              </a:cxn>
              <a:cxn ang="0">
                <a:pos x="398" y="174"/>
              </a:cxn>
              <a:cxn ang="0">
                <a:pos x="390" y="200"/>
              </a:cxn>
              <a:cxn ang="0">
                <a:pos x="369" y="239"/>
              </a:cxn>
              <a:cxn ang="0">
                <a:pos x="344" y="276"/>
              </a:cxn>
              <a:cxn ang="0">
                <a:pos x="328" y="303"/>
              </a:cxn>
              <a:cxn ang="0">
                <a:pos x="314" y="330"/>
              </a:cxn>
              <a:cxn ang="0">
                <a:pos x="307" y="360"/>
              </a:cxn>
              <a:cxn ang="0">
                <a:pos x="297" y="377"/>
              </a:cxn>
              <a:cxn ang="0">
                <a:pos x="268" y="387"/>
              </a:cxn>
              <a:cxn ang="0">
                <a:pos x="246" y="399"/>
              </a:cxn>
              <a:cxn ang="0">
                <a:pos x="235" y="408"/>
              </a:cxn>
              <a:cxn ang="0">
                <a:pos x="227" y="417"/>
              </a:cxn>
              <a:cxn ang="0">
                <a:pos x="224" y="427"/>
              </a:cxn>
              <a:cxn ang="0">
                <a:pos x="213" y="438"/>
              </a:cxn>
              <a:cxn ang="0">
                <a:pos x="188" y="450"/>
              </a:cxn>
              <a:cxn ang="0">
                <a:pos x="173" y="456"/>
              </a:cxn>
              <a:cxn ang="0">
                <a:pos x="166" y="467"/>
              </a:cxn>
              <a:cxn ang="0">
                <a:pos x="158" y="481"/>
              </a:cxn>
              <a:cxn ang="0">
                <a:pos x="146" y="490"/>
              </a:cxn>
              <a:cxn ang="0">
                <a:pos x="131" y="494"/>
              </a:cxn>
              <a:cxn ang="0">
                <a:pos x="102" y="498"/>
              </a:cxn>
              <a:cxn ang="0">
                <a:pos x="73" y="504"/>
              </a:cxn>
              <a:cxn ang="0">
                <a:pos x="55" y="512"/>
              </a:cxn>
              <a:cxn ang="0">
                <a:pos x="46" y="514"/>
              </a:cxn>
              <a:cxn ang="0">
                <a:pos x="43" y="506"/>
              </a:cxn>
              <a:cxn ang="0">
                <a:pos x="38" y="497"/>
              </a:cxn>
              <a:cxn ang="0">
                <a:pos x="34" y="487"/>
              </a:cxn>
              <a:cxn ang="0">
                <a:pos x="33" y="468"/>
              </a:cxn>
              <a:cxn ang="0">
                <a:pos x="29" y="445"/>
              </a:cxn>
              <a:cxn ang="0">
                <a:pos x="17" y="418"/>
              </a:cxn>
              <a:cxn ang="0">
                <a:pos x="0" y="358"/>
              </a:cxn>
              <a:cxn ang="0">
                <a:pos x="194" y="185"/>
              </a:cxn>
              <a:cxn ang="0">
                <a:pos x="200" y="0"/>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3" name="Freeform 545"/>
          <p:cNvSpPr>
            <a:spLocks/>
          </p:cNvSpPr>
          <p:nvPr>
            <p:custDataLst>
              <p:tags r:id="rId376"/>
            </p:custDataLst>
          </p:nvPr>
        </p:nvSpPr>
        <p:spPr bwMode="auto">
          <a:xfrm>
            <a:off x="4357952" y="2916238"/>
            <a:ext cx="407591" cy="385762"/>
          </a:xfrm>
          <a:custGeom>
            <a:avLst/>
            <a:gdLst/>
            <a:ahLst/>
            <a:cxnLst>
              <a:cxn ang="0">
                <a:pos x="231" y="270"/>
              </a:cxn>
              <a:cxn ang="0">
                <a:pos x="245" y="264"/>
              </a:cxn>
              <a:cxn ang="0">
                <a:pos x="272" y="272"/>
              </a:cxn>
              <a:cxn ang="0">
                <a:pos x="654" y="1"/>
              </a:cxn>
              <a:cxn ang="0">
                <a:pos x="679" y="6"/>
              </a:cxn>
              <a:cxn ang="0">
                <a:pos x="711" y="21"/>
              </a:cxn>
              <a:cxn ang="0">
                <a:pos x="730" y="35"/>
              </a:cxn>
              <a:cxn ang="0">
                <a:pos x="760" y="57"/>
              </a:cxn>
              <a:cxn ang="0">
                <a:pos x="791" y="59"/>
              </a:cxn>
              <a:cxn ang="0">
                <a:pos x="831" y="43"/>
              </a:cxn>
              <a:cxn ang="0">
                <a:pos x="854" y="166"/>
              </a:cxn>
              <a:cxn ang="0">
                <a:pos x="866" y="205"/>
              </a:cxn>
              <a:cxn ang="0">
                <a:pos x="850" y="301"/>
              </a:cxn>
              <a:cxn ang="0">
                <a:pos x="848" y="376"/>
              </a:cxn>
              <a:cxn ang="0">
                <a:pos x="834" y="421"/>
              </a:cxn>
              <a:cxn ang="0">
                <a:pos x="802" y="467"/>
              </a:cxn>
              <a:cxn ang="0">
                <a:pos x="777" y="499"/>
              </a:cxn>
              <a:cxn ang="0">
                <a:pos x="758" y="567"/>
              </a:cxn>
              <a:cxn ang="0">
                <a:pos x="711" y="629"/>
              </a:cxn>
              <a:cxn ang="0">
                <a:pos x="680" y="646"/>
              </a:cxn>
              <a:cxn ang="0">
                <a:pos x="644" y="638"/>
              </a:cxn>
              <a:cxn ang="0">
                <a:pos x="611" y="625"/>
              </a:cxn>
              <a:cxn ang="0">
                <a:pos x="566" y="633"/>
              </a:cxn>
              <a:cxn ang="0">
                <a:pos x="530" y="659"/>
              </a:cxn>
              <a:cxn ang="0">
                <a:pos x="511" y="680"/>
              </a:cxn>
              <a:cxn ang="0">
                <a:pos x="491" y="684"/>
              </a:cxn>
              <a:cxn ang="0">
                <a:pos x="470" y="668"/>
              </a:cxn>
              <a:cxn ang="0">
                <a:pos x="446" y="639"/>
              </a:cxn>
              <a:cxn ang="0">
                <a:pos x="421" y="635"/>
              </a:cxn>
              <a:cxn ang="0">
                <a:pos x="405" y="647"/>
              </a:cxn>
              <a:cxn ang="0">
                <a:pos x="384" y="652"/>
              </a:cxn>
              <a:cxn ang="0">
                <a:pos x="350" y="638"/>
              </a:cxn>
              <a:cxn ang="0">
                <a:pos x="306" y="608"/>
              </a:cxn>
              <a:cxn ang="0">
                <a:pos x="271" y="604"/>
              </a:cxn>
              <a:cxn ang="0">
                <a:pos x="237" y="620"/>
              </a:cxn>
              <a:cxn ang="0">
                <a:pos x="209" y="653"/>
              </a:cxn>
              <a:cxn ang="0">
                <a:pos x="190" y="692"/>
              </a:cxn>
              <a:cxn ang="0">
                <a:pos x="178" y="719"/>
              </a:cxn>
              <a:cxn ang="0">
                <a:pos x="149" y="702"/>
              </a:cxn>
              <a:cxn ang="0">
                <a:pos x="100" y="740"/>
              </a:cxn>
              <a:cxn ang="0">
                <a:pos x="66" y="699"/>
              </a:cxn>
              <a:cxn ang="0">
                <a:pos x="64" y="644"/>
              </a:cxn>
              <a:cxn ang="0">
                <a:pos x="50" y="613"/>
              </a:cxn>
              <a:cxn ang="0">
                <a:pos x="20" y="587"/>
              </a:cxn>
              <a:cxn ang="0">
                <a:pos x="5" y="558"/>
              </a:cxn>
              <a:cxn ang="0">
                <a:pos x="53" y="530"/>
              </a:cxn>
              <a:cxn ang="0">
                <a:pos x="76" y="518"/>
              </a:cxn>
              <a:cxn ang="0">
                <a:pos x="139" y="510"/>
              </a:cxn>
              <a:cxn ang="0">
                <a:pos x="182" y="500"/>
              </a:cxn>
              <a:cxn ang="0">
                <a:pos x="201" y="475"/>
              </a:cxn>
              <a:cxn ang="0">
                <a:pos x="219" y="424"/>
              </a:cxn>
              <a:cxn ang="0">
                <a:pos x="224" y="367"/>
              </a:cxn>
              <a:cxn ang="0">
                <a:pos x="219" y="320"/>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94" name="Freeform 546"/>
          <p:cNvSpPr>
            <a:spLocks/>
          </p:cNvSpPr>
          <p:nvPr>
            <p:custDataLst>
              <p:tags r:id="rId377"/>
            </p:custDataLst>
          </p:nvPr>
        </p:nvSpPr>
        <p:spPr bwMode="auto">
          <a:xfrm>
            <a:off x="4000238" y="2533650"/>
            <a:ext cx="325041" cy="260350"/>
          </a:xfrm>
          <a:custGeom>
            <a:avLst/>
            <a:gdLst/>
            <a:ahLst/>
            <a:cxnLst>
              <a:cxn ang="0">
                <a:pos x="648" y="53"/>
              </a:cxn>
              <a:cxn ang="0">
                <a:pos x="657" y="161"/>
              </a:cxn>
              <a:cxn ang="0">
                <a:pos x="661" y="167"/>
              </a:cxn>
              <a:cxn ang="0">
                <a:pos x="677" y="177"/>
              </a:cxn>
              <a:cxn ang="0">
                <a:pos x="694" y="189"/>
              </a:cxn>
              <a:cxn ang="0">
                <a:pos x="697" y="198"/>
              </a:cxn>
              <a:cxn ang="0">
                <a:pos x="694" y="211"/>
              </a:cxn>
              <a:cxn ang="0">
                <a:pos x="685" y="217"/>
              </a:cxn>
              <a:cxn ang="0">
                <a:pos x="655" y="218"/>
              </a:cxn>
              <a:cxn ang="0">
                <a:pos x="605" y="228"/>
              </a:cxn>
              <a:cxn ang="0">
                <a:pos x="567" y="250"/>
              </a:cxn>
              <a:cxn ang="0">
                <a:pos x="549" y="267"/>
              </a:cxn>
              <a:cxn ang="0">
                <a:pos x="539" y="288"/>
              </a:cxn>
              <a:cxn ang="0">
                <a:pos x="521" y="302"/>
              </a:cxn>
              <a:cxn ang="0">
                <a:pos x="491" y="324"/>
              </a:cxn>
              <a:cxn ang="0">
                <a:pos x="455" y="352"/>
              </a:cxn>
              <a:cxn ang="0">
                <a:pos x="420" y="370"/>
              </a:cxn>
              <a:cxn ang="0">
                <a:pos x="372" y="377"/>
              </a:cxn>
              <a:cxn ang="0">
                <a:pos x="344" y="380"/>
              </a:cxn>
              <a:cxn ang="0">
                <a:pos x="316" y="396"/>
              </a:cxn>
              <a:cxn ang="0">
                <a:pos x="290" y="417"/>
              </a:cxn>
              <a:cxn ang="0">
                <a:pos x="265" y="426"/>
              </a:cxn>
              <a:cxn ang="0">
                <a:pos x="5" y="496"/>
              </a:cxn>
              <a:cxn ang="0">
                <a:pos x="32" y="487"/>
              </a:cxn>
              <a:cxn ang="0">
                <a:pos x="85" y="473"/>
              </a:cxn>
              <a:cxn ang="0">
                <a:pos x="93" y="459"/>
              </a:cxn>
              <a:cxn ang="0">
                <a:pos x="99" y="438"/>
              </a:cxn>
              <a:cxn ang="0">
                <a:pos x="119" y="422"/>
              </a:cxn>
              <a:cxn ang="0">
                <a:pos x="160" y="399"/>
              </a:cxn>
              <a:cxn ang="0">
                <a:pos x="181" y="382"/>
              </a:cxn>
              <a:cxn ang="0">
                <a:pos x="192" y="357"/>
              </a:cxn>
              <a:cxn ang="0">
                <a:pos x="193" y="316"/>
              </a:cxn>
              <a:cxn ang="0">
                <a:pos x="195" y="254"/>
              </a:cxn>
              <a:cxn ang="0">
                <a:pos x="192" y="192"/>
              </a:cxn>
              <a:cxn ang="0">
                <a:pos x="214" y="189"/>
              </a:cxn>
              <a:cxn ang="0">
                <a:pos x="228" y="179"/>
              </a:cxn>
              <a:cxn ang="0">
                <a:pos x="241" y="165"/>
              </a:cxn>
              <a:cxn ang="0">
                <a:pos x="252" y="152"/>
              </a:cxn>
              <a:cxn ang="0">
                <a:pos x="281" y="146"/>
              </a:cxn>
              <a:cxn ang="0">
                <a:pos x="314" y="143"/>
              </a:cxn>
              <a:cxn ang="0">
                <a:pos x="340" y="131"/>
              </a:cxn>
              <a:cxn ang="0">
                <a:pos x="360" y="108"/>
              </a:cxn>
              <a:cxn ang="0">
                <a:pos x="388" y="48"/>
              </a:cxn>
              <a:cxn ang="0">
                <a:pos x="407" y="12"/>
              </a:cxn>
              <a:cxn ang="0">
                <a:pos x="426" y="8"/>
              </a:cxn>
              <a:cxn ang="0">
                <a:pos x="449" y="20"/>
              </a:cxn>
              <a:cxn ang="0">
                <a:pos x="512" y="18"/>
              </a:cxn>
              <a:cxn ang="0">
                <a:pos x="590" y="13"/>
              </a:cxn>
              <a:cxn ang="0">
                <a:pos x="597" y="17"/>
              </a:cxn>
              <a:cxn ang="0">
                <a:pos x="605" y="36"/>
              </a:cxn>
              <a:cxn ang="0">
                <a:pos x="611" y="51"/>
              </a:cxn>
              <a:cxn ang="0">
                <a:pos x="618" y="50"/>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5" name="Freeform 547"/>
          <p:cNvSpPr>
            <a:spLocks/>
          </p:cNvSpPr>
          <p:nvPr>
            <p:custDataLst>
              <p:tags r:id="rId378"/>
            </p:custDataLst>
          </p:nvPr>
        </p:nvSpPr>
        <p:spPr bwMode="auto">
          <a:xfrm>
            <a:off x="4758667" y="1463680"/>
            <a:ext cx="256248" cy="92075"/>
          </a:xfrm>
          <a:custGeom>
            <a:avLst/>
            <a:gdLst/>
            <a:ahLst/>
            <a:cxnLst>
              <a:cxn ang="0">
                <a:pos x="74" y="19"/>
              </a:cxn>
              <a:cxn ang="0">
                <a:pos x="94" y="34"/>
              </a:cxn>
              <a:cxn ang="0">
                <a:pos x="110" y="27"/>
              </a:cxn>
              <a:cxn ang="0">
                <a:pos x="132" y="27"/>
              </a:cxn>
              <a:cxn ang="0">
                <a:pos x="161" y="44"/>
              </a:cxn>
              <a:cxn ang="0">
                <a:pos x="209" y="19"/>
              </a:cxn>
              <a:cxn ang="0">
                <a:pos x="243" y="19"/>
              </a:cxn>
              <a:cxn ang="0">
                <a:pos x="260" y="16"/>
              </a:cxn>
              <a:cxn ang="0">
                <a:pos x="269" y="14"/>
              </a:cxn>
              <a:cxn ang="0">
                <a:pos x="279" y="11"/>
              </a:cxn>
              <a:cxn ang="0">
                <a:pos x="286" y="3"/>
              </a:cxn>
              <a:cxn ang="0">
                <a:pos x="321" y="5"/>
              </a:cxn>
              <a:cxn ang="0">
                <a:pos x="333" y="12"/>
              </a:cxn>
              <a:cxn ang="0">
                <a:pos x="348" y="7"/>
              </a:cxn>
              <a:cxn ang="0">
                <a:pos x="353" y="0"/>
              </a:cxn>
              <a:cxn ang="0">
                <a:pos x="367" y="7"/>
              </a:cxn>
              <a:cxn ang="0">
                <a:pos x="389" y="7"/>
              </a:cxn>
              <a:cxn ang="0">
                <a:pos x="436" y="1"/>
              </a:cxn>
              <a:cxn ang="0">
                <a:pos x="482" y="6"/>
              </a:cxn>
              <a:cxn ang="0">
                <a:pos x="528" y="12"/>
              </a:cxn>
              <a:cxn ang="0">
                <a:pos x="545" y="49"/>
              </a:cxn>
              <a:cxn ang="0">
                <a:pos x="537" y="60"/>
              </a:cxn>
              <a:cxn ang="0">
                <a:pos x="513" y="62"/>
              </a:cxn>
              <a:cxn ang="0">
                <a:pos x="483" y="54"/>
              </a:cxn>
              <a:cxn ang="0">
                <a:pos x="413" y="44"/>
              </a:cxn>
              <a:cxn ang="0">
                <a:pos x="438" y="81"/>
              </a:cxn>
              <a:cxn ang="0">
                <a:pos x="471" y="102"/>
              </a:cxn>
              <a:cxn ang="0">
                <a:pos x="493" y="119"/>
              </a:cxn>
              <a:cxn ang="0">
                <a:pos x="475" y="136"/>
              </a:cxn>
              <a:cxn ang="0">
                <a:pos x="449" y="142"/>
              </a:cxn>
              <a:cxn ang="0">
                <a:pos x="426" y="141"/>
              </a:cxn>
              <a:cxn ang="0">
                <a:pos x="412" y="134"/>
              </a:cxn>
              <a:cxn ang="0">
                <a:pos x="399" y="130"/>
              </a:cxn>
              <a:cxn ang="0">
                <a:pos x="385" y="121"/>
              </a:cxn>
              <a:cxn ang="0">
                <a:pos x="375" y="104"/>
              </a:cxn>
              <a:cxn ang="0">
                <a:pos x="365" y="92"/>
              </a:cxn>
              <a:cxn ang="0">
                <a:pos x="344" y="84"/>
              </a:cxn>
              <a:cxn ang="0">
                <a:pos x="325" y="76"/>
              </a:cxn>
              <a:cxn ang="0">
                <a:pos x="303" y="87"/>
              </a:cxn>
              <a:cxn ang="0">
                <a:pos x="258" y="134"/>
              </a:cxn>
              <a:cxn ang="0">
                <a:pos x="236" y="163"/>
              </a:cxn>
              <a:cxn ang="0">
                <a:pos x="220" y="172"/>
              </a:cxn>
              <a:cxn ang="0">
                <a:pos x="188" y="167"/>
              </a:cxn>
              <a:cxn ang="0">
                <a:pos x="165" y="155"/>
              </a:cxn>
              <a:cxn ang="0">
                <a:pos x="113" y="105"/>
              </a:cxn>
              <a:cxn ang="0">
                <a:pos x="95" y="91"/>
              </a:cxn>
              <a:cxn ang="0">
                <a:pos x="60" y="76"/>
              </a:cxn>
              <a:cxn ang="0">
                <a:pos x="16" y="58"/>
              </a:cxn>
              <a:cxn ang="0">
                <a:pos x="11" y="34"/>
              </a:cxn>
              <a:cxn ang="0">
                <a:pos x="28" y="19"/>
              </a:cxn>
              <a:cxn ang="0">
                <a:pos x="47" y="12"/>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0070C0"/>
          </a:solidFill>
          <a:ln w="9525" cap="flat" cmpd="sng">
            <a:solidFill>
              <a:srgbClr val="00B0F0"/>
            </a:solidFill>
            <a:prstDash val="solid"/>
            <a:round/>
            <a:headEnd type="none" w="med" len="med"/>
            <a:tailEnd type="none" w="med" len="med"/>
          </a:ln>
          <a:effectLst/>
        </p:spPr>
        <p:txBody>
          <a:bodyPr/>
          <a:lstStyle/>
          <a:p>
            <a:endParaRPr lang="en-US" dirty="0"/>
          </a:p>
        </p:txBody>
      </p:sp>
      <p:sp>
        <p:nvSpPr>
          <p:cNvPr id="2596" name="Freeform 548"/>
          <p:cNvSpPr>
            <a:spLocks/>
          </p:cNvSpPr>
          <p:nvPr>
            <p:custDataLst>
              <p:tags r:id="rId379"/>
            </p:custDataLst>
          </p:nvPr>
        </p:nvSpPr>
        <p:spPr bwMode="auto">
          <a:xfrm>
            <a:off x="5312437" y="1447805"/>
            <a:ext cx="116946" cy="60325"/>
          </a:xfrm>
          <a:custGeom>
            <a:avLst/>
            <a:gdLst/>
            <a:ahLst/>
            <a:cxnLst>
              <a:cxn ang="0">
                <a:pos x="27" y="36"/>
              </a:cxn>
              <a:cxn ang="0">
                <a:pos x="36" y="36"/>
              </a:cxn>
              <a:cxn ang="0">
                <a:pos x="45" y="35"/>
              </a:cxn>
              <a:cxn ang="0">
                <a:pos x="53" y="33"/>
              </a:cxn>
              <a:cxn ang="0">
                <a:pos x="59" y="31"/>
              </a:cxn>
              <a:cxn ang="0">
                <a:pos x="66" y="30"/>
              </a:cxn>
              <a:cxn ang="0">
                <a:pos x="72" y="29"/>
              </a:cxn>
              <a:cxn ang="0">
                <a:pos x="80" y="29"/>
              </a:cxn>
              <a:cxn ang="0">
                <a:pos x="87" y="30"/>
              </a:cxn>
              <a:cxn ang="0">
                <a:pos x="87" y="42"/>
              </a:cxn>
              <a:cxn ang="0">
                <a:pos x="154" y="42"/>
              </a:cxn>
              <a:cxn ang="0">
                <a:pos x="154" y="39"/>
              </a:cxn>
              <a:cxn ang="0">
                <a:pos x="156" y="36"/>
              </a:cxn>
              <a:cxn ang="0">
                <a:pos x="159" y="33"/>
              </a:cxn>
              <a:cxn ang="0">
                <a:pos x="163" y="31"/>
              </a:cxn>
              <a:cxn ang="0">
                <a:pos x="175" y="26"/>
              </a:cxn>
              <a:cxn ang="0">
                <a:pos x="190" y="23"/>
              </a:cxn>
              <a:cxn ang="0">
                <a:pos x="221" y="17"/>
              </a:cxn>
              <a:cxn ang="0">
                <a:pos x="246" y="12"/>
              </a:cxn>
              <a:cxn ang="0">
                <a:pos x="212" y="13"/>
              </a:cxn>
              <a:cxn ang="0">
                <a:pos x="186" y="14"/>
              </a:cxn>
              <a:cxn ang="0">
                <a:pos x="178" y="15"/>
              </a:cxn>
              <a:cxn ang="0">
                <a:pos x="171" y="15"/>
              </a:cxn>
              <a:cxn ang="0">
                <a:pos x="168" y="14"/>
              </a:cxn>
              <a:cxn ang="0">
                <a:pos x="167" y="12"/>
              </a:cxn>
              <a:cxn ang="0">
                <a:pos x="159" y="16"/>
              </a:cxn>
              <a:cxn ang="0">
                <a:pos x="152" y="17"/>
              </a:cxn>
              <a:cxn ang="0">
                <a:pos x="147" y="17"/>
              </a:cxn>
              <a:cxn ang="0">
                <a:pos x="141" y="15"/>
              </a:cxn>
              <a:cxn ang="0">
                <a:pos x="137" y="12"/>
              </a:cxn>
              <a:cxn ang="0">
                <a:pos x="133" y="9"/>
              </a:cxn>
              <a:cxn ang="0">
                <a:pos x="129" y="5"/>
              </a:cxn>
              <a:cxn ang="0">
                <a:pos x="126" y="0"/>
              </a:cxn>
              <a:cxn ang="0">
                <a:pos x="121" y="2"/>
              </a:cxn>
              <a:cxn ang="0">
                <a:pos x="113" y="4"/>
              </a:cxn>
              <a:cxn ang="0">
                <a:pos x="103" y="5"/>
              </a:cxn>
              <a:cxn ang="0">
                <a:pos x="93" y="5"/>
              </a:cxn>
              <a:cxn ang="0">
                <a:pos x="74" y="6"/>
              </a:cxn>
              <a:cxn ang="0">
                <a:pos x="60" y="6"/>
              </a:cxn>
              <a:cxn ang="0">
                <a:pos x="58" y="9"/>
              </a:cxn>
              <a:cxn ang="0">
                <a:pos x="56" y="12"/>
              </a:cxn>
              <a:cxn ang="0">
                <a:pos x="54" y="15"/>
              </a:cxn>
              <a:cxn ang="0">
                <a:pos x="50" y="17"/>
              </a:cxn>
              <a:cxn ang="0">
                <a:pos x="42" y="20"/>
              </a:cxn>
              <a:cxn ang="0">
                <a:pos x="33" y="22"/>
              </a:cxn>
              <a:cxn ang="0">
                <a:pos x="14" y="24"/>
              </a:cxn>
              <a:cxn ang="0">
                <a:pos x="0" y="24"/>
              </a:cxn>
              <a:cxn ang="0">
                <a:pos x="1" y="27"/>
              </a:cxn>
              <a:cxn ang="0">
                <a:pos x="3" y="29"/>
              </a:cxn>
              <a:cxn ang="0">
                <a:pos x="5" y="31"/>
              </a:cxn>
              <a:cxn ang="0">
                <a:pos x="9" y="33"/>
              </a:cxn>
              <a:cxn ang="0">
                <a:pos x="17" y="35"/>
              </a:cxn>
              <a:cxn ang="0">
                <a:pos x="27" y="36"/>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7" name="Freeform 549"/>
          <p:cNvSpPr>
            <a:spLocks/>
          </p:cNvSpPr>
          <p:nvPr>
            <p:custDataLst>
              <p:tags r:id="rId380"/>
            </p:custDataLst>
          </p:nvPr>
        </p:nvSpPr>
        <p:spPr bwMode="auto">
          <a:xfrm>
            <a:off x="5467218" y="1430338"/>
            <a:ext cx="68792" cy="57150"/>
          </a:xfrm>
          <a:custGeom>
            <a:avLst/>
            <a:gdLst/>
            <a:ahLst/>
            <a:cxnLst>
              <a:cxn ang="0">
                <a:pos x="103" y="0"/>
              </a:cxn>
              <a:cxn ang="0">
                <a:pos x="118" y="1"/>
              </a:cxn>
              <a:cxn ang="0">
                <a:pos x="134" y="3"/>
              </a:cxn>
              <a:cxn ang="0">
                <a:pos x="145" y="5"/>
              </a:cxn>
              <a:cxn ang="0">
                <a:pos x="149" y="6"/>
              </a:cxn>
              <a:cxn ang="0">
                <a:pos x="149" y="8"/>
              </a:cxn>
              <a:cxn ang="0">
                <a:pos x="147" y="10"/>
              </a:cxn>
              <a:cxn ang="0">
                <a:pos x="145" y="12"/>
              </a:cxn>
              <a:cxn ang="0">
                <a:pos x="141" y="13"/>
              </a:cxn>
              <a:cxn ang="0">
                <a:pos x="137" y="14"/>
              </a:cxn>
              <a:cxn ang="0">
                <a:pos x="132" y="14"/>
              </a:cxn>
              <a:cxn ang="0">
                <a:pos x="127" y="14"/>
              </a:cxn>
              <a:cxn ang="0">
                <a:pos x="123" y="12"/>
              </a:cxn>
              <a:cxn ang="0">
                <a:pos x="123" y="23"/>
              </a:cxn>
              <a:cxn ang="0">
                <a:pos x="123" y="33"/>
              </a:cxn>
              <a:cxn ang="0">
                <a:pos x="123" y="41"/>
              </a:cxn>
              <a:cxn ang="0">
                <a:pos x="123" y="49"/>
              </a:cxn>
              <a:cxn ang="0">
                <a:pos x="116" y="50"/>
              </a:cxn>
              <a:cxn ang="0">
                <a:pos x="109" y="51"/>
              </a:cxn>
              <a:cxn ang="0">
                <a:pos x="104" y="53"/>
              </a:cxn>
              <a:cxn ang="0">
                <a:pos x="100" y="55"/>
              </a:cxn>
              <a:cxn ang="0">
                <a:pos x="94" y="57"/>
              </a:cxn>
              <a:cxn ang="0">
                <a:pos x="89" y="59"/>
              </a:cxn>
              <a:cxn ang="0">
                <a:pos x="83" y="61"/>
              </a:cxn>
              <a:cxn ang="0">
                <a:pos x="76" y="61"/>
              </a:cxn>
              <a:cxn ang="0">
                <a:pos x="67" y="60"/>
              </a:cxn>
              <a:cxn ang="0">
                <a:pos x="53" y="57"/>
              </a:cxn>
              <a:cxn ang="0">
                <a:pos x="39" y="54"/>
              </a:cxn>
              <a:cxn ang="0">
                <a:pos x="25" y="49"/>
              </a:cxn>
              <a:cxn ang="0">
                <a:pos x="12" y="45"/>
              </a:cxn>
              <a:cxn ang="0">
                <a:pos x="3" y="41"/>
              </a:cxn>
              <a:cxn ang="0">
                <a:pos x="1" y="39"/>
              </a:cxn>
              <a:cxn ang="0">
                <a:pos x="0" y="38"/>
              </a:cxn>
              <a:cxn ang="0">
                <a:pos x="0" y="37"/>
              </a:cxn>
              <a:cxn ang="0">
                <a:pos x="3" y="37"/>
              </a:cxn>
              <a:cxn ang="0">
                <a:pos x="19" y="36"/>
              </a:cxn>
              <a:cxn ang="0">
                <a:pos x="35" y="35"/>
              </a:cxn>
              <a:cxn ang="0">
                <a:pos x="48" y="32"/>
              </a:cxn>
              <a:cxn ang="0">
                <a:pos x="60" y="27"/>
              </a:cxn>
              <a:cxn ang="0">
                <a:pos x="72" y="22"/>
              </a:cxn>
              <a:cxn ang="0">
                <a:pos x="82" y="16"/>
              </a:cxn>
              <a:cxn ang="0">
                <a:pos x="93" y="8"/>
              </a:cxn>
              <a:cxn ang="0">
                <a:pos x="103" y="0"/>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8" name="Freeform 550"/>
          <p:cNvSpPr>
            <a:spLocks/>
          </p:cNvSpPr>
          <p:nvPr>
            <p:custDataLst>
              <p:tags r:id="rId381"/>
            </p:custDataLst>
          </p:nvPr>
        </p:nvSpPr>
        <p:spPr bwMode="auto">
          <a:xfrm>
            <a:off x="5506776" y="1438275"/>
            <a:ext cx="141023" cy="57150"/>
          </a:xfrm>
          <a:custGeom>
            <a:avLst/>
            <a:gdLst/>
            <a:ahLst/>
            <a:cxnLst>
              <a:cxn ang="0">
                <a:pos x="133" y="72"/>
              </a:cxn>
              <a:cxn ang="0">
                <a:pos x="154" y="65"/>
              </a:cxn>
              <a:cxn ang="0">
                <a:pos x="178" y="54"/>
              </a:cxn>
              <a:cxn ang="0">
                <a:pos x="199" y="42"/>
              </a:cxn>
              <a:cxn ang="0">
                <a:pos x="207" y="40"/>
              </a:cxn>
              <a:cxn ang="0">
                <a:pos x="211" y="46"/>
              </a:cxn>
              <a:cxn ang="0">
                <a:pos x="220" y="51"/>
              </a:cxn>
              <a:cxn ang="0">
                <a:pos x="243" y="55"/>
              </a:cxn>
              <a:cxn ang="0">
                <a:pos x="269" y="55"/>
              </a:cxn>
              <a:cxn ang="0">
                <a:pos x="286" y="55"/>
              </a:cxn>
              <a:cxn ang="0">
                <a:pos x="293" y="46"/>
              </a:cxn>
              <a:cxn ang="0">
                <a:pos x="298" y="31"/>
              </a:cxn>
              <a:cxn ang="0">
                <a:pos x="279" y="25"/>
              </a:cxn>
              <a:cxn ang="0">
                <a:pos x="244" y="25"/>
              </a:cxn>
              <a:cxn ang="0">
                <a:pos x="225" y="25"/>
              </a:cxn>
              <a:cxn ang="0">
                <a:pos x="214" y="27"/>
              </a:cxn>
              <a:cxn ang="0">
                <a:pos x="204" y="33"/>
              </a:cxn>
              <a:cxn ang="0">
                <a:pos x="172" y="37"/>
              </a:cxn>
              <a:cxn ang="0">
                <a:pos x="176" y="28"/>
              </a:cxn>
              <a:cxn ang="0">
                <a:pos x="180" y="21"/>
              </a:cxn>
              <a:cxn ang="0">
                <a:pos x="194" y="13"/>
              </a:cxn>
              <a:cxn ang="0">
                <a:pos x="210" y="9"/>
              </a:cxn>
              <a:cxn ang="0">
                <a:pos x="225" y="0"/>
              </a:cxn>
              <a:cxn ang="0">
                <a:pos x="185" y="3"/>
              </a:cxn>
              <a:cxn ang="0">
                <a:pos x="157" y="11"/>
              </a:cxn>
              <a:cxn ang="0">
                <a:pos x="134" y="25"/>
              </a:cxn>
              <a:cxn ang="0">
                <a:pos x="114" y="40"/>
              </a:cxn>
              <a:cxn ang="0">
                <a:pos x="100" y="53"/>
              </a:cxn>
              <a:cxn ang="0">
                <a:pos x="87" y="59"/>
              </a:cxn>
              <a:cxn ang="0">
                <a:pos x="64" y="63"/>
              </a:cxn>
              <a:cxn ang="0">
                <a:pos x="32" y="64"/>
              </a:cxn>
              <a:cxn ang="0">
                <a:pos x="12" y="67"/>
              </a:cxn>
              <a:cxn ang="0">
                <a:pos x="2" y="70"/>
              </a:cxn>
              <a:cxn ang="0">
                <a:pos x="39" y="74"/>
              </a:cxn>
              <a:cxn ang="0">
                <a:pos x="102" y="74"/>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549" name="TextBox 548"/>
          <p:cNvSpPr txBox="1"/>
          <p:nvPr/>
        </p:nvSpPr>
        <p:spPr>
          <a:xfrm>
            <a:off x="0" y="2209805"/>
            <a:ext cx="1320800" cy="461665"/>
          </a:xfrm>
          <a:prstGeom prst="rect">
            <a:avLst/>
          </a:prstGeom>
          <a:noFill/>
        </p:spPr>
        <p:txBody>
          <a:bodyPr wrap="square" rtlCol="0">
            <a:spAutoFit/>
          </a:bodyPr>
          <a:lstStyle/>
          <a:p>
            <a:r>
              <a:rPr lang="en-US" sz="1200" dirty="0" smtClean="0">
                <a:solidFill>
                  <a:schemeClr val="tx1"/>
                </a:solidFill>
              </a:rPr>
              <a:t>USGS/NOAA</a:t>
            </a:r>
          </a:p>
          <a:p>
            <a:r>
              <a:rPr lang="en-US" sz="1200" dirty="0" smtClean="0">
                <a:solidFill>
                  <a:schemeClr val="tx1"/>
                </a:solidFill>
              </a:rPr>
              <a:t>NASA/NIST</a:t>
            </a:r>
            <a:endParaRPr lang="en-US" sz="1200" dirty="0">
              <a:solidFill>
                <a:schemeClr val="tx1"/>
              </a:solidFill>
            </a:endParaRPr>
          </a:p>
        </p:txBody>
      </p:sp>
      <p:sp>
        <p:nvSpPr>
          <p:cNvPr id="550" name="TextBox 549"/>
          <p:cNvSpPr txBox="1"/>
          <p:nvPr/>
        </p:nvSpPr>
        <p:spPr>
          <a:xfrm>
            <a:off x="5778500" y="1524005"/>
            <a:ext cx="1320800" cy="276999"/>
          </a:xfrm>
          <a:prstGeom prst="rect">
            <a:avLst/>
          </a:prstGeom>
          <a:noFill/>
        </p:spPr>
        <p:txBody>
          <a:bodyPr wrap="square" rtlCol="0">
            <a:spAutoFit/>
          </a:bodyPr>
          <a:lstStyle/>
          <a:p>
            <a:r>
              <a:rPr lang="en-US" sz="1200" dirty="0" smtClean="0">
                <a:solidFill>
                  <a:schemeClr val="tx1"/>
                </a:solidFill>
              </a:rPr>
              <a:t>ROSHYDRO</a:t>
            </a:r>
            <a:endParaRPr lang="en-US" sz="1200" dirty="0">
              <a:solidFill>
                <a:schemeClr val="tx1"/>
              </a:solidFill>
            </a:endParaRPr>
          </a:p>
        </p:txBody>
      </p:sp>
      <p:sp>
        <p:nvSpPr>
          <p:cNvPr id="551" name="TextBox 550"/>
          <p:cNvSpPr txBox="1"/>
          <p:nvPr/>
        </p:nvSpPr>
        <p:spPr>
          <a:xfrm>
            <a:off x="6604000" y="2438405"/>
            <a:ext cx="660400" cy="276999"/>
          </a:xfrm>
          <a:prstGeom prst="rect">
            <a:avLst/>
          </a:prstGeom>
          <a:noFill/>
        </p:spPr>
        <p:txBody>
          <a:bodyPr wrap="square" rtlCol="0">
            <a:spAutoFit/>
          </a:bodyPr>
          <a:lstStyle/>
          <a:p>
            <a:r>
              <a:rPr lang="en-US" sz="1200" dirty="0" smtClean="0">
                <a:solidFill>
                  <a:schemeClr val="tx1"/>
                </a:solidFill>
              </a:rPr>
              <a:t>CMA</a:t>
            </a:r>
            <a:endParaRPr lang="en-US" sz="1200" dirty="0">
              <a:solidFill>
                <a:schemeClr val="tx1"/>
              </a:solidFill>
            </a:endParaRPr>
          </a:p>
        </p:txBody>
      </p:sp>
      <p:sp>
        <p:nvSpPr>
          <p:cNvPr id="552" name="TextBox 551"/>
          <p:cNvSpPr txBox="1"/>
          <p:nvPr/>
        </p:nvSpPr>
        <p:spPr>
          <a:xfrm>
            <a:off x="5943600" y="3429003"/>
            <a:ext cx="1073150" cy="276999"/>
          </a:xfrm>
          <a:prstGeom prst="rect">
            <a:avLst/>
          </a:prstGeom>
          <a:noFill/>
        </p:spPr>
        <p:txBody>
          <a:bodyPr wrap="square" rtlCol="0">
            <a:spAutoFit/>
          </a:bodyPr>
          <a:lstStyle/>
          <a:p>
            <a:r>
              <a:rPr lang="en-US" sz="1200" dirty="0" smtClean="0">
                <a:solidFill>
                  <a:schemeClr val="tx1"/>
                </a:solidFill>
              </a:rPr>
              <a:t>IMD/ISRO</a:t>
            </a:r>
            <a:endParaRPr lang="en-US" sz="1200" dirty="0">
              <a:solidFill>
                <a:schemeClr val="tx1"/>
              </a:solidFill>
            </a:endParaRPr>
          </a:p>
        </p:txBody>
      </p:sp>
      <p:sp>
        <p:nvSpPr>
          <p:cNvPr id="553" name="TextBox 552"/>
          <p:cNvSpPr txBox="1"/>
          <p:nvPr/>
        </p:nvSpPr>
        <p:spPr>
          <a:xfrm>
            <a:off x="8007350" y="2438405"/>
            <a:ext cx="1022350" cy="276999"/>
          </a:xfrm>
          <a:prstGeom prst="rect">
            <a:avLst/>
          </a:prstGeom>
          <a:noFill/>
        </p:spPr>
        <p:txBody>
          <a:bodyPr wrap="square" rtlCol="0">
            <a:spAutoFit/>
          </a:bodyPr>
          <a:lstStyle/>
          <a:p>
            <a:r>
              <a:rPr lang="en-US" sz="1200" dirty="0" smtClean="0">
                <a:solidFill>
                  <a:schemeClr val="tx1"/>
                </a:solidFill>
              </a:rPr>
              <a:t>JMA/JAXA</a:t>
            </a:r>
            <a:endParaRPr lang="en-US" sz="1200" dirty="0"/>
          </a:p>
        </p:txBody>
      </p:sp>
      <p:sp>
        <p:nvSpPr>
          <p:cNvPr id="554" name="TextBox 553"/>
          <p:cNvSpPr txBox="1"/>
          <p:nvPr/>
        </p:nvSpPr>
        <p:spPr>
          <a:xfrm>
            <a:off x="7264400" y="2237606"/>
            <a:ext cx="577850" cy="276999"/>
          </a:xfrm>
          <a:prstGeom prst="rect">
            <a:avLst/>
          </a:prstGeom>
          <a:noFill/>
        </p:spPr>
        <p:txBody>
          <a:bodyPr wrap="square" rtlCol="0">
            <a:spAutoFit/>
          </a:bodyPr>
          <a:lstStyle/>
          <a:p>
            <a:r>
              <a:rPr lang="en-US" sz="1200" dirty="0" smtClean="0"/>
              <a:t>KMA</a:t>
            </a:r>
            <a:endParaRPr lang="en-US" sz="1200" dirty="0"/>
          </a:p>
        </p:txBody>
      </p:sp>
      <p:sp>
        <p:nvSpPr>
          <p:cNvPr id="555" name="TextBox 554"/>
          <p:cNvSpPr txBox="1"/>
          <p:nvPr/>
        </p:nvSpPr>
        <p:spPr>
          <a:xfrm>
            <a:off x="3302000" y="1676404"/>
            <a:ext cx="1155700" cy="461665"/>
          </a:xfrm>
          <a:prstGeom prst="rect">
            <a:avLst/>
          </a:prstGeom>
          <a:noFill/>
        </p:spPr>
        <p:txBody>
          <a:bodyPr wrap="square" rtlCol="0">
            <a:spAutoFit/>
          </a:bodyPr>
          <a:lstStyle/>
          <a:p>
            <a:r>
              <a:rPr lang="en-US" sz="1200" dirty="0" smtClean="0">
                <a:solidFill>
                  <a:schemeClr val="tx1"/>
                </a:solidFill>
              </a:rPr>
              <a:t>EUMETSAT</a:t>
            </a:r>
          </a:p>
          <a:p>
            <a:r>
              <a:rPr lang="en-US" sz="1200" dirty="0" smtClean="0">
                <a:solidFill>
                  <a:schemeClr val="tx1"/>
                </a:solidFill>
              </a:rPr>
              <a:t>CNES</a:t>
            </a:r>
          </a:p>
        </p:txBody>
      </p:sp>
      <p:sp>
        <p:nvSpPr>
          <p:cNvPr id="556" name="TextBox 555"/>
          <p:cNvSpPr txBox="1"/>
          <p:nvPr/>
        </p:nvSpPr>
        <p:spPr>
          <a:xfrm>
            <a:off x="0" y="5461005"/>
            <a:ext cx="1727200" cy="461665"/>
          </a:xfrm>
          <a:prstGeom prst="rect">
            <a:avLst/>
          </a:prstGeom>
          <a:noFill/>
        </p:spPr>
        <p:txBody>
          <a:bodyPr wrap="square" rtlCol="0">
            <a:spAutoFit/>
          </a:bodyPr>
          <a:lstStyle/>
          <a:p>
            <a:r>
              <a:rPr lang="en-US" sz="1200" dirty="0" smtClean="0">
                <a:solidFill>
                  <a:schemeClr val="tx1"/>
                </a:solidFill>
              </a:rPr>
              <a:t>Obs.      ESA + CEOS</a:t>
            </a:r>
          </a:p>
          <a:p>
            <a:r>
              <a:rPr lang="en-US" sz="1200" dirty="0" smtClean="0">
                <a:solidFill>
                  <a:schemeClr val="tx1"/>
                </a:solidFill>
              </a:rPr>
              <a:t>ASSO.   GPX</a:t>
            </a:r>
            <a:endParaRPr lang="en-US" sz="1200" dirty="0">
              <a:solidFill>
                <a:schemeClr val="tx1"/>
              </a:solidFill>
            </a:endParaRPr>
          </a:p>
        </p:txBody>
      </p:sp>
      <p:sp>
        <p:nvSpPr>
          <p:cNvPr id="557" name="TextBox 556"/>
          <p:cNvSpPr txBox="1"/>
          <p:nvPr/>
        </p:nvSpPr>
        <p:spPr>
          <a:xfrm>
            <a:off x="4705350" y="914405"/>
            <a:ext cx="908050" cy="276999"/>
          </a:xfrm>
          <a:prstGeom prst="rect">
            <a:avLst/>
          </a:prstGeom>
          <a:noFill/>
        </p:spPr>
        <p:txBody>
          <a:bodyPr wrap="square" rtlCol="0">
            <a:spAutoFit/>
          </a:bodyPr>
          <a:lstStyle/>
          <a:p>
            <a:r>
              <a:rPr lang="en-US" sz="1200" dirty="0" smtClean="0"/>
              <a:t>WMO</a:t>
            </a:r>
            <a:endParaRPr lang="en-US" sz="1200" dirty="0"/>
          </a:p>
        </p:txBody>
      </p:sp>
      <p:sp>
        <p:nvSpPr>
          <p:cNvPr id="558" name="Title 1"/>
          <p:cNvSpPr txBox="1">
            <a:spLocks/>
          </p:cNvSpPr>
          <p:nvPr/>
        </p:nvSpPr>
        <p:spPr>
          <a:xfrm>
            <a:off x="1244600" y="393700"/>
            <a:ext cx="1930400" cy="4064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dirty="0" smtClean="0">
                <a:solidFill>
                  <a:schemeClr val="tx2"/>
                </a:solidFill>
                <a:latin typeface="+mj-lt"/>
                <a:ea typeface="+mj-ea"/>
                <a:cs typeface="+mj-cs"/>
              </a:rPr>
              <a:t>GSICS </a:t>
            </a:r>
            <a:r>
              <a:rPr kumimoji="0" lang="en-US" sz="2000" i="0" u="none" strike="noStrike" kern="1200" cap="none" spc="0" normalizeH="0" baseline="0" noProof="0" dirty="0" smtClean="0">
                <a:ln>
                  <a:noFill/>
                </a:ln>
                <a:solidFill>
                  <a:schemeClr val="tx2"/>
                </a:solidFill>
                <a:effectLst/>
                <a:uLnTx/>
                <a:uFillTx/>
                <a:latin typeface="+mj-lt"/>
                <a:ea typeface="+mj-ea"/>
                <a:cs typeface="+mj-cs"/>
              </a:rPr>
              <a:t>Members</a:t>
            </a:r>
            <a:endParaRPr kumimoji="0" lang="en-US" sz="2000" i="0" u="none" strike="noStrike" kern="1200" cap="none" spc="0" normalizeH="0" baseline="0" noProof="0" dirty="0">
              <a:ln>
                <a:noFill/>
              </a:ln>
              <a:solidFill>
                <a:schemeClr val="tx2"/>
              </a:solidFill>
              <a:effectLst/>
              <a:uLnTx/>
              <a:uFillTx/>
              <a:latin typeface="+mj-lt"/>
              <a:ea typeface="+mj-ea"/>
              <a:cs typeface="+mj-cs"/>
            </a:endParaRPr>
          </a:p>
        </p:txBody>
      </p:sp>
      <p:pic>
        <p:nvPicPr>
          <p:cNvPr id="6146" name="Picture 2" descr="http://www.spaceweather.eu/files/images/wmo.jpg"/>
          <p:cNvPicPr>
            <a:picLocks noChangeAspect="1" noChangeArrowheads="1"/>
          </p:cNvPicPr>
          <p:nvPr/>
        </p:nvPicPr>
        <p:blipFill>
          <a:blip r:embed="rId384" cstate="print"/>
          <a:srcRect b="34138"/>
          <a:stretch>
            <a:fillRect/>
          </a:stretch>
        </p:blipFill>
        <p:spPr bwMode="auto">
          <a:xfrm>
            <a:off x="4787902" y="304800"/>
            <a:ext cx="606277" cy="641318"/>
          </a:xfrm>
          <a:prstGeom prst="rect">
            <a:avLst/>
          </a:prstGeom>
          <a:noFill/>
        </p:spPr>
      </p:pic>
      <p:pic>
        <p:nvPicPr>
          <p:cNvPr id="561" name="Picture 2" descr="http://www.wrcc.org/cmimages/globalExpansionTheme.jpg"/>
          <p:cNvPicPr>
            <a:picLocks noChangeAspect="1" noChangeArrowheads="1"/>
          </p:cNvPicPr>
          <p:nvPr/>
        </p:nvPicPr>
        <p:blipFill>
          <a:blip r:embed="rId385" cstate="print"/>
          <a:srcRect/>
          <a:stretch>
            <a:fillRect/>
          </a:stretch>
        </p:blipFill>
        <p:spPr bwMode="auto">
          <a:xfrm>
            <a:off x="8894762" y="0"/>
            <a:ext cx="1011238" cy="419214"/>
          </a:xfrm>
          <a:prstGeom prst="rect">
            <a:avLst/>
          </a:prstGeom>
          <a:noFill/>
        </p:spPr>
      </p:pic>
      <p:sp>
        <p:nvSpPr>
          <p:cNvPr id="562" name="Title 1"/>
          <p:cNvSpPr txBox="1">
            <a:spLocks/>
          </p:cNvSpPr>
          <p:nvPr/>
        </p:nvSpPr>
        <p:spPr>
          <a:xfrm>
            <a:off x="0" y="0"/>
            <a:ext cx="3447288" cy="954087"/>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GSICS   Introduction</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563" name="TextBox 562"/>
          <p:cNvSpPr txBox="1"/>
          <p:nvPr/>
        </p:nvSpPr>
        <p:spPr>
          <a:xfrm>
            <a:off x="8045450" y="1854202"/>
            <a:ext cx="565150" cy="461665"/>
          </a:xfrm>
          <a:prstGeom prst="rect">
            <a:avLst/>
          </a:prstGeom>
          <a:noFill/>
        </p:spPr>
        <p:txBody>
          <a:bodyPr wrap="square" rtlCol="0">
            <a:spAutoFit/>
          </a:bodyPr>
          <a:lstStyle/>
          <a:p>
            <a:r>
              <a:rPr lang="en-US" sz="1200" dirty="0" smtClean="0">
                <a:solidFill>
                  <a:schemeClr val="tx1"/>
                </a:solidFill>
              </a:rPr>
              <a:t>KMA</a:t>
            </a:r>
            <a:r>
              <a:rPr lang="en-US" sz="1200" dirty="0" smtClean="0"/>
              <a:t>A</a:t>
            </a:r>
            <a:endParaRPr lang="en-US" sz="1200" dirty="0"/>
          </a:p>
        </p:txBody>
      </p:sp>
      <p:sp>
        <p:nvSpPr>
          <p:cNvPr id="564" name="TextBox 563"/>
          <p:cNvSpPr txBox="1"/>
          <p:nvPr/>
        </p:nvSpPr>
        <p:spPr>
          <a:xfrm>
            <a:off x="2908300" y="5969000"/>
            <a:ext cx="4076700" cy="400110"/>
          </a:xfrm>
          <a:prstGeom prst="rect">
            <a:avLst/>
          </a:prstGeom>
          <a:noFill/>
        </p:spPr>
        <p:txBody>
          <a:bodyPr wrap="square" rtlCol="0">
            <a:spAutoFit/>
          </a:bodyPr>
          <a:lstStyle/>
          <a:p>
            <a:r>
              <a:rPr lang="en-US" sz="2000" dirty="0" smtClean="0">
                <a:solidFill>
                  <a:schemeClr val="tx1"/>
                </a:solidFill>
              </a:rPr>
              <a:t>14 Members Worldwide</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Developments</a:t>
            </a:r>
            <a:endParaRPr lang="en-US" dirty="0"/>
          </a:p>
        </p:txBody>
      </p:sp>
      <p:sp>
        <p:nvSpPr>
          <p:cNvPr id="3" name="Content Placeholder 2"/>
          <p:cNvSpPr>
            <a:spLocks noGrp="1"/>
          </p:cNvSpPr>
          <p:nvPr>
            <p:ph idx="1"/>
          </p:nvPr>
        </p:nvSpPr>
        <p:spPr>
          <a:xfrm>
            <a:off x="482600" y="1231901"/>
            <a:ext cx="8915400" cy="4572000"/>
          </a:xfrm>
        </p:spPr>
        <p:txBody>
          <a:bodyPr/>
          <a:lstStyle/>
          <a:p>
            <a:pPr>
              <a:buNone/>
            </a:pPr>
            <a:r>
              <a:rPr lang="en-US" dirty="0" smtClean="0"/>
              <a:t>Climate and Weather communities have placed a need calibrate in-orbit instruments  to a higher level of precision and stability of the instrument. </a:t>
            </a:r>
          </a:p>
          <a:p>
            <a:pPr>
              <a:buNone/>
            </a:pPr>
            <a:endParaRPr lang="en-US" dirty="0" smtClean="0"/>
          </a:p>
          <a:p>
            <a:pPr>
              <a:buNone/>
            </a:pPr>
            <a:endParaRPr lang="en-US" dirty="0" smtClean="0"/>
          </a:p>
          <a:p>
            <a:pPr>
              <a:buNone/>
            </a:pPr>
            <a:r>
              <a:rPr lang="en-US" sz="1800" dirty="0" smtClean="0"/>
              <a:t>      Cross calibration of range of instruments in IR, VIS, UV and MW wave lengths with concurrently flying instruments, In-situ targets (DCC, Deserts) , Solar and Lunar targets, ray matching has given more opportunity to quantify and correct in-orbit biases.</a:t>
            </a:r>
          </a:p>
          <a:p>
            <a:pPr>
              <a:buNone/>
            </a:pPr>
            <a:endParaRPr lang="en-US" sz="1800" dirty="0" smtClean="0"/>
          </a:p>
          <a:p>
            <a:pPr>
              <a:buNone/>
            </a:pPr>
            <a:endParaRPr lang="en-US" dirty="0" smtClean="0"/>
          </a:p>
          <a:p>
            <a:pPr>
              <a:buNone/>
            </a:pPr>
            <a:r>
              <a:rPr lang="en-US" sz="1800" dirty="0" smtClean="0"/>
              <a:t>      Thresholds of climate accurate L1 measurements have increased to accuracy better than .1 K and stability better than 0.05K/decade </a:t>
            </a:r>
            <a:r>
              <a:rPr lang="en-US" dirty="0" smtClean="0"/>
              <a:t>. </a:t>
            </a:r>
            <a:endParaRPr lang="en-US" dirty="0"/>
          </a:p>
        </p:txBody>
      </p:sp>
      <p:sp>
        <p:nvSpPr>
          <p:cNvPr id="4" name="TextBox 3"/>
          <p:cNvSpPr txBox="1"/>
          <p:nvPr/>
        </p:nvSpPr>
        <p:spPr>
          <a:xfrm>
            <a:off x="419100" y="2603500"/>
            <a:ext cx="7721600" cy="584775"/>
          </a:xfrm>
          <a:prstGeom prst="rect">
            <a:avLst/>
          </a:prstGeom>
          <a:solidFill>
            <a:schemeClr val="bg1">
              <a:lumMod val="85000"/>
            </a:schemeClr>
          </a:solidFill>
        </p:spPr>
        <p:txBody>
          <a:bodyPr wrap="square" rtlCol="0">
            <a:spAutoFit/>
          </a:bodyPr>
          <a:lstStyle/>
          <a:p>
            <a:r>
              <a:rPr lang="en-US" sz="1600" dirty="0" smtClean="0">
                <a:solidFill>
                  <a:schemeClr val="tx1"/>
                </a:solidFill>
              </a:rPr>
              <a:t>New techniques of In-Orbit Calibration have given opportunity to better calibrate instrument</a:t>
            </a:r>
            <a:endParaRPr lang="en-US" sz="1600" i="1" dirty="0">
              <a:solidFill>
                <a:schemeClr val="tx1"/>
              </a:solidFill>
            </a:endParaRPr>
          </a:p>
        </p:txBody>
      </p:sp>
      <p:sp>
        <p:nvSpPr>
          <p:cNvPr id="5" name="TextBox 4"/>
          <p:cNvSpPr txBox="1"/>
          <p:nvPr/>
        </p:nvSpPr>
        <p:spPr>
          <a:xfrm>
            <a:off x="431800" y="4457700"/>
            <a:ext cx="5918200" cy="338554"/>
          </a:xfrm>
          <a:prstGeom prst="rect">
            <a:avLst/>
          </a:prstGeom>
          <a:solidFill>
            <a:schemeClr val="bg1">
              <a:lumMod val="85000"/>
            </a:schemeClr>
          </a:solidFill>
        </p:spPr>
        <p:txBody>
          <a:bodyPr wrap="square" rtlCol="0">
            <a:spAutoFit/>
          </a:bodyPr>
          <a:lstStyle/>
          <a:p>
            <a:r>
              <a:rPr lang="en-US" sz="1600" dirty="0" smtClean="0">
                <a:solidFill>
                  <a:schemeClr val="tx1"/>
                </a:solidFill>
              </a:rPr>
              <a:t>Need of better accuracy and stability</a:t>
            </a:r>
            <a:endParaRPr lang="en-US" sz="1600" i="1" dirty="0">
              <a:solidFill>
                <a:schemeClr val="tx1"/>
              </a:solidFill>
            </a:endParaRPr>
          </a:p>
        </p:txBody>
      </p:sp>
      <p:sp>
        <p:nvSpPr>
          <p:cNvPr id="6" name="TextBox 5"/>
          <p:cNvSpPr txBox="1"/>
          <p:nvPr/>
        </p:nvSpPr>
        <p:spPr>
          <a:xfrm>
            <a:off x="1651000" y="6261100"/>
            <a:ext cx="6083300" cy="338554"/>
          </a:xfrm>
          <a:prstGeom prst="rect">
            <a:avLst/>
          </a:prstGeom>
          <a:solidFill>
            <a:srgbClr val="C00000"/>
          </a:solidFill>
        </p:spPr>
        <p:txBody>
          <a:bodyPr wrap="square" rtlCol="0">
            <a:spAutoFit/>
          </a:bodyPr>
          <a:lstStyle/>
          <a:p>
            <a:r>
              <a:rPr lang="en-US" sz="1600" dirty="0" smtClean="0"/>
              <a:t>Requirements of the calibration community are growing</a:t>
            </a:r>
            <a:endParaRPr lang="en-US" sz="1600" i="1" dirty="0"/>
          </a:p>
        </p:txBody>
      </p:sp>
      <p:sp>
        <p:nvSpPr>
          <p:cNvPr id="8" name="TextBox 7"/>
          <p:cNvSpPr txBox="1"/>
          <p:nvPr/>
        </p:nvSpPr>
        <p:spPr>
          <a:xfrm>
            <a:off x="482600" y="5702300"/>
            <a:ext cx="8255000" cy="338554"/>
          </a:xfrm>
          <a:prstGeom prst="rect">
            <a:avLst/>
          </a:prstGeom>
          <a:solidFill>
            <a:schemeClr val="bg1">
              <a:lumMod val="85000"/>
            </a:schemeClr>
          </a:solidFill>
        </p:spPr>
        <p:txBody>
          <a:bodyPr wrap="square" rtlCol="0">
            <a:spAutoFit/>
          </a:bodyPr>
          <a:lstStyle/>
          <a:p>
            <a:r>
              <a:rPr lang="en-US" sz="1600" dirty="0" smtClean="0">
                <a:solidFill>
                  <a:schemeClr val="tx1"/>
                </a:solidFill>
              </a:rPr>
              <a:t>Need of validate instrument measurements at different times of the day</a:t>
            </a:r>
            <a:endParaRPr lang="en-US" sz="1600" i="1"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Strawman’s</a:t>
            </a:r>
            <a:r>
              <a:rPr lang="en-US" dirty="0" smtClean="0"/>
              <a:t> list – Who are the users of In-Orbit Cross Calibration monitoring</a:t>
            </a:r>
            <a:endParaRPr lang="en-US" dirty="0"/>
          </a:p>
        </p:txBody>
      </p:sp>
      <p:sp>
        <p:nvSpPr>
          <p:cNvPr id="3" name="Content Placeholder 2"/>
          <p:cNvSpPr>
            <a:spLocks noGrp="1"/>
          </p:cNvSpPr>
          <p:nvPr>
            <p:ph idx="1"/>
          </p:nvPr>
        </p:nvSpPr>
        <p:spPr>
          <a:xfrm>
            <a:off x="317500" y="1308107"/>
            <a:ext cx="8915400" cy="4076694"/>
          </a:xfrm>
        </p:spPr>
        <p:txBody>
          <a:bodyPr/>
          <a:lstStyle/>
          <a:p>
            <a:r>
              <a:rPr lang="en-US" dirty="0" smtClean="0"/>
              <a:t>The producers of cross calibration data are the first users of the cross calibration monitoring.</a:t>
            </a:r>
          </a:p>
          <a:p>
            <a:r>
              <a:rPr lang="en-US" dirty="0" smtClean="0"/>
              <a:t>The rest of the users are scattered in the community and mainly are the ones who need L1 radiances for applications that are sensitive to L1 radiance anomalies. Some examples are</a:t>
            </a:r>
          </a:p>
          <a:p>
            <a:pPr lvl="3"/>
            <a:r>
              <a:rPr lang="en-US" dirty="0" smtClean="0"/>
              <a:t>SST Retrieval </a:t>
            </a:r>
          </a:p>
          <a:p>
            <a:pPr lvl="3"/>
            <a:r>
              <a:rPr lang="en-US" dirty="0" smtClean="0"/>
              <a:t>Cloud Height Retrieval</a:t>
            </a:r>
          </a:p>
          <a:p>
            <a:pPr lvl="3"/>
            <a:r>
              <a:rPr lang="en-US" dirty="0" smtClean="0"/>
              <a:t>SRF Retrieval</a:t>
            </a:r>
          </a:p>
          <a:p>
            <a:pPr lvl="3"/>
            <a:r>
              <a:rPr lang="en-US" dirty="0" smtClean="0"/>
              <a:t>Monsoon Studies (ITCZ Movement)</a:t>
            </a:r>
          </a:p>
          <a:p>
            <a:pPr lvl="3"/>
            <a:r>
              <a:rPr lang="en-US" dirty="0" smtClean="0"/>
              <a:t>Climate Studies (FCDR, TCDR)…</a:t>
            </a:r>
          </a:p>
          <a:p>
            <a:endParaRPr lang="en-US" dirty="0" smtClean="0"/>
          </a:p>
          <a:p>
            <a:endParaRPr lang="en-US" dirty="0"/>
          </a:p>
        </p:txBody>
      </p:sp>
      <p:sp>
        <p:nvSpPr>
          <p:cNvPr id="4" name="TextBox 3"/>
          <p:cNvSpPr txBox="1"/>
          <p:nvPr/>
        </p:nvSpPr>
        <p:spPr>
          <a:xfrm>
            <a:off x="520700" y="6273225"/>
            <a:ext cx="8953500" cy="584775"/>
          </a:xfrm>
          <a:prstGeom prst="rect">
            <a:avLst/>
          </a:prstGeom>
          <a:solidFill>
            <a:srgbClr val="C00000"/>
          </a:solidFill>
        </p:spPr>
        <p:txBody>
          <a:bodyPr wrap="square" rtlCol="0">
            <a:spAutoFit/>
          </a:bodyPr>
          <a:lstStyle/>
          <a:p>
            <a:r>
              <a:rPr lang="en-US" sz="1600" dirty="0" smtClean="0"/>
              <a:t>List is growing and </a:t>
            </a:r>
          </a:p>
          <a:p>
            <a:r>
              <a:rPr lang="en-US" sz="1600" dirty="0" smtClean="0"/>
              <a:t>User Requirements depends on the purpose for which the L1 corrections are applied</a:t>
            </a:r>
            <a:endParaRPr lang="en-US" sz="1600" i="1" dirty="0"/>
          </a:p>
        </p:txBody>
      </p:sp>
      <p:pic>
        <p:nvPicPr>
          <p:cNvPr id="5" name="Picture 2"/>
          <p:cNvPicPr>
            <a:picLocks noChangeAspect="1" noChangeArrowheads="1"/>
          </p:cNvPicPr>
          <p:nvPr/>
        </p:nvPicPr>
        <p:blipFill>
          <a:blip r:embed="rId2" cstate="print"/>
          <a:srcRect/>
          <a:stretch>
            <a:fillRect/>
          </a:stretch>
        </p:blipFill>
        <p:spPr bwMode="auto">
          <a:xfrm>
            <a:off x="7255439" y="3220591"/>
            <a:ext cx="2434661" cy="263411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Requirements</a:t>
            </a:r>
            <a:endParaRPr lang="en-US" dirty="0"/>
          </a:p>
        </p:txBody>
      </p:sp>
      <p:sp>
        <p:nvSpPr>
          <p:cNvPr id="3" name="Content Placeholder 2"/>
          <p:cNvSpPr>
            <a:spLocks noGrp="1"/>
          </p:cNvSpPr>
          <p:nvPr>
            <p:ph idx="1"/>
          </p:nvPr>
        </p:nvSpPr>
        <p:spPr>
          <a:xfrm>
            <a:off x="596900" y="2095507"/>
            <a:ext cx="8915400" cy="2108194"/>
          </a:xfrm>
        </p:spPr>
        <p:txBody>
          <a:bodyPr/>
          <a:lstStyle/>
          <a:p>
            <a:r>
              <a:rPr lang="en-US" dirty="0" smtClean="0"/>
              <a:t>A clear path towards benefiting from using the product.</a:t>
            </a:r>
          </a:p>
          <a:p>
            <a:r>
              <a:rPr lang="en-US" dirty="0" smtClean="0"/>
              <a:t>Mature ATBD </a:t>
            </a:r>
          </a:p>
          <a:p>
            <a:r>
              <a:rPr lang="en-US" dirty="0" smtClean="0"/>
              <a:t>Product Related Docs and Publications (Perhaps WMO, WIGOS accepted) </a:t>
            </a:r>
          </a:p>
          <a:p>
            <a:r>
              <a:rPr lang="en-US" dirty="0" smtClean="0"/>
              <a:t>User Manual (information on Uncertainties and basic i/o) Easy to understand with examples.</a:t>
            </a:r>
          </a:p>
          <a:p>
            <a:r>
              <a:rPr lang="en-US" dirty="0" smtClean="0"/>
              <a:t>Uncorrected/Corrected  Radiances.</a:t>
            </a:r>
          </a:p>
          <a:p>
            <a:r>
              <a:rPr lang="en-US" dirty="0" smtClean="0"/>
              <a:t> Support from producer.</a:t>
            </a:r>
          </a:p>
          <a:p>
            <a:r>
              <a:rPr lang="en-US" dirty="0" smtClean="0">
                <a:solidFill>
                  <a:srgbClr val="FF0000"/>
                </a:solidFill>
              </a:rPr>
              <a:t>Estimates of the GSICS references quality (Recent submission on IASI/AIRS) and Traceability documentation.</a:t>
            </a:r>
          </a:p>
          <a:p>
            <a:pPr>
              <a:buNone/>
            </a:pPr>
            <a:endParaRPr lang="en-US" dirty="0" smtClean="0"/>
          </a:p>
          <a:p>
            <a:endParaRPr lang="en-US" dirty="0" smtClean="0"/>
          </a:p>
          <a:p>
            <a:pPr>
              <a:buNone/>
            </a:pPr>
            <a:endParaRPr lang="en-US" dirty="0" smtClean="0"/>
          </a:p>
        </p:txBody>
      </p:sp>
      <p:sp>
        <p:nvSpPr>
          <p:cNvPr id="5" name="TextBox 4"/>
          <p:cNvSpPr txBox="1"/>
          <p:nvPr/>
        </p:nvSpPr>
        <p:spPr>
          <a:xfrm>
            <a:off x="304800" y="1549400"/>
            <a:ext cx="3378200" cy="338554"/>
          </a:xfrm>
          <a:prstGeom prst="rect">
            <a:avLst/>
          </a:prstGeom>
          <a:solidFill>
            <a:schemeClr val="bg1">
              <a:lumMod val="85000"/>
            </a:schemeClr>
          </a:solidFill>
        </p:spPr>
        <p:txBody>
          <a:bodyPr wrap="square" rtlCol="0">
            <a:spAutoFit/>
          </a:bodyPr>
          <a:lstStyle/>
          <a:p>
            <a:r>
              <a:rPr lang="en-US" sz="1600" dirty="0" smtClean="0">
                <a:solidFill>
                  <a:schemeClr val="tx1"/>
                </a:solidFill>
              </a:rPr>
              <a:t>Basic  User Requirements</a:t>
            </a:r>
            <a:endParaRPr lang="en-US" sz="1600" i="1"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1689100"/>
            <a:ext cx="8915400" cy="3713169"/>
          </a:xfrm>
        </p:spPr>
        <p:txBody>
          <a:bodyPr/>
          <a:lstStyle/>
          <a:p>
            <a:pPr>
              <a:buNone/>
            </a:pPr>
            <a:r>
              <a:rPr lang="en-US" sz="2200" dirty="0" smtClean="0"/>
              <a:t>SST retrieval – User need constant flow of (</a:t>
            </a:r>
            <a:r>
              <a:rPr lang="en-US" sz="2200" dirty="0" err="1" smtClean="0"/>
              <a:t>uncorr</a:t>
            </a:r>
            <a:r>
              <a:rPr lang="en-US" sz="2200" dirty="0" smtClean="0"/>
              <a:t>) TOA  Radiances along with GSICS correction Coefficients and Uncertainty. Also wants to experiment with the smoothing period to optimize performance (</a:t>
            </a:r>
            <a:r>
              <a:rPr lang="en-US" sz="2200" dirty="0" smtClean="0">
                <a:solidFill>
                  <a:srgbClr val="009900"/>
                </a:solidFill>
              </a:rPr>
              <a:t>GSICS products currently provide this flexibility).</a:t>
            </a:r>
            <a:r>
              <a:rPr lang="en-US" sz="2200" dirty="0" smtClean="0"/>
              <a:t> </a:t>
            </a:r>
          </a:p>
          <a:p>
            <a:pPr>
              <a:buNone/>
            </a:pPr>
            <a:r>
              <a:rPr lang="en-US" sz="2200" dirty="0" smtClean="0"/>
              <a:t>Cloud Height Retrieval. User needs TOA Radiances and RTM runs (initialized by GCM forecasts).  </a:t>
            </a:r>
          </a:p>
          <a:p>
            <a:pPr>
              <a:buNone/>
            </a:pPr>
            <a:r>
              <a:rPr lang="en-US" sz="2200" dirty="0" smtClean="0"/>
              <a:t>SRF Retrieval.  User needs GSICS correction Coefficients and TOA Radiances Uncertainty as well as intermediate collocated data (Hyper spectral radiances over the broad band)</a:t>
            </a:r>
          </a:p>
          <a:p>
            <a:pPr>
              <a:buNone/>
            </a:pPr>
            <a:r>
              <a:rPr lang="en-US" sz="2200" dirty="0" smtClean="0"/>
              <a:t>Climate Applications. User needs intermediate cross calibrations as well as re-calibrated coefficients (multi step corrections) and a reference for long term validation of the TOA measurements.</a:t>
            </a:r>
          </a:p>
          <a:p>
            <a:pPr marL="342900" lvl="3" indent="-342900">
              <a:buNone/>
            </a:pPr>
            <a:endParaRPr lang="en-US" dirty="0" smtClean="0"/>
          </a:p>
          <a:p>
            <a:pPr>
              <a:buNone/>
            </a:pPr>
            <a:endParaRPr lang="en-US" dirty="0" smtClean="0"/>
          </a:p>
          <a:p>
            <a:pPr>
              <a:buNone/>
            </a:pPr>
            <a:endParaRPr lang="en-US" dirty="0"/>
          </a:p>
        </p:txBody>
      </p:sp>
      <p:sp>
        <p:nvSpPr>
          <p:cNvPr id="4" name="TextBox 3"/>
          <p:cNvSpPr txBox="1"/>
          <p:nvPr/>
        </p:nvSpPr>
        <p:spPr>
          <a:xfrm>
            <a:off x="520700" y="1282700"/>
            <a:ext cx="4406900" cy="338554"/>
          </a:xfrm>
          <a:prstGeom prst="rect">
            <a:avLst/>
          </a:prstGeom>
          <a:solidFill>
            <a:schemeClr val="bg1">
              <a:lumMod val="85000"/>
            </a:schemeClr>
          </a:solidFill>
        </p:spPr>
        <p:txBody>
          <a:bodyPr wrap="square" rtlCol="0">
            <a:spAutoFit/>
          </a:bodyPr>
          <a:lstStyle/>
          <a:p>
            <a:r>
              <a:rPr lang="en-US" sz="1600" dirty="0" smtClean="0">
                <a:solidFill>
                  <a:schemeClr val="tx1"/>
                </a:solidFill>
              </a:rPr>
              <a:t>Application specific Requirements</a:t>
            </a:r>
            <a:endParaRPr lang="en-US" sz="1600" i="1" dirty="0">
              <a:solidFill>
                <a:schemeClr val="tx1"/>
              </a:solidFill>
            </a:endParaRPr>
          </a:p>
        </p:txBody>
      </p:sp>
      <p:sp>
        <p:nvSpPr>
          <p:cNvPr id="5" name="Title 1"/>
          <p:cNvSpPr txBox="1">
            <a:spLocks/>
          </p:cNvSpPr>
          <p:nvPr/>
        </p:nvSpPr>
        <p:spPr bwMode="auto">
          <a:xfrm>
            <a:off x="647700" y="42704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User Requirements</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1562100" y="6273225"/>
            <a:ext cx="6680200" cy="584775"/>
          </a:xfrm>
          <a:prstGeom prst="rect">
            <a:avLst/>
          </a:prstGeom>
          <a:solidFill>
            <a:srgbClr val="C00000"/>
          </a:solidFill>
        </p:spPr>
        <p:txBody>
          <a:bodyPr wrap="square" rtlCol="0">
            <a:spAutoFit/>
          </a:bodyPr>
          <a:lstStyle/>
          <a:p>
            <a:r>
              <a:rPr lang="en-US" sz="1600" dirty="0" smtClean="0"/>
              <a:t>“Just the calibration coefficients are of no use”,</a:t>
            </a:r>
          </a:p>
          <a:p>
            <a:r>
              <a:rPr lang="en-US" sz="1600" dirty="0" smtClean="0"/>
              <a:t> need ancillary information to use them.</a:t>
            </a:r>
            <a:endParaRPr lang="en-US" sz="1600"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Usage Requirements</a:t>
            </a:r>
            <a:endParaRPr lang="en-US" dirty="0"/>
          </a:p>
        </p:txBody>
      </p:sp>
      <p:sp>
        <p:nvSpPr>
          <p:cNvPr id="3" name="Content Placeholder 2"/>
          <p:cNvSpPr>
            <a:spLocks noGrp="1"/>
          </p:cNvSpPr>
          <p:nvPr>
            <p:ph idx="1"/>
          </p:nvPr>
        </p:nvSpPr>
        <p:spPr/>
        <p:txBody>
          <a:bodyPr/>
          <a:lstStyle/>
          <a:p>
            <a:r>
              <a:rPr lang="en-US" dirty="0" smtClean="0"/>
              <a:t>Products should be easy to use</a:t>
            </a:r>
          </a:p>
          <a:p>
            <a:r>
              <a:rPr lang="en-US" dirty="0" smtClean="0"/>
              <a:t>Enough information need to be at the product.</a:t>
            </a:r>
          </a:p>
          <a:p>
            <a:endParaRPr lang="en-US" dirty="0"/>
          </a:p>
        </p:txBody>
      </p:sp>
      <p:pic>
        <p:nvPicPr>
          <p:cNvPr id="4" name="Picture 2" descr="http://pngimg.com/upload/rainbow_PNG5580.png"/>
          <p:cNvPicPr>
            <a:picLocks noChangeAspect="1" noChangeArrowheads="1"/>
          </p:cNvPicPr>
          <p:nvPr/>
        </p:nvPicPr>
        <p:blipFill>
          <a:blip r:embed="rId2" cstate="print"/>
          <a:srcRect/>
          <a:stretch>
            <a:fillRect/>
          </a:stretch>
        </p:blipFill>
        <p:spPr bwMode="auto">
          <a:xfrm>
            <a:off x="7277100" y="2878295"/>
            <a:ext cx="2324100" cy="957104"/>
          </a:xfrm>
          <a:prstGeom prst="rect">
            <a:avLst/>
          </a:prstGeom>
          <a:no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61889</TotalTime>
  <Words>2566</Words>
  <Application>Microsoft Office PowerPoint</Application>
  <PresentationFormat>A4 Paper (210x297 mm)</PresentationFormat>
  <Paragraphs>291</Paragraphs>
  <Slides>48</Slides>
  <Notes>4</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Strawman GSICS User Requirements and Feedback</vt:lpstr>
      <vt:lpstr>Outline</vt:lpstr>
      <vt:lpstr>Introduction</vt:lpstr>
      <vt:lpstr>Introduction User Requirements: Where are we ?</vt:lpstr>
      <vt:lpstr>New Developments</vt:lpstr>
      <vt:lpstr>Strawman’s list – Who are the users of In-Orbit Cross Calibration monitoring</vt:lpstr>
      <vt:lpstr>User Requirements</vt:lpstr>
      <vt:lpstr>Slide 8</vt:lpstr>
      <vt:lpstr>Usage Requirements</vt:lpstr>
      <vt:lpstr>Climate Community</vt:lpstr>
      <vt:lpstr>Requirements posted friends WMO+CEOS+…</vt:lpstr>
      <vt:lpstr>Slide 12</vt:lpstr>
      <vt:lpstr>Slide 13</vt:lpstr>
      <vt:lpstr>Slide 14</vt:lpstr>
      <vt:lpstr>Slide 15</vt:lpstr>
      <vt:lpstr>Slide 16</vt:lpstr>
      <vt:lpstr>Slide 17</vt:lpstr>
      <vt:lpstr>Slide 18</vt:lpstr>
      <vt:lpstr>Slide 19</vt:lpstr>
      <vt:lpstr>Slide 20</vt:lpstr>
      <vt:lpstr>Slide 21</vt:lpstr>
      <vt:lpstr>Slide 22</vt:lpstr>
      <vt:lpstr>GSICS Microwave Survey</vt:lpstr>
      <vt:lpstr>Survey Results 6 responses as of 20 Sept 2015</vt:lpstr>
      <vt:lpstr>Survey Results 6 responses as of 20 Sept 2015</vt:lpstr>
      <vt:lpstr>Summary</vt:lpstr>
      <vt:lpstr>Slide 27</vt:lpstr>
      <vt:lpstr>Slide 28</vt:lpstr>
      <vt:lpstr>Slide 29</vt:lpstr>
      <vt:lpstr>Slide 30</vt:lpstr>
      <vt:lpstr>Slide 31</vt:lpstr>
      <vt:lpstr>Slide 32</vt:lpstr>
      <vt:lpstr>Slide 33</vt:lpstr>
      <vt:lpstr>Way Forward</vt:lpstr>
      <vt:lpstr>Slide 35</vt:lpstr>
      <vt:lpstr>FIDUCIO</vt:lpstr>
      <vt:lpstr>FIDUCIO Document</vt:lpstr>
      <vt:lpstr>Slide 38</vt:lpstr>
      <vt:lpstr>Slide 39</vt:lpstr>
      <vt:lpstr>Slide 40</vt:lpstr>
      <vt:lpstr>Infrared</vt:lpstr>
      <vt:lpstr>Microwave</vt:lpstr>
      <vt:lpstr>Specific  Sensors</vt:lpstr>
      <vt:lpstr>Pre-launch</vt:lpstr>
      <vt:lpstr>GPPA Maturity-Operational Phase</vt:lpstr>
      <vt:lpstr>Slide 46</vt:lpstr>
      <vt:lpstr>Slide 47</vt:lpstr>
      <vt:lpstr>Slide 48</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mbali</cp:lastModifiedBy>
  <cp:revision>2665</cp:revision>
  <cp:lastPrinted>2006-03-06T14:11:17Z</cp:lastPrinted>
  <dcterms:created xsi:type="dcterms:W3CDTF">2010-09-10T00:53:07Z</dcterms:created>
  <dcterms:modified xsi:type="dcterms:W3CDTF">2016-03-10T15:38:30Z</dcterms:modified>
</cp:coreProperties>
</file>