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4" r:id="rId3"/>
    <p:sldId id="382" r:id="rId4"/>
    <p:sldId id="384" r:id="rId5"/>
    <p:sldId id="375" r:id="rId6"/>
    <p:sldId id="385" r:id="rId7"/>
    <p:sldId id="386" r:id="rId8"/>
    <p:sldId id="387" r:id="rId9"/>
    <p:sldId id="388" r:id="rId10"/>
    <p:sldId id="389" r:id="rId11"/>
    <p:sldId id="380" r:id="rId12"/>
    <p:sldId id="390" r:id="rId13"/>
    <p:sldId id="406" r:id="rId14"/>
    <p:sldId id="409" r:id="rId15"/>
    <p:sldId id="408" r:id="rId16"/>
    <p:sldId id="407" r:id="rId17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FC8DF"/>
    <a:srgbClr val="A2DADE"/>
    <a:srgbClr val="3333FF"/>
    <a:srgbClr val="4E0B55"/>
    <a:srgbClr val="EE2D24"/>
    <a:srgbClr val="C7A775"/>
    <a:srgbClr val="00B5EF"/>
    <a:srgbClr val="CDE3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3959" autoAdjust="0"/>
  </p:normalViewPr>
  <p:slideViewPr>
    <p:cSldViewPr snapToGrid="0">
      <p:cViewPr>
        <p:scale>
          <a:sx n="80" d="100"/>
          <a:sy n="80" d="100"/>
        </p:scale>
        <p:origin x="-450" y="-18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E2980F-552B-4A1A-B9B6-FA6C23A3AF4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57CE354-969C-498D-86A0-8683AADBA25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2000" b="1" dirty="0" smtClean="0"/>
            <a:t>GSICS Research Working Group</a:t>
          </a:r>
        </a:p>
        <a:p>
          <a:r>
            <a:rPr lang="en-US" sz="1600" b="1" dirty="0" smtClean="0"/>
            <a:t>Chair: Dohyeong Kim</a:t>
          </a:r>
        </a:p>
        <a:p>
          <a:r>
            <a:rPr lang="en-US" sz="1600" b="0" dirty="0" smtClean="0"/>
            <a:t>Vice-Chair: Tim Hewison</a:t>
          </a:r>
        </a:p>
        <a:p>
          <a:r>
            <a:rPr lang="en-US" sz="1600" b="0" dirty="0" smtClean="0"/>
            <a:t>Vice-Chair: Scott </a:t>
          </a:r>
          <a:r>
            <a:rPr lang="en-US" sz="1600" b="0" dirty="0" err="1" smtClean="0"/>
            <a:t>Hu</a:t>
          </a:r>
          <a:endParaRPr lang="en-GB" sz="1600" b="0" dirty="0"/>
        </a:p>
      </dgm:t>
    </dgm:pt>
    <dgm:pt modelId="{311A8585-A2AB-4AC2-8487-1A4864E3A5CA}" type="parTrans" cxnId="{DEA1E4A9-08E9-420C-A465-02DDD1B26F96}">
      <dgm:prSet/>
      <dgm:spPr/>
      <dgm:t>
        <a:bodyPr/>
        <a:lstStyle/>
        <a:p>
          <a:endParaRPr lang="en-GB" sz="3600"/>
        </a:p>
      </dgm:t>
    </dgm:pt>
    <dgm:pt modelId="{643AD364-E195-49CC-BA95-15EB1B2F665A}" type="sibTrans" cxnId="{DEA1E4A9-08E9-420C-A465-02DDD1B26F96}">
      <dgm:prSet/>
      <dgm:spPr/>
      <dgm:t>
        <a:bodyPr/>
        <a:lstStyle/>
        <a:p>
          <a:endParaRPr lang="en-GB" sz="3600"/>
        </a:p>
      </dgm:t>
    </dgm:pt>
    <dgm:pt modelId="{745F9827-BD5B-4BFD-B04A-2B09C1201DCF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b="1" dirty="0" smtClean="0"/>
            <a:t>UV </a:t>
          </a:r>
          <a:br>
            <a:rPr lang="en-GB" sz="1600" b="1" dirty="0" smtClean="0"/>
          </a:br>
          <a:r>
            <a:rPr lang="en-GB" sz="1600" b="1" dirty="0" smtClean="0"/>
            <a:t>Sub-Group</a:t>
          </a:r>
        </a:p>
        <a:p>
          <a:r>
            <a:rPr lang="en-US" sz="1600" dirty="0" smtClean="0"/>
            <a:t>Chair: Rose Munro</a:t>
          </a:r>
          <a:endParaRPr lang="en-GB" sz="1600" dirty="0"/>
        </a:p>
      </dgm:t>
    </dgm:pt>
    <dgm:pt modelId="{12AC806E-ED55-4D77-8EDB-566FC2DFCB98}" type="parTrans" cxnId="{D13FFD3B-E2C5-4B46-ACA4-FD4118BCCCEA}">
      <dgm:prSet/>
      <dgm:spPr/>
      <dgm:t>
        <a:bodyPr/>
        <a:lstStyle/>
        <a:p>
          <a:endParaRPr lang="en-GB" sz="3600"/>
        </a:p>
      </dgm:t>
    </dgm:pt>
    <dgm:pt modelId="{023FE213-271C-47D8-8E16-60B9F075FF7E}" type="sibTrans" cxnId="{D13FFD3B-E2C5-4B46-ACA4-FD4118BCCCEA}">
      <dgm:prSet/>
      <dgm:spPr/>
      <dgm:t>
        <a:bodyPr/>
        <a:lstStyle/>
        <a:p>
          <a:endParaRPr lang="en-GB" sz="3600"/>
        </a:p>
      </dgm:t>
    </dgm:pt>
    <dgm:pt modelId="{BAD0FAE7-F439-48FE-8D56-48A564937B10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b="1" dirty="0" smtClean="0"/>
            <a:t>IR </a:t>
          </a:r>
          <a:br>
            <a:rPr lang="en-GB" sz="1600" b="1" dirty="0" smtClean="0"/>
          </a:br>
          <a:r>
            <a:rPr lang="en-GB" sz="1600" b="1" dirty="0" smtClean="0"/>
            <a:t>Sub-Group</a:t>
          </a:r>
        </a:p>
        <a:p>
          <a:r>
            <a:rPr lang="en-US" sz="1600" dirty="0" smtClean="0"/>
            <a:t>Chair: Tim Hewison</a:t>
          </a:r>
          <a:endParaRPr lang="en-GB" sz="1600" dirty="0"/>
        </a:p>
      </dgm:t>
    </dgm:pt>
    <dgm:pt modelId="{13880C4C-DC77-42DB-B27A-8CA0EBECDB36}" type="parTrans" cxnId="{D4FBDA79-D877-4442-960F-C53488554553}">
      <dgm:prSet/>
      <dgm:spPr/>
      <dgm:t>
        <a:bodyPr/>
        <a:lstStyle/>
        <a:p>
          <a:endParaRPr lang="en-GB" sz="3600"/>
        </a:p>
      </dgm:t>
    </dgm:pt>
    <dgm:pt modelId="{BD5758B2-8261-490C-8137-109917B3C8FD}" type="sibTrans" cxnId="{D4FBDA79-D877-4442-960F-C53488554553}">
      <dgm:prSet/>
      <dgm:spPr/>
      <dgm:t>
        <a:bodyPr/>
        <a:lstStyle/>
        <a:p>
          <a:endParaRPr lang="en-GB" sz="3600"/>
        </a:p>
      </dgm:t>
    </dgm:pt>
    <dgm:pt modelId="{7B4A3783-ABA4-4BCE-B63B-53D8E43DF01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b="1" dirty="0" smtClean="0"/>
            <a:t>VIS/NIR </a:t>
          </a:r>
          <a:br>
            <a:rPr lang="en-GB" sz="1600" b="1" dirty="0" smtClean="0"/>
          </a:br>
          <a:r>
            <a:rPr lang="en-GB" sz="1600" b="1" dirty="0" smtClean="0"/>
            <a:t>Sub-Group</a:t>
          </a:r>
        </a:p>
        <a:p>
          <a:r>
            <a:rPr lang="en-US" sz="1600" dirty="0" smtClean="0"/>
            <a:t>Chair: Dave Doelling</a:t>
          </a:r>
          <a:endParaRPr lang="en-GB" sz="1600" dirty="0"/>
        </a:p>
      </dgm:t>
    </dgm:pt>
    <dgm:pt modelId="{CA8A42EA-C7A9-44D0-9E37-CA59CA8789A6}" type="parTrans" cxnId="{EB993BFB-D439-4234-ACD3-3039F81618AE}">
      <dgm:prSet/>
      <dgm:spPr/>
      <dgm:t>
        <a:bodyPr/>
        <a:lstStyle/>
        <a:p>
          <a:endParaRPr lang="en-GB" sz="3600"/>
        </a:p>
      </dgm:t>
    </dgm:pt>
    <dgm:pt modelId="{816A5819-A8C6-4C77-9DBC-55222BB4CD90}" type="sibTrans" cxnId="{EB993BFB-D439-4234-ACD3-3039F81618AE}">
      <dgm:prSet/>
      <dgm:spPr/>
      <dgm:t>
        <a:bodyPr/>
        <a:lstStyle/>
        <a:p>
          <a:endParaRPr lang="en-GB" sz="3600"/>
        </a:p>
      </dgm:t>
    </dgm:pt>
    <dgm:pt modelId="{348DE7FB-1C22-41AA-A12C-80BA3FCB5ABA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b="1" dirty="0" smtClean="0"/>
            <a:t>Microwave Sub-Group</a:t>
          </a:r>
        </a:p>
        <a:p>
          <a:r>
            <a:rPr lang="en-US" sz="1600" dirty="0" smtClean="0"/>
            <a:t>Chair: Ralph Ferraro</a:t>
          </a:r>
          <a:endParaRPr lang="en-GB" sz="1600" dirty="0"/>
        </a:p>
      </dgm:t>
    </dgm:pt>
    <dgm:pt modelId="{3CF917B7-4094-4917-A36C-1E60DC2D2B66}" type="parTrans" cxnId="{3529D9B8-928E-4D8C-AC9C-E8C86F1278FC}">
      <dgm:prSet/>
      <dgm:spPr/>
      <dgm:t>
        <a:bodyPr/>
        <a:lstStyle/>
        <a:p>
          <a:endParaRPr lang="en-GB" sz="3600"/>
        </a:p>
      </dgm:t>
    </dgm:pt>
    <dgm:pt modelId="{DC2F7B06-B713-491F-8F69-0410958B0C17}" type="sibTrans" cxnId="{3529D9B8-928E-4D8C-AC9C-E8C86F1278FC}">
      <dgm:prSet/>
      <dgm:spPr/>
      <dgm:t>
        <a:bodyPr/>
        <a:lstStyle/>
        <a:p>
          <a:endParaRPr lang="en-GB" sz="3600"/>
        </a:p>
      </dgm:t>
    </dgm:pt>
    <dgm:pt modelId="{ED1A0A91-3915-412D-AA76-2610BDBCC4A9}" type="pres">
      <dgm:prSet presAssocID="{27E2980F-552B-4A1A-B9B6-FA6C23A3AF4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19A597-6EB8-443B-9666-B773DA58BD40}" type="pres">
      <dgm:prSet presAssocID="{27E2980F-552B-4A1A-B9B6-FA6C23A3AF4C}" presName="hierFlow" presStyleCnt="0"/>
      <dgm:spPr/>
    </dgm:pt>
    <dgm:pt modelId="{87A97B68-CDA3-49B9-B5D1-BD3B9565FF9C}" type="pres">
      <dgm:prSet presAssocID="{27E2980F-552B-4A1A-B9B6-FA6C23A3AF4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C18DBEF-DFE5-4354-A59F-840A91E50C15}" type="pres">
      <dgm:prSet presAssocID="{557CE354-969C-498D-86A0-8683AADBA258}" presName="Name14" presStyleCnt="0"/>
      <dgm:spPr/>
    </dgm:pt>
    <dgm:pt modelId="{A342DF3F-7B71-4AE8-A4F5-9B213881720F}" type="pres">
      <dgm:prSet presAssocID="{557CE354-969C-498D-86A0-8683AADBA258}" presName="level1Shape" presStyleLbl="node0" presStyleIdx="0" presStyleCnt="1" custScaleX="227394" custScaleY="17677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3BAFBE-4DA7-4E23-AA83-E846BD925728}" type="pres">
      <dgm:prSet presAssocID="{557CE354-969C-498D-86A0-8683AADBA258}" presName="hierChild2" presStyleCnt="0"/>
      <dgm:spPr/>
    </dgm:pt>
    <dgm:pt modelId="{380322F4-57BE-4816-807F-E12D5241257A}" type="pres">
      <dgm:prSet presAssocID="{12AC806E-ED55-4D77-8EDB-566FC2DFCB98}" presName="Name19" presStyleLbl="parChTrans1D2" presStyleIdx="0" presStyleCnt="4"/>
      <dgm:spPr/>
      <dgm:t>
        <a:bodyPr/>
        <a:lstStyle/>
        <a:p>
          <a:endParaRPr lang="en-GB"/>
        </a:p>
      </dgm:t>
    </dgm:pt>
    <dgm:pt modelId="{5419D13B-D457-49C3-9097-4B5C614644EF}" type="pres">
      <dgm:prSet presAssocID="{745F9827-BD5B-4BFD-B04A-2B09C1201DCF}" presName="Name21" presStyleCnt="0"/>
      <dgm:spPr/>
    </dgm:pt>
    <dgm:pt modelId="{31BB0742-3710-46C3-9530-D11D16964A7B}" type="pres">
      <dgm:prSet presAssocID="{745F9827-BD5B-4BFD-B04A-2B09C1201DCF}" presName="level2Shape" presStyleLbl="node2" presStyleIdx="0" presStyleCnt="4"/>
      <dgm:spPr/>
      <dgm:t>
        <a:bodyPr/>
        <a:lstStyle/>
        <a:p>
          <a:endParaRPr lang="en-GB"/>
        </a:p>
      </dgm:t>
    </dgm:pt>
    <dgm:pt modelId="{BC892C50-D5AC-408A-8B04-DB81A7716D81}" type="pres">
      <dgm:prSet presAssocID="{745F9827-BD5B-4BFD-B04A-2B09C1201DCF}" presName="hierChild3" presStyleCnt="0"/>
      <dgm:spPr/>
    </dgm:pt>
    <dgm:pt modelId="{96D513FE-8BF4-4854-BAE2-47D418A0EA24}" type="pres">
      <dgm:prSet presAssocID="{CA8A42EA-C7A9-44D0-9E37-CA59CA8789A6}" presName="Name19" presStyleLbl="parChTrans1D2" presStyleIdx="1" presStyleCnt="4"/>
      <dgm:spPr/>
      <dgm:t>
        <a:bodyPr/>
        <a:lstStyle/>
        <a:p>
          <a:endParaRPr lang="en-GB"/>
        </a:p>
      </dgm:t>
    </dgm:pt>
    <dgm:pt modelId="{77DCEE91-BB91-4414-BE19-9AD9DB906ED0}" type="pres">
      <dgm:prSet presAssocID="{7B4A3783-ABA4-4BCE-B63B-53D8E43DF01C}" presName="Name21" presStyleCnt="0"/>
      <dgm:spPr/>
    </dgm:pt>
    <dgm:pt modelId="{5CEA02F6-6E4C-47D7-AE53-9D496D0D1A3D}" type="pres">
      <dgm:prSet presAssocID="{7B4A3783-ABA4-4BCE-B63B-53D8E43DF01C}" presName="level2Shape" presStyleLbl="node2" presStyleIdx="1" presStyleCnt="4"/>
      <dgm:spPr/>
      <dgm:t>
        <a:bodyPr/>
        <a:lstStyle/>
        <a:p>
          <a:endParaRPr lang="en-GB"/>
        </a:p>
      </dgm:t>
    </dgm:pt>
    <dgm:pt modelId="{E06E38BF-7F26-47A8-9745-047EA6B171C7}" type="pres">
      <dgm:prSet presAssocID="{7B4A3783-ABA4-4BCE-B63B-53D8E43DF01C}" presName="hierChild3" presStyleCnt="0"/>
      <dgm:spPr/>
    </dgm:pt>
    <dgm:pt modelId="{E043E564-3957-43F0-B8C0-6B1B470DD2B9}" type="pres">
      <dgm:prSet presAssocID="{13880C4C-DC77-42DB-B27A-8CA0EBECDB36}" presName="Name19" presStyleLbl="parChTrans1D2" presStyleIdx="2" presStyleCnt="4"/>
      <dgm:spPr/>
      <dgm:t>
        <a:bodyPr/>
        <a:lstStyle/>
        <a:p>
          <a:endParaRPr lang="en-GB"/>
        </a:p>
      </dgm:t>
    </dgm:pt>
    <dgm:pt modelId="{9FD7B1B6-E391-4086-AC48-E9CECD1AEA1F}" type="pres">
      <dgm:prSet presAssocID="{BAD0FAE7-F439-48FE-8D56-48A564937B10}" presName="Name21" presStyleCnt="0"/>
      <dgm:spPr/>
    </dgm:pt>
    <dgm:pt modelId="{862827D9-C3DD-4DE0-A79A-E8B96C207F19}" type="pres">
      <dgm:prSet presAssocID="{BAD0FAE7-F439-48FE-8D56-48A564937B10}" presName="level2Shape" presStyleLbl="node2" presStyleIdx="2" presStyleCnt="4" custLinFactNeighborX="9320" custLinFactNeighborY="-1"/>
      <dgm:spPr/>
      <dgm:t>
        <a:bodyPr/>
        <a:lstStyle/>
        <a:p>
          <a:endParaRPr lang="en-GB"/>
        </a:p>
      </dgm:t>
    </dgm:pt>
    <dgm:pt modelId="{EF482B81-4862-415B-91AA-9DCF00C924D6}" type="pres">
      <dgm:prSet presAssocID="{BAD0FAE7-F439-48FE-8D56-48A564937B10}" presName="hierChild3" presStyleCnt="0"/>
      <dgm:spPr/>
    </dgm:pt>
    <dgm:pt modelId="{5CE182AC-0210-48C5-9C8E-6FE975553AD4}" type="pres">
      <dgm:prSet presAssocID="{3CF917B7-4094-4917-A36C-1E60DC2D2B66}" presName="Name19" presStyleLbl="parChTrans1D2" presStyleIdx="3" presStyleCnt="4"/>
      <dgm:spPr/>
      <dgm:t>
        <a:bodyPr/>
        <a:lstStyle/>
        <a:p>
          <a:endParaRPr lang="en-GB"/>
        </a:p>
      </dgm:t>
    </dgm:pt>
    <dgm:pt modelId="{7AE6D8EC-A579-4941-BD7D-AC337B010EA4}" type="pres">
      <dgm:prSet presAssocID="{348DE7FB-1C22-41AA-A12C-80BA3FCB5ABA}" presName="Name21" presStyleCnt="0"/>
      <dgm:spPr/>
    </dgm:pt>
    <dgm:pt modelId="{4C1D1463-36DA-4760-8DEB-126908982614}" type="pres">
      <dgm:prSet presAssocID="{348DE7FB-1C22-41AA-A12C-80BA3FCB5ABA}" presName="level2Shape" presStyleLbl="node2" presStyleIdx="3" presStyleCnt="4"/>
      <dgm:spPr/>
      <dgm:t>
        <a:bodyPr/>
        <a:lstStyle/>
        <a:p>
          <a:endParaRPr lang="en-GB"/>
        </a:p>
      </dgm:t>
    </dgm:pt>
    <dgm:pt modelId="{C1923115-B850-4CED-B419-A899406ACF97}" type="pres">
      <dgm:prSet presAssocID="{348DE7FB-1C22-41AA-A12C-80BA3FCB5ABA}" presName="hierChild3" presStyleCnt="0"/>
      <dgm:spPr/>
    </dgm:pt>
    <dgm:pt modelId="{F65C0906-FE99-40D9-89C5-1F44C517E50C}" type="pres">
      <dgm:prSet presAssocID="{27E2980F-552B-4A1A-B9B6-FA6C23A3AF4C}" presName="bgShapesFlow" presStyleCnt="0"/>
      <dgm:spPr/>
    </dgm:pt>
  </dgm:ptLst>
  <dgm:cxnLst>
    <dgm:cxn modelId="{61E805A7-BCEA-49F3-9E84-001826DA5787}" type="presOf" srcId="{13880C4C-DC77-42DB-B27A-8CA0EBECDB36}" destId="{E043E564-3957-43F0-B8C0-6B1B470DD2B9}" srcOrd="0" destOrd="0" presId="urn:microsoft.com/office/officeart/2005/8/layout/hierarchy6"/>
    <dgm:cxn modelId="{97955F91-5433-4F5A-8F12-DE199FFB96DB}" type="presOf" srcId="{7B4A3783-ABA4-4BCE-B63B-53D8E43DF01C}" destId="{5CEA02F6-6E4C-47D7-AE53-9D496D0D1A3D}" srcOrd="0" destOrd="0" presId="urn:microsoft.com/office/officeart/2005/8/layout/hierarchy6"/>
    <dgm:cxn modelId="{D4FBDA79-D877-4442-960F-C53488554553}" srcId="{557CE354-969C-498D-86A0-8683AADBA258}" destId="{BAD0FAE7-F439-48FE-8D56-48A564937B10}" srcOrd="2" destOrd="0" parTransId="{13880C4C-DC77-42DB-B27A-8CA0EBECDB36}" sibTransId="{BD5758B2-8261-490C-8137-109917B3C8FD}"/>
    <dgm:cxn modelId="{DEA1E4A9-08E9-420C-A465-02DDD1B26F96}" srcId="{27E2980F-552B-4A1A-B9B6-FA6C23A3AF4C}" destId="{557CE354-969C-498D-86A0-8683AADBA258}" srcOrd="0" destOrd="0" parTransId="{311A8585-A2AB-4AC2-8487-1A4864E3A5CA}" sibTransId="{643AD364-E195-49CC-BA95-15EB1B2F665A}"/>
    <dgm:cxn modelId="{3529D9B8-928E-4D8C-AC9C-E8C86F1278FC}" srcId="{557CE354-969C-498D-86A0-8683AADBA258}" destId="{348DE7FB-1C22-41AA-A12C-80BA3FCB5ABA}" srcOrd="3" destOrd="0" parTransId="{3CF917B7-4094-4917-A36C-1E60DC2D2B66}" sibTransId="{DC2F7B06-B713-491F-8F69-0410958B0C17}"/>
    <dgm:cxn modelId="{D13FFD3B-E2C5-4B46-ACA4-FD4118BCCCEA}" srcId="{557CE354-969C-498D-86A0-8683AADBA258}" destId="{745F9827-BD5B-4BFD-B04A-2B09C1201DCF}" srcOrd="0" destOrd="0" parTransId="{12AC806E-ED55-4D77-8EDB-566FC2DFCB98}" sibTransId="{023FE213-271C-47D8-8E16-60B9F075FF7E}"/>
    <dgm:cxn modelId="{EB993BFB-D439-4234-ACD3-3039F81618AE}" srcId="{557CE354-969C-498D-86A0-8683AADBA258}" destId="{7B4A3783-ABA4-4BCE-B63B-53D8E43DF01C}" srcOrd="1" destOrd="0" parTransId="{CA8A42EA-C7A9-44D0-9E37-CA59CA8789A6}" sibTransId="{816A5819-A8C6-4C77-9DBC-55222BB4CD90}"/>
    <dgm:cxn modelId="{82977E9A-04C2-4B09-8E5A-F38D0C7D6145}" type="presOf" srcId="{557CE354-969C-498D-86A0-8683AADBA258}" destId="{A342DF3F-7B71-4AE8-A4F5-9B213881720F}" srcOrd="0" destOrd="0" presId="urn:microsoft.com/office/officeart/2005/8/layout/hierarchy6"/>
    <dgm:cxn modelId="{21CB7A9B-CAF8-4FC6-9780-1A3FE36E2A58}" type="presOf" srcId="{BAD0FAE7-F439-48FE-8D56-48A564937B10}" destId="{862827D9-C3DD-4DE0-A79A-E8B96C207F19}" srcOrd="0" destOrd="0" presId="urn:microsoft.com/office/officeart/2005/8/layout/hierarchy6"/>
    <dgm:cxn modelId="{507C0F0A-B9A0-4C86-8CB9-474FA9BACE70}" type="presOf" srcId="{745F9827-BD5B-4BFD-B04A-2B09C1201DCF}" destId="{31BB0742-3710-46C3-9530-D11D16964A7B}" srcOrd="0" destOrd="0" presId="urn:microsoft.com/office/officeart/2005/8/layout/hierarchy6"/>
    <dgm:cxn modelId="{C45387EC-2B10-47A3-81FE-A96B2A44E46D}" type="presOf" srcId="{348DE7FB-1C22-41AA-A12C-80BA3FCB5ABA}" destId="{4C1D1463-36DA-4760-8DEB-126908982614}" srcOrd="0" destOrd="0" presId="urn:microsoft.com/office/officeart/2005/8/layout/hierarchy6"/>
    <dgm:cxn modelId="{C2F13933-7698-4716-B6BB-FF7987A58935}" type="presOf" srcId="{CA8A42EA-C7A9-44D0-9E37-CA59CA8789A6}" destId="{96D513FE-8BF4-4854-BAE2-47D418A0EA24}" srcOrd="0" destOrd="0" presId="urn:microsoft.com/office/officeart/2005/8/layout/hierarchy6"/>
    <dgm:cxn modelId="{3491D94B-7395-49F8-9093-B18501072AA3}" type="presOf" srcId="{27E2980F-552B-4A1A-B9B6-FA6C23A3AF4C}" destId="{ED1A0A91-3915-412D-AA76-2610BDBCC4A9}" srcOrd="0" destOrd="0" presId="urn:microsoft.com/office/officeart/2005/8/layout/hierarchy6"/>
    <dgm:cxn modelId="{AEE31341-FEAE-4122-9D43-7252C5CAF8BB}" type="presOf" srcId="{3CF917B7-4094-4917-A36C-1E60DC2D2B66}" destId="{5CE182AC-0210-48C5-9C8E-6FE975553AD4}" srcOrd="0" destOrd="0" presId="urn:microsoft.com/office/officeart/2005/8/layout/hierarchy6"/>
    <dgm:cxn modelId="{7011A301-F58D-4987-8B7B-6B3B3CE1AA08}" type="presOf" srcId="{12AC806E-ED55-4D77-8EDB-566FC2DFCB98}" destId="{380322F4-57BE-4816-807F-E12D5241257A}" srcOrd="0" destOrd="0" presId="urn:microsoft.com/office/officeart/2005/8/layout/hierarchy6"/>
    <dgm:cxn modelId="{D3A0C0F1-01C3-4CC6-9CCB-FAB060F00975}" type="presParOf" srcId="{ED1A0A91-3915-412D-AA76-2610BDBCC4A9}" destId="{9919A597-6EB8-443B-9666-B773DA58BD40}" srcOrd="0" destOrd="0" presId="urn:microsoft.com/office/officeart/2005/8/layout/hierarchy6"/>
    <dgm:cxn modelId="{7D2B153A-CEB0-43B0-AFCE-7B7824DF6998}" type="presParOf" srcId="{9919A597-6EB8-443B-9666-B773DA58BD40}" destId="{87A97B68-CDA3-49B9-B5D1-BD3B9565FF9C}" srcOrd="0" destOrd="0" presId="urn:microsoft.com/office/officeart/2005/8/layout/hierarchy6"/>
    <dgm:cxn modelId="{A6403CA1-C544-48E0-9B57-F6771811CDBE}" type="presParOf" srcId="{87A97B68-CDA3-49B9-B5D1-BD3B9565FF9C}" destId="{8C18DBEF-DFE5-4354-A59F-840A91E50C15}" srcOrd="0" destOrd="0" presId="urn:microsoft.com/office/officeart/2005/8/layout/hierarchy6"/>
    <dgm:cxn modelId="{79ED4A1D-A1E3-4DFE-8C0E-EB1A4621C162}" type="presParOf" srcId="{8C18DBEF-DFE5-4354-A59F-840A91E50C15}" destId="{A342DF3F-7B71-4AE8-A4F5-9B213881720F}" srcOrd="0" destOrd="0" presId="urn:microsoft.com/office/officeart/2005/8/layout/hierarchy6"/>
    <dgm:cxn modelId="{FB9A2E95-E73B-4513-A65B-D3EE4A90912E}" type="presParOf" srcId="{8C18DBEF-DFE5-4354-A59F-840A91E50C15}" destId="{053BAFBE-4DA7-4E23-AA83-E846BD925728}" srcOrd="1" destOrd="0" presId="urn:microsoft.com/office/officeart/2005/8/layout/hierarchy6"/>
    <dgm:cxn modelId="{CAAEDF0F-E951-47C4-A41A-4E7FD5465A75}" type="presParOf" srcId="{053BAFBE-4DA7-4E23-AA83-E846BD925728}" destId="{380322F4-57BE-4816-807F-E12D5241257A}" srcOrd="0" destOrd="0" presId="urn:microsoft.com/office/officeart/2005/8/layout/hierarchy6"/>
    <dgm:cxn modelId="{A8790231-75D6-4653-8120-DAD8CBFBC4C4}" type="presParOf" srcId="{053BAFBE-4DA7-4E23-AA83-E846BD925728}" destId="{5419D13B-D457-49C3-9097-4B5C614644EF}" srcOrd="1" destOrd="0" presId="urn:microsoft.com/office/officeart/2005/8/layout/hierarchy6"/>
    <dgm:cxn modelId="{E3450785-DC8E-4103-B22F-8EA57B156355}" type="presParOf" srcId="{5419D13B-D457-49C3-9097-4B5C614644EF}" destId="{31BB0742-3710-46C3-9530-D11D16964A7B}" srcOrd="0" destOrd="0" presId="urn:microsoft.com/office/officeart/2005/8/layout/hierarchy6"/>
    <dgm:cxn modelId="{29C251C4-F288-48E5-82EE-CBE9E1CB608B}" type="presParOf" srcId="{5419D13B-D457-49C3-9097-4B5C614644EF}" destId="{BC892C50-D5AC-408A-8B04-DB81A7716D81}" srcOrd="1" destOrd="0" presId="urn:microsoft.com/office/officeart/2005/8/layout/hierarchy6"/>
    <dgm:cxn modelId="{CE9996B3-76B3-4085-97CE-67519106A209}" type="presParOf" srcId="{053BAFBE-4DA7-4E23-AA83-E846BD925728}" destId="{96D513FE-8BF4-4854-BAE2-47D418A0EA24}" srcOrd="2" destOrd="0" presId="urn:microsoft.com/office/officeart/2005/8/layout/hierarchy6"/>
    <dgm:cxn modelId="{89B1EE80-F655-4B2F-A287-B54DAC2109BD}" type="presParOf" srcId="{053BAFBE-4DA7-4E23-AA83-E846BD925728}" destId="{77DCEE91-BB91-4414-BE19-9AD9DB906ED0}" srcOrd="3" destOrd="0" presId="urn:microsoft.com/office/officeart/2005/8/layout/hierarchy6"/>
    <dgm:cxn modelId="{6FBB047A-2E0C-4B04-8F46-33ABAEE8B260}" type="presParOf" srcId="{77DCEE91-BB91-4414-BE19-9AD9DB906ED0}" destId="{5CEA02F6-6E4C-47D7-AE53-9D496D0D1A3D}" srcOrd="0" destOrd="0" presId="urn:microsoft.com/office/officeart/2005/8/layout/hierarchy6"/>
    <dgm:cxn modelId="{C3075169-1E13-4089-BCDB-FA4667211176}" type="presParOf" srcId="{77DCEE91-BB91-4414-BE19-9AD9DB906ED0}" destId="{E06E38BF-7F26-47A8-9745-047EA6B171C7}" srcOrd="1" destOrd="0" presId="urn:microsoft.com/office/officeart/2005/8/layout/hierarchy6"/>
    <dgm:cxn modelId="{5F618B23-07D9-4C16-B901-E13294DE07C6}" type="presParOf" srcId="{053BAFBE-4DA7-4E23-AA83-E846BD925728}" destId="{E043E564-3957-43F0-B8C0-6B1B470DD2B9}" srcOrd="4" destOrd="0" presId="urn:microsoft.com/office/officeart/2005/8/layout/hierarchy6"/>
    <dgm:cxn modelId="{568E4F15-2D18-4069-A84B-CF7BBC8016BC}" type="presParOf" srcId="{053BAFBE-4DA7-4E23-AA83-E846BD925728}" destId="{9FD7B1B6-E391-4086-AC48-E9CECD1AEA1F}" srcOrd="5" destOrd="0" presId="urn:microsoft.com/office/officeart/2005/8/layout/hierarchy6"/>
    <dgm:cxn modelId="{75B0C692-7D3C-418F-A9C4-8E1A9E527403}" type="presParOf" srcId="{9FD7B1B6-E391-4086-AC48-E9CECD1AEA1F}" destId="{862827D9-C3DD-4DE0-A79A-E8B96C207F19}" srcOrd="0" destOrd="0" presId="urn:microsoft.com/office/officeart/2005/8/layout/hierarchy6"/>
    <dgm:cxn modelId="{B78699CF-0274-426A-B631-BC8AC2D6875E}" type="presParOf" srcId="{9FD7B1B6-E391-4086-AC48-E9CECD1AEA1F}" destId="{EF482B81-4862-415B-91AA-9DCF00C924D6}" srcOrd="1" destOrd="0" presId="urn:microsoft.com/office/officeart/2005/8/layout/hierarchy6"/>
    <dgm:cxn modelId="{B2940568-5A8D-4C90-9654-4BF073724A90}" type="presParOf" srcId="{053BAFBE-4DA7-4E23-AA83-E846BD925728}" destId="{5CE182AC-0210-48C5-9C8E-6FE975553AD4}" srcOrd="6" destOrd="0" presId="urn:microsoft.com/office/officeart/2005/8/layout/hierarchy6"/>
    <dgm:cxn modelId="{2AF7A1BD-B676-47E4-85FD-5E02275F9659}" type="presParOf" srcId="{053BAFBE-4DA7-4E23-AA83-E846BD925728}" destId="{7AE6D8EC-A579-4941-BD7D-AC337B010EA4}" srcOrd="7" destOrd="0" presId="urn:microsoft.com/office/officeart/2005/8/layout/hierarchy6"/>
    <dgm:cxn modelId="{0B468B4B-5806-4891-B34F-323C1DD20088}" type="presParOf" srcId="{7AE6D8EC-A579-4941-BD7D-AC337B010EA4}" destId="{4C1D1463-36DA-4760-8DEB-126908982614}" srcOrd="0" destOrd="0" presId="urn:microsoft.com/office/officeart/2005/8/layout/hierarchy6"/>
    <dgm:cxn modelId="{A88DE57D-9AB1-4BBD-A053-4C98A37ACAEB}" type="presParOf" srcId="{7AE6D8EC-A579-4941-BD7D-AC337B010EA4}" destId="{C1923115-B850-4CED-B419-A899406ACF97}" srcOrd="1" destOrd="0" presId="urn:microsoft.com/office/officeart/2005/8/layout/hierarchy6"/>
    <dgm:cxn modelId="{4246334B-12BA-4B81-ACE6-8BB7D57E0677}" type="presParOf" srcId="{ED1A0A91-3915-412D-AA76-2610BDBCC4A9}" destId="{F65C0906-FE99-40D9-89C5-1F44C517E50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2980F-552B-4A1A-B9B6-FA6C23A3AF4C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7782684-790B-4760-9B0A-9D107594E2AC}">
      <dgm:prSet phldrT="[Text]"/>
      <dgm:spPr>
        <a:solidFill>
          <a:srgbClr val="C0E498"/>
        </a:solidFill>
      </dgm:spPr>
      <dgm:t>
        <a:bodyPr/>
        <a:lstStyle/>
        <a:p>
          <a:r>
            <a:rPr lang="en-GB" b="1" dirty="0" smtClean="0"/>
            <a:t>GSICS Exec Panel</a:t>
          </a:r>
          <a:endParaRPr lang="en-GB" b="1" dirty="0"/>
        </a:p>
      </dgm:t>
    </dgm:pt>
    <dgm:pt modelId="{FEC727C1-9ACB-4E82-A3DB-82A69E0A01EF}" type="parTrans" cxnId="{3EB07BB7-1FBB-4E30-997A-47ED4DEFBC7C}">
      <dgm:prSet/>
      <dgm:spPr/>
      <dgm:t>
        <a:bodyPr/>
        <a:lstStyle/>
        <a:p>
          <a:endParaRPr lang="en-GB"/>
        </a:p>
      </dgm:t>
    </dgm:pt>
    <dgm:pt modelId="{413E1536-1C2E-436D-9C02-5C85F1016F37}" type="sibTrans" cxnId="{3EB07BB7-1FBB-4E30-997A-47ED4DEFBC7C}">
      <dgm:prSet/>
      <dgm:spPr/>
      <dgm:t>
        <a:bodyPr/>
        <a:lstStyle/>
        <a:p>
          <a:endParaRPr lang="en-GB"/>
        </a:p>
      </dgm:t>
    </dgm:pt>
    <dgm:pt modelId="{F62CF2BB-A131-4A46-A38D-4EE427A3C154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Coordination </a:t>
          </a:r>
          <a:r>
            <a:rPr lang="en-GB" b="1" dirty="0" err="1" smtClean="0"/>
            <a:t>Center</a:t>
          </a:r>
          <a:endParaRPr lang="en-GB" b="1" dirty="0"/>
        </a:p>
      </dgm:t>
    </dgm:pt>
    <dgm:pt modelId="{9CAFCFD9-41DC-4BCA-A2DB-4FE12B7EB1C1}" type="parTrans" cxnId="{8A9F98C2-E0E1-4ACF-A784-620FED42F280}">
      <dgm:prSet/>
      <dgm:spPr/>
      <dgm:t>
        <a:bodyPr/>
        <a:lstStyle/>
        <a:p>
          <a:endParaRPr lang="en-GB"/>
        </a:p>
      </dgm:t>
    </dgm:pt>
    <dgm:pt modelId="{93E429C4-5275-4A16-BC45-1CE0551C9DFF}" type="sibTrans" cxnId="{8A9F98C2-E0E1-4ACF-A784-620FED42F280}">
      <dgm:prSet/>
      <dgm:spPr/>
      <dgm:t>
        <a:bodyPr/>
        <a:lstStyle/>
        <a:p>
          <a:endParaRPr lang="en-GB"/>
        </a:p>
      </dgm:t>
    </dgm:pt>
    <dgm:pt modelId="{557CE354-969C-498D-86A0-8683AADBA258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Research Working Group</a:t>
          </a:r>
          <a:endParaRPr lang="en-GB" b="1" dirty="0"/>
        </a:p>
      </dgm:t>
    </dgm:pt>
    <dgm:pt modelId="{311A8585-A2AB-4AC2-8487-1A4864E3A5CA}" type="parTrans" cxnId="{DEA1E4A9-08E9-420C-A465-02DDD1B26F96}">
      <dgm:prSet/>
      <dgm:spPr/>
      <dgm:t>
        <a:bodyPr/>
        <a:lstStyle/>
        <a:p>
          <a:endParaRPr lang="en-GB"/>
        </a:p>
      </dgm:t>
    </dgm:pt>
    <dgm:pt modelId="{643AD364-E195-49CC-BA95-15EB1B2F665A}" type="sibTrans" cxnId="{DEA1E4A9-08E9-420C-A465-02DDD1B26F96}">
      <dgm:prSet/>
      <dgm:spPr/>
      <dgm:t>
        <a:bodyPr/>
        <a:lstStyle/>
        <a:p>
          <a:endParaRPr lang="en-GB"/>
        </a:p>
      </dgm:t>
    </dgm:pt>
    <dgm:pt modelId="{B6FE41D9-2071-4A18-B0AA-BB6277BDD8DC}">
      <dgm:prSet phldrT="[Text]"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GSICS Data Working Group</a:t>
          </a:r>
          <a:endParaRPr lang="en-GB" b="1" dirty="0"/>
        </a:p>
      </dgm:t>
    </dgm:pt>
    <dgm:pt modelId="{1D931AE9-B218-413B-9CE4-4FEFF5FCD25E}" type="parTrans" cxnId="{9F7022CE-89C1-46AB-A741-6E5B4E23906E}">
      <dgm:prSet/>
      <dgm:spPr/>
      <dgm:t>
        <a:bodyPr/>
        <a:lstStyle/>
        <a:p>
          <a:endParaRPr lang="en-GB"/>
        </a:p>
      </dgm:t>
    </dgm:pt>
    <dgm:pt modelId="{C064E780-1C17-4A71-B86F-1D74C2DFD8FB}" type="sibTrans" cxnId="{9F7022CE-89C1-46AB-A741-6E5B4E23906E}">
      <dgm:prSet/>
      <dgm:spPr/>
      <dgm:t>
        <a:bodyPr/>
        <a:lstStyle/>
        <a:p>
          <a:endParaRPr lang="en-GB"/>
        </a:p>
      </dgm:t>
    </dgm:pt>
    <dgm:pt modelId="{745F9827-BD5B-4BFD-B04A-2B09C1201DCF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UV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12AC806E-ED55-4D77-8EDB-566FC2DFCB98}" type="parTrans" cxnId="{D13FFD3B-E2C5-4B46-ACA4-FD4118BCCCEA}">
      <dgm:prSet/>
      <dgm:spPr/>
      <dgm:t>
        <a:bodyPr/>
        <a:lstStyle/>
        <a:p>
          <a:endParaRPr lang="en-GB"/>
        </a:p>
      </dgm:t>
    </dgm:pt>
    <dgm:pt modelId="{023FE213-271C-47D8-8E16-60B9F075FF7E}" type="sibTrans" cxnId="{D13FFD3B-E2C5-4B46-ACA4-FD4118BCCCEA}">
      <dgm:prSet/>
      <dgm:spPr/>
      <dgm:t>
        <a:bodyPr/>
        <a:lstStyle/>
        <a:p>
          <a:endParaRPr lang="en-GB"/>
        </a:p>
      </dgm:t>
    </dgm:pt>
    <dgm:pt modelId="{BAD0FAE7-F439-48FE-8D56-48A564937B10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13880C4C-DC77-42DB-B27A-8CA0EBECDB36}" type="parTrans" cxnId="{D4FBDA79-D877-4442-960F-C53488554553}">
      <dgm:prSet/>
      <dgm:spPr/>
      <dgm:t>
        <a:bodyPr/>
        <a:lstStyle/>
        <a:p>
          <a:endParaRPr lang="en-GB"/>
        </a:p>
      </dgm:t>
    </dgm:pt>
    <dgm:pt modelId="{BD5758B2-8261-490C-8137-109917B3C8FD}" type="sibTrans" cxnId="{D4FBDA79-D877-4442-960F-C53488554553}">
      <dgm:prSet/>
      <dgm:spPr/>
      <dgm:t>
        <a:bodyPr/>
        <a:lstStyle/>
        <a:p>
          <a:endParaRPr lang="en-GB"/>
        </a:p>
      </dgm:t>
    </dgm:pt>
    <dgm:pt modelId="{4598A3B3-3901-4828-9374-036AFA1FEE7F}">
      <dgm:prSet phldrT="[Text]"/>
      <dgm:spPr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dirty="0" smtClean="0"/>
            <a:t>WGCV IVOS</a:t>
          </a:r>
          <a:endParaRPr lang="en-GB" dirty="0"/>
        </a:p>
      </dgm:t>
    </dgm:pt>
    <dgm:pt modelId="{31FCE2A7-13E8-457A-8A11-F26C808B746B}" type="parTrans" cxnId="{CB803872-A070-46F1-950D-5CB480DD35A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0A640B1D-9034-4A79-9A67-75B3977B0C11}" type="sibTrans" cxnId="{CB803872-A070-46F1-950D-5CB480DD35A6}">
      <dgm:prSet/>
      <dgm:spPr/>
      <dgm:t>
        <a:bodyPr/>
        <a:lstStyle/>
        <a:p>
          <a:endParaRPr lang="en-GB"/>
        </a:p>
      </dgm:t>
    </dgm:pt>
    <dgm:pt modelId="{58B5E815-58A2-434E-981F-5BD8E0B73075}">
      <dgm:prSet phldrT="[Text]"/>
      <dgm:spPr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dirty="0" smtClean="0"/>
            <a:t>WGCV MWSG</a:t>
          </a:r>
          <a:endParaRPr lang="en-GB" dirty="0"/>
        </a:p>
      </dgm:t>
    </dgm:pt>
    <dgm:pt modelId="{2E378717-0A05-4F46-B6C9-734786EC54B4}" type="parTrans" cxnId="{53A85788-B69B-488C-8669-CD112C726E46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4AEFE9CA-35D0-48B7-91DC-547103D21C10}" type="sibTrans" cxnId="{53A85788-B69B-488C-8669-CD112C726E46}">
      <dgm:prSet/>
      <dgm:spPr/>
      <dgm:t>
        <a:bodyPr/>
        <a:lstStyle/>
        <a:p>
          <a:endParaRPr lang="en-GB"/>
        </a:p>
      </dgm:t>
    </dgm:pt>
    <dgm:pt modelId="{34BCF48E-3B12-4B53-B38E-7546C8C0223D}">
      <dgm:prSet phldrT="[Text]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en-GB" dirty="0" smtClean="0"/>
            <a:t>GPM X-CAL</a:t>
          </a:r>
          <a:endParaRPr lang="en-GB" dirty="0"/>
        </a:p>
      </dgm:t>
    </dgm:pt>
    <dgm:pt modelId="{DC2DF1FD-2AC3-44F7-926C-E0DE510EDE67}" type="parTrans" cxnId="{F87EF945-5661-4689-A913-9D82E7E2F591}">
      <dgm:prSet/>
      <dgm:spPr>
        <a:ln>
          <a:prstDash val="dash"/>
        </a:ln>
      </dgm:spPr>
      <dgm:t>
        <a:bodyPr/>
        <a:lstStyle/>
        <a:p>
          <a:endParaRPr lang="en-GB"/>
        </a:p>
      </dgm:t>
    </dgm:pt>
    <dgm:pt modelId="{95DD8AE3-77A3-48FF-B615-842323F07751}" type="sibTrans" cxnId="{F87EF945-5661-4689-A913-9D82E7E2F591}">
      <dgm:prSet/>
      <dgm:spPr/>
      <dgm:t>
        <a:bodyPr/>
        <a:lstStyle/>
        <a:p>
          <a:endParaRPr lang="en-GB"/>
        </a:p>
      </dgm:t>
    </dgm:pt>
    <dgm:pt modelId="{21B48113-FE5D-473B-AF82-228F9253BC02}">
      <dgm:prSet phldrT="[Text]"/>
      <dgm:spPr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dirty="0" smtClean="0"/>
            <a:t>CEOS ACC</a:t>
          </a:r>
        </a:p>
      </dgm:t>
    </dgm:pt>
    <dgm:pt modelId="{E8AC8F8B-BB8B-4BE3-B2C8-14813E230A40}" type="parTrans" cxnId="{6A8C56B8-86E6-4589-884C-349B29889C7F}">
      <dgm:prSet/>
      <dgm:spPr>
        <a:ln w="25400">
          <a:solidFill>
            <a:schemeClr val="tx1"/>
          </a:solidFill>
          <a:prstDash val="dash"/>
        </a:ln>
      </dgm:spPr>
      <dgm:t>
        <a:bodyPr/>
        <a:lstStyle/>
        <a:p>
          <a:endParaRPr lang="en-GB"/>
        </a:p>
      </dgm:t>
    </dgm:pt>
    <dgm:pt modelId="{81473FB0-CF59-4D96-8727-B9C4ABEF3FD4}" type="sibTrans" cxnId="{6A8C56B8-86E6-4589-884C-349B29889C7F}">
      <dgm:prSet/>
      <dgm:spPr/>
      <dgm:t>
        <a:bodyPr/>
        <a:lstStyle/>
        <a:p>
          <a:endParaRPr lang="en-GB"/>
        </a:p>
      </dgm:t>
    </dgm:pt>
    <dgm:pt modelId="{61918A8B-928F-481D-A99A-797914E4D440}">
      <dgm:prSet phldrT="[Text]"/>
      <dgm:spPr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GB" dirty="0" smtClean="0"/>
            <a:t>WGCV ACSG</a:t>
          </a:r>
          <a:endParaRPr lang="en-GB" dirty="0"/>
        </a:p>
      </dgm:t>
    </dgm:pt>
    <dgm:pt modelId="{6681B1E6-440B-4DE0-B81F-0E5A0E98B8A3}" type="parTrans" cxnId="{8FB68588-C176-426E-BC36-55F46291191E}">
      <dgm:prSet/>
      <dgm:spPr>
        <a:ln>
          <a:solidFill>
            <a:schemeClr val="tx1"/>
          </a:solidFill>
          <a:prstDash val="dash"/>
        </a:ln>
      </dgm:spPr>
      <dgm:t>
        <a:bodyPr/>
        <a:lstStyle/>
        <a:p>
          <a:endParaRPr lang="en-GB"/>
        </a:p>
      </dgm:t>
    </dgm:pt>
    <dgm:pt modelId="{02A7FB55-AF78-413B-BBB6-EEF21A54CCF7}" type="sibTrans" cxnId="{8FB68588-C176-426E-BC36-55F46291191E}">
      <dgm:prSet/>
      <dgm:spPr/>
      <dgm:t>
        <a:bodyPr/>
        <a:lstStyle/>
        <a:p>
          <a:endParaRPr lang="en-GB"/>
        </a:p>
      </dgm:t>
    </dgm:pt>
    <dgm:pt modelId="{7B4A3783-ABA4-4BCE-B63B-53D8E43DF01C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VIS/NIR </a:t>
          </a:r>
          <a:br>
            <a:rPr lang="en-GB" dirty="0" smtClean="0"/>
          </a:br>
          <a:r>
            <a:rPr lang="en-GB" dirty="0" smtClean="0"/>
            <a:t>Sub-Group</a:t>
          </a:r>
          <a:endParaRPr lang="en-GB" dirty="0"/>
        </a:p>
      </dgm:t>
    </dgm:pt>
    <dgm:pt modelId="{CA8A42EA-C7A9-44D0-9E37-CA59CA8789A6}" type="parTrans" cxnId="{EB993BFB-D439-4234-ACD3-3039F81618AE}">
      <dgm:prSet/>
      <dgm:spPr/>
      <dgm:t>
        <a:bodyPr/>
        <a:lstStyle/>
        <a:p>
          <a:endParaRPr lang="en-GB"/>
        </a:p>
      </dgm:t>
    </dgm:pt>
    <dgm:pt modelId="{816A5819-A8C6-4C77-9DBC-55222BB4CD90}" type="sibTrans" cxnId="{EB993BFB-D439-4234-ACD3-3039F81618AE}">
      <dgm:prSet/>
      <dgm:spPr/>
      <dgm:t>
        <a:bodyPr/>
        <a:lstStyle/>
        <a:p>
          <a:endParaRPr lang="en-GB"/>
        </a:p>
      </dgm:t>
    </dgm:pt>
    <dgm:pt modelId="{348DE7FB-1C22-41AA-A12C-80BA3FCB5ABA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Microwave Sub-Group</a:t>
          </a:r>
          <a:endParaRPr lang="en-GB" dirty="0"/>
        </a:p>
      </dgm:t>
    </dgm:pt>
    <dgm:pt modelId="{3CF917B7-4094-4917-A36C-1E60DC2D2B66}" type="parTrans" cxnId="{3529D9B8-928E-4D8C-AC9C-E8C86F1278FC}">
      <dgm:prSet/>
      <dgm:spPr/>
      <dgm:t>
        <a:bodyPr/>
        <a:lstStyle/>
        <a:p>
          <a:endParaRPr lang="en-GB"/>
        </a:p>
      </dgm:t>
    </dgm:pt>
    <dgm:pt modelId="{DC2F7B06-B713-491F-8F69-0410958B0C17}" type="sibTrans" cxnId="{3529D9B8-928E-4D8C-AC9C-E8C86F1278FC}">
      <dgm:prSet/>
      <dgm:spPr/>
      <dgm:t>
        <a:bodyPr/>
        <a:lstStyle/>
        <a:p>
          <a:endParaRPr lang="en-GB"/>
        </a:p>
      </dgm:t>
    </dgm:pt>
    <dgm:pt modelId="{ED1A0A91-3915-412D-AA76-2610BDBCC4A9}" type="pres">
      <dgm:prSet presAssocID="{27E2980F-552B-4A1A-B9B6-FA6C23A3AF4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919A597-6EB8-443B-9666-B773DA58BD40}" type="pres">
      <dgm:prSet presAssocID="{27E2980F-552B-4A1A-B9B6-FA6C23A3AF4C}" presName="hierFlow" presStyleCnt="0"/>
      <dgm:spPr/>
    </dgm:pt>
    <dgm:pt modelId="{87A97B68-CDA3-49B9-B5D1-BD3B9565FF9C}" type="pres">
      <dgm:prSet presAssocID="{27E2980F-552B-4A1A-B9B6-FA6C23A3AF4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1F3A9A8-5A97-438B-8E24-D06BE2B80E73}" type="pres">
      <dgm:prSet presAssocID="{27782684-790B-4760-9B0A-9D107594E2AC}" presName="Name14" presStyleCnt="0"/>
      <dgm:spPr/>
    </dgm:pt>
    <dgm:pt modelId="{EB556181-2A91-461C-9FE9-2023DFCFF01D}" type="pres">
      <dgm:prSet presAssocID="{27782684-790B-4760-9B0A-9D107594E2A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58F0C4-D11F-46E3-A44A-E8F8BBF704BF}" type="pres">
      <dgm:prSet presAssocID="{27782684-790B-4760-9B0A-9D107594E2AC}" presName="hierChild2" presStyleCnt="0"/>
      <dgm:spPr/>
    </dgm:pt>
    <dgm:pt modelId="{A1CEFBCF-63D4-4002-BA6C-5041D5A27720}" type="pres">
      <dgm:prSet presAssocID="{9CAFCFD9-41DC-4BCA-A2DB-4FE12B7EB1C1}" presName="Name19" presStyleLbl="parChTrans1D2" presStyleIdx="0" presStyleCnt="3"/>
      <dgm:spPr/>
      <dgm:t>
        <a:bodyPr/>
        <a:lstStyle/>
        <a:p>
          <a:endParaRPr lang="en-GB"/>
        </a:p>
      </dgm:t>
    </dgm:pt>
    <dgm:pt modelId="{45BE5800-E0B3-4162-BBD3-8AD55ABC0ADF}" type="pres">
      <dgm:prSet presAssocID="{F62CF2BB-A131-4A46-A38D-4EE427A3C154}" presName="Name21" presStyleCnt="0"/>
      <dgm:spPr/>
    </dgm:pt>
    <dgm:pt modelId="{1CC7C8D6-8083-4C5B-8849-4524C3E7309C}" type="pres">
      <dgm:prSet presAssocID="{F62CF2BB-A131-4A46-A38D-4EE427A3C154}" presName="level2Shape" presStyleLbl="node2" presStyleIdx="0" presStyleCnt="3"/>
      <dgm:spPr/>
      <dgm:t>
        <a:bodyPr/>
        <a:lstStyle/>
        <a:p>
          <a:endParaRPr lang="en-GB"/>
        </a:p>
      </dgm:t>
    </dgm:pt>
    <dgm:pt modelId="{2CE72C24-2240-46E7-B517-F46BDED6E586}" type="pres">
      <dgm:prSet presAssocID="{F62CF2BB-A131-4A46-A38D-4EE427A3C154}" presName="hierChild3" presStyleCnt="0"/>
      <dgm:spPr/>
    </dgm:pt>
    <dgm:pt modelId="{848E9E0F-C9B3-4EED-8F8C-99C51DB9EA4E}" type="pres">
      <dgm:prSet presAssocID="{311A8585-A2AB-4AC2-8487-1A4864E3A5CA}" presName="Name19" presStyleLbl="parChTrans1D2" presStyleIdx="1" presStyleCnt="3"/>
      <dgm:spPr/>
      <dgm:t>
        <a:bodyPr/>
        <a:lstStyle/>
        <a:p>
          <a:endParaRPr lang="en-GB"/>
        </a:p>
      </dgm:t>
    </dgm:pt>
    <dgm:pt modelId="{E4FF675F-3802-493F-B028-623C11D0EC05}" type="pres">
      <dgm:prSet presAssocID="{557CE354-969C-498D-86A0-8683AADBA258}" presName="Name21" presStyleCnt="0"/>
      <dgm:spPr/>
    </dgm:pt>
    <dgm:pt modelId="{EDA5A753-27DD-421F-BC45-07333D70FAE9}" type="pres">
      <dgm:prSet presAssocID="{557CE354-969C-498D-86A0-8683AADBA258}" presName="level2Shape" presStyleLbl="node2" presStyleIdx="1" presStyleCnt="3"/>
      <dgm:spPr/>
      <dgm:t>
        <a:bodyPr/>
        <a:lstStyle/>
        <a:p>
          <a:endParaRPr lang="en-GB"/>
        </a:p>
      </dgm:t>
    </dgm:pt>
    <dgm:pt modelId="{C0D2D671-91CA-4B17-B99F-6540DB2FDF83}" type="pres">
      <dgm:prSet presAssocID="{557CE354-969C-498D-86A0-8683AADBA258}" presName="hierChild3" presStyleCnt="0"/>
      <dgm:spPr/>
    </dgm:pt>
    <dgm:pt modelId="{380322F4-57BE-4816-807F-E12D5241257A}" type="pres">
      <dgm:prSet presAssocID="{12AC806E-ED55-4D77-8EDB-566FC2DFCB98}" presName="Name19" presStyleLbl="parChTrans1D3" presStyleIdx="0" presStyleCnt="4"/>
      <dgm:spPr/>
      <dgm:t>
        <a:bodyPr/>
        <a:lstStyle/>
        <a:p>
          <a:endParaRPr lang="en-GB"/>
        </a:p>
      </dgm:t>
    </dgm:pt>
    <dgm:pt modelId="{5419D13B-D457-49C3-9097-4B5C614644EF}" type="pres">
      <dgm:prSet presAssocID="{745F9827-BD5B-4BFD-B04A-2B09C1201DCF}" presName="Name21" presStyleCnt="0"/>
      <dgm:spPr/>
    </dgm:pt>
    <dgm:pt modelId="{31BB0742-3710-46C3-9530-D11D16964A7B}" type="pres">
      <dgm:prSet presAssocID="{745F9827-BD5B-4BFD-B04A-2B09C1201DCF}" presName="level2Shape" presStyleLbl="node3" presStyleIdx="0" presStyleCnt="4"/>
      <dgm:spPr/>
      <dgm:t>
        <a:bodyPr/>
        <a:lstStyle/>
        <a:p>
          <a:endParaRPr lang="en-GB"/>
        </a:p>
      </dgm:t>
    </dgm:pt>
    <dgm:pt modelId="{BC892C50-D5AC-408A-8B04-DB81A7716D81}" type="pres">
      <dgm:prSet presAssocID="{745F9827-BD5B-4BFD-B04A-2B09C1201DCF}" presName="hierChild3" presStyleCnt="0"/>
      <dgm:spPr/>
    </dgm:pt>
    <dgm:pt modelId="{387148A4-927B-448B-98C3-E6E65B2B64F2}" type="pres">
      <dgm:prSet presAssocID="{E8AC8F8B-BB8B-4BE3-B2C8-14813E230A40}" presName="Name19" presStyleLbl="parChTrans1D4" presStyleIdx="0" presStyleCnt="5"/>
      <dgm:spPr/>
      <dgm:t>
        <a:bodyPr/>
        <a:lstStyle/>
        <a:p>
          <a:endParaRPr lang="en-GB"/>
        </a:p>
      </dgm:t>
    </dgm:pt>
    <dgm:pt modelId="{38FA6556-112E-4A43-BCA0-FCB1679120DE}" type="pres">
      <dgm:prSet presAssocID="{21B48113-FE5D-473B-AF82-228F9253BC02}" presName="Name21" presStyleCnt="0"/>
      <dgm:spPr/>
    </dgm:pt>
    <dgm:pt modelId="{2373C07A-77FD-4F0B-8412-5CAD97B3BACE}" type="pres">
      <dgm:prSet presAssocID="{21B48113-FE5D-473B-AF82-228F9253BC02}" presName="level2Shape" presStyleLbl="node4" presStyleIdx="0" presStyleCnt="5"/>
      <dgm:spPr/>
      <dgm:t>
        <a:bodyPr/>
        <a:lstStyle/>
        <a:p>
          <a:endParaRPr lang="en-GB"/>
        </a:p>
      </dgm:t>
    </dgm:pt>
    <dgm:pt modelId="{37E28555-BA57-4134-9B8E-7D667A49C1B9}" type="pres">
      <dgm:prSet presAssocID="{21B48113-FE5D-473B-AF82-228F9253BC02}" presName="hierChild3" presStyleCnt="0"/>
      <dgm:spPr/>
    </dgm:pt>
    <dgm:pt modelId="{5A5E28F9-3D69-436E-9A92-AA6BA7D31450}" type="pres">
      <dgm:prSet presAssocID="{6681B1E6-440B-4DE0-B81F-0E5A0E98B8A3}" presName="Name19" presStyleLbl="parChTrans1D4" presStyleIdx="1" presStyleCnt="5"/>
      <dgm:spPr/>
      <dgm:t>
        <a:bodyPr/>
        <a:lstStyle/>
        <a:p>
          <a:endParaRPr lang="en-GB"/>
        </a:p>
      </dgm:t>
    </dgm:pt>
    <dgm:pt modelId="{49190E9D-94EF-4FD2-801B-2E8C0D1566F9}" type="pres">
      <dgm:prSet presAssocID="{61918A8B-928F-481D-A99A-797914E4D440}" presName="Name21" presStyleCnt="0"/>
      <dgm:spPr/>
    </dgm:pt>
    <dgm:pt modelId="{24BCD09D-BB5A-493B-B4D3-FAED6B060446}" type="pres">
      <dgm:prSet presAssocID="{61918A8B-928F-481D-A99A-797914E4D440}" presName="level2Shape" presStyleLbl="node4" presStyleIdx="1" presStyleCnt="5"/>
      <dgm:spPr/>
      <dgm:t>
        <a:bodyPr/>
        <a:lstStyle/>
        <a:p>
          <a:endParaRPr lang="en-GB"/>
        </a:p>
      </dgm:t>
    </dgm:pt>
    <dgm:pt modelId="{022E8673-BB36-4A45-91AC-36D2B4312879}" type="pres">
      <dgm:prSet presAssocID="{61918A8B-928F-481D-A99A-797914E4D440}" presName="hierChild3" presStyleCnt="0"/>
      <dgm:spPr/>
    </dgm:pt>
    <dgm:pt modelId="{96D513FE-8BF4-4854-BAE2-47D418A0EA24}" type="pres">
      <dgm:prSet presAssocID="{CA8A42EA-C7A9-44D0-9E37-CA59CA8789A6}" presName="Name19" presStyleLbl="parChTrans1D3" presStyleIdx="1" presStyleCnt="4"/>
      <dgm:spPr/>
      <dgm:t>
        <a:bodyPr/>
        <a:lstStyle/>
        <a:p>
          <a:endParaRPr lang="en-GB"/>
        </a:p>
      </dgm:t>
    </dgm:pt>
    <dgm:pt modelId="{77DCEE91-BB91-4414-BE19-9AD9DB906ED0}" type="pres">
      <dgm:prSet presAssocID="{7B4A3783-ABA4-4BCE-B63B-53D8E43DF01C}" presName="Name21" presStyleCnt="0"/>
      <dgm:spPr/>
    </dgm:pt>
    <dgm:pt modelId="{5CEA02F6-6E4C-47D7-AE53-9D496D0D1A3D}" type="pres">
      <dgm:prSet presAssocID="{7B4A3783-ABA4-4BCE-B63B-53D8E43DF01C}" presName="level2Shape" presStyleLbl="node3" presStyleIdx="1" presStyleCnt="4"/>
      <dgm:spPr/>
      <dgm:t>
        <a:bodyPr/>
        <a:lstStyle/>
        <a:p>
          <a:endParaRPr lang="en-GB"/>
        </a:p>
      </dgm:t>
    </dgm:pt>
    <dgm:pt modelId="{E06E38BF-7F26-47A8-9745-047EA6B171C7}" type="pres">
      <dgm:prSet presAssocID="{7B4A3783-ABA4-4BCE-B63B-53D8E43DF01C}" presName="hierChild3" presStyleCnt="0"/>
      <dgm:spPr/>
    </dgm:pt>
    <dgm:pt modelId="{A0540E16-FED4-421A-B323-308DA2729327}" type="pres">
      <dgm:prSet presAssocID="{31FCE2A7-13E8-457A-8A11-F26C808B746B}" presName="Name19" presStyleLbl="parChTrans1D4" presStyleIdx="2" presStyleCnt="5"/>
      <dgm:spPr/>
      <dgm:t>
        <a:bodyPr/>
        <a:lstStyle/>
        <a:p>
          <a:endParaRPr lang="en-GB"/>
        </a:p>
      </dgm:t>
    </dgm:pt>
    <dgm:pt modelId="{B5FB8191-9167-4A6F-9285-40ECDB5FB6CA}" type="pres">
      <dgm:prSet presAssocID="{4598A3B3-3901-4828-9374-036AFA1FEE7F}" presName="Name21" presStyleCnt="0"/>
      <dgm:spPr/>
    </dgm:pt>
    <dgm:pt modelId="{22B14F6D-8617-49B8-8BA6-479706863532}" type="pres">
      <dgm:prSet presAssocID="{4598A3B3-3901-4828-9374-036AFA1FEE7F}" presName="level2Shape" presStyleLbl="node4" presStyleIdx="2" presStyleCnt="5" custLinFactNeighborX="-54" custLinFactNeighborY="-6099"/>
      <dgm:spPr/>
      <dgm:t>
        <a:bodyPr/>
        <a:lstStyle/>
        <a:p>
          <a:endParaRPr lang="en-GB"/>
        </a:p>
      </dgm:t>
    </dgm:pt>
    <dgm:pt modelId="{735040D2-52E9-4D4B-8A61-3784299714D7}" type="pres">
      <dgm:prSet presAssocID="{4598A3B3-3901-4828-9374-036AFA1FEE7F}" presName="hierChild3" presStyleCnt="0"/>
      <dgm:spPr/>
    </dgm:pt>
    <dgm:pt modelId="{E043E564-3957-43F0-B8C0-6B1B470DD2B9}" type="pres">
      <dgm:prSet presAssocID="{13880C4C-DC77-42DB-B27A-8CA0EBECDB36}" presName="Name19" presStyleLbl="parChTrans1D3" presStyleIdx="2" presStyleCnt="4"/>
      <dgm:spPr/>
      <dgm:t>
        <a:bodyPr/>
        <a:lstStyle/>
        <a:p>
          <a:endParaRPr lang="en-GB"/>
        </a:p>
      </dgm:t>
    </dgm:pt>
    <dgm:pt modelId="{9FD7B1B6-E391-4086-AC48-E9CECD1AEA1F}" type="pres">
      <dgm:prSet presAssocID="{BAD0FAE7-F439-48FE-8D56-48A564937B10}" presName="Name21" presStyleCnt="0"/>
      <dgm:spPr/>
    </dgm:pt>
    <dgm:pt modelId="{862827D9-C3DD-4DE0-A79A-E8B96C207F19}" type="pres">
      <dgm:prSet presAssocID="{BAD0FAE7-F439-48FE-8D56-48A564937B10}" presName="level2Shape" presStyleLbl="node3" presStyleIdx="2" presStyleCnt="4" custLinFactNeighborX="9320" custLinFactNeighborY="-1"/>
      <dgm:spPr/>
      <dgm:t>
        <a:bodyPr/>
        <a:lstStyle/>
        <a:p>
          <a:endParaRPr lang="en-GB"/>
        </a:p>
      </dgm:t>
    </dgm:pt>
    <dgm:pt modelId="{EF482B81-4862-415B-91AA-9DCF00C924D6}" type="pres">
      <dgm:prSet presAssocID="{BAD0FAE7-F439-48FE-8D56-48A564937B10}" presName="hierChild3" presStyleCnt="0"/>
      <dgm:spPr/>
    </dgm:pt>
    <dgm:pt modelId="{5CE182AC-0210-48C5-9C8E-6FE975553AD4}" type="pres">
      <dgm:prSet presAssocID="{3CF917B7-4094-4917-A36C-1E60DC2D2B66}" presName="Name19" presStyleLbl="parChTrans1D3" presStyleIdx="3" presStyleCnt="4"/>
      <dgm:spPr/>
      <dgm:t>
        <a:bodyPr/>
        <a:lstStyle/>
        <a:p>
          <a:endParaRPr lang="en-GB"/>
        </a:p>
      </dgm:t>
    </dgm:pt>
    <dgm:pt modelId="{7AE6D8EC-A579-4941-BD7D-AC337B010EA4}" type="pres">
      <dgm:prSet presAssocID="{348DE7FB-1C22-41AA-A12C-80BA3FCB5ABA}" presName="Name21" presStyleCnt="0"/>
      <dgm:spPr/>
    </dgm:pt>
    <dgm:pt modelId="{4C1D1463-36DA-4760-8DEB-126908982614}" type="pres">
      <dgm:prSet presAssocID="{348DE7FB-1C22-41AA-A12C-80BA3FCB5ABA}" presName="level2Shape" presStyleLbl="node3" presStyleIdx="3" presStyleCnt="4"/>
      <dgm:spPr/>
      <dgm:t>
        <a:bodyPr/>
        <a:lstStyle/>
        <a:p>
          <a:endParaRPr lang="en-GB"/>
        </a:p>
      </dgm:t>
    </dgm:pt>
    <dgm:pt modelId="{C1923115-B850-4CED-B419-A899406ACF97}" type="pres">
      <dgm:prSet presAssocID="{348DE7FB-1C22-41AA-A12C-80BA3FCB5ABA}" presName="hierChild3" presStyleCnt="0"/>
      <dgm:spPr/>
    </dgm:pt>
    <dgm:pt modelId="{1ECA76A4-3769-45B6-9FC9-2F65D7A33A80}" type="pres">
      <dgm:prSet presAssocID="{2E378717-0A05-4F46-B6C9-734786EC54B4}" presName="Name19" presStyleLbl="parChTrans1D4" presStyleIdx="3" presStyleCnt="5"/>
      <dgm:spPr/>
      <dgm:t>
        <a:bodyPr/>
        <a:lstStyle/>
        <a:p>
          <a:endParaRPr lang="en-GB"/>
        </a:p>
      </dgm:t>
    </dgm:pt>
    <dgm:pt modelId="{50F1EFEC-9C1A-4741-8905-491BEA4C6378}" type="pres">
      <dgm:prSet presAssocID="{58B5E815-58A2-434E-981F-5BD8E0B73075}" presName="Name21" presStyleCnt="0"/>
      <dgm:spPr/>
    </dgm:pt>
    <dgm:pt modelId="{F0490445-FAA9-4DAE-9916-17C19E5B6967}" type="pres">
      <dgm:prSet presAssocID="{58B5E815-58A2-434E-981F-5BD8E0B73075}" presName="level2Shape" presStyleLbl="node4" presStyleIdx="3" presStyleCnt="5" custLinFactNeighborX="21422" custLinFactNeighborY="-1576"/>
      <dgm:spPr/>
      <dgm:t>
        <a:bodyPr/>
        <a:lstStyle/>
        <a:p>
          <a:endParaRPr lang="en-GB"/>
        </a:p>
      </dgm:t>
    </dgm:pt>
    <dgm:pt modelId="{8F6C218C-BEA0-41D4-9018-A814E2FE0C18}" type="pres">
      <dgm:prSet presAssocID="{58B5E815-58A2-434E-981F-5BD8E0B73075}" presName="hierChild3" presStyleCnt="0"/>
      <dgm:spPr/>
    </dgm:pt>
    <dgm:pt modelId="{1C2DEEE1-D32B-4856-AABA-718129D8D787}" type="pres">
      <dgm:prSet presAssocID="{DC2DF1FD-2AC3-44F7-926C-E0DE510EDE67}" presName="Name19" presStyleLbl="parChTrans1D4" presStyleIdx="4" presStyleCnt="5"/>
      <dgm:spPr/>
      <dgm:t>
        <a:bodyPr/>
        <a:lstStyle/>
        <a:p>
          <a:endParaRPr lang="en-GB"/>
        </a:p>
      </dgm:t>
    </dgm:pt>
    <dgm:pt modelId="{39C6A64C-2835-41AF-A62C-09420C3930D3}" type="pres">
      <dgm:prSet presAssocID="{34BCF48E-3B12-4B53-B38E-7546C8C0223D}" presName="Name21" presStyleCnt="0"/>
      <dgm:spPr/>
    </dgm:pt>
    <dgm:pt modelId="{10418786-886F-4630-B966-1315BFC79BBB}" type="pres">
      <dgm:prSet presAssocID="{34BCF48E-3B12-4B53-B38E-7546C8C0223D}" presName="level2Shape" presStyleLbl="node4" presStyleIdx="4" presStyleCnt="5" custLinFactNeighborX="67650"/>
      <dgm:spPr/>
      <dgm:t>
        <a:bodyPr/>
        <a:lstStyle/>
        <a:p>
          <a:endParaRPr lang="en-GB"/>
        </a:p>
      </dgm:t>
    </dgm:pt>
    <dgm:pt modelId="{DC93BBB2-0882-4C29-84DB-F18888F85BC8}" type="pres">
      <dgm:prSet presAssocID="{34BCF48E-3B12-4B53-B38E-7546C8C0223D}" presName="hierChild3" presStyleCnt="0"/>
      <dgm:spPr/>
    </dgm:pt>
    <dgm:pt modelId="{785E11EE-5A08-41F1-BB0F-024A0F91D569}" type="pres">
      <dgm:prSet presAssocID="{1D931AE9-B218-413B-9CE4-4FEFF5FCD25E}" presName="Name19" presStyleLbl="parChTrans1D2" presStyleIdx="2" presStyleCnt="3"/>
      <dgm:spPr/>
      <dgm:t>
        <a:bodyPr/>
        <a:lstStyle/>
        <a:p>
          <a:endParaRPr lang="en-GB"/>
        </a:p>
      </dgm:t>
    </dgm:pt>
    <dgm:pt modelId="{B479CA27-A218-4C40-8912-6464AACF6AE9}" type="pres">
      <dgm:prSet presAssocID="{B6FE41D9-2071-4A18-B0AA-BB6277BDD8DC}" presName="Name21" presStyleCnt="0"/>
      <dgm:spPr/>
    </dgm:pt>
    <dgm:pt modelId="{58ED0F4A-ACB6-4D52-B857-1E2275A94F7D}" type="pres">
      <dgm:prSet presAssocID="{B6FE41D9-2071-4A18-B0AA-BB6277BDD8DC}" presName="level2Shape" presStyleLbl="node2" presStyleIdx="2" presStyleCnt="3"/>
      <dgm:spPr/>
      <dgm:t>
        <a:bodyPr/>
        <a:lstStyle/>
        <a:p>
          <a:endParaRPr lang="en-GB"/>
        </a:p>
      </dgm:t>
    </dgm:pt>
    <dgm:pt modelId="{23541813-CF2D-4E5A-B3CF-3D2CD02AB065}" type="pres">
      <dgm:prSet presAssocID="{B6FE41D9-2071-4A18-B0AA-BB6277BDD8DC}" presName="hierChild3" presStyleCnt="0"/>
      <dgm:spPr/>
    </dgm:pt>
    <dgm:pt modelId="{F65C0906-FE99-40D9-89C5-1F44C517E50C}" type="pres">
      <dgm:prSet presAssocID="{27E2980F-552B-4A1A-B9B6-FA6C23A3AF4C}" presName="bgShapesFlow" presStyleCnt="0"/>
      <dgm:spPr/>
    </dgm:pt>
  </dgm:ptLst>
  <dgm:cxnLst>
    <dgm:cxn modelId="{F87EF945-5661-4689-A913-9D82E7E2F591}" srcId="{348DE7FB-1C22-41AA-A12C-80BA3FCB5ABA}" destId="{34BCF48E-3B12-4B53-B38E-7546C8C0223D}" srcOrd="1" destOrd="0" parTransId="{DC2DF1FD-2AC3-44F7-926C-E0DE510EDE67}" sibTransId="{95DD8AE3-77A3-48FF-B615-842323F07751}"/>
    <dgm:cxn modelId="{CB803872-A070-46F1-950D-5CB480DD35A6}" srcId="{7B4A3783-ABA4-4BCE-B63B-53D8E43DF01C}" destId="{4598A3B3-3901-4828-9374-036AFA1FEE7F}" srcOrd="0" destOrd="0" parTransId="{31FCE2A7-13E8-457A-8A11-F26C808B746B}" sibTransId="{0A640B1D-9034-4A79-9A67-75B3977B0C11}"/>
    <dgm:cxn modelId="{6A8C56B8-86E6-4589-884C-349B29889C7F}" srcId="{745F9827-BD5B-4BFD-B04A-2B09C1201DCF}" destId="{21B48113-FE5D-473B-AF82-228F9253BC02}" srcOrd="0" destOrd="0" parTransId="{E8AC8F8B-BB8B-4BE3-B2C8-14813E230A40}" sibTransId="{81473FB0-CF59-4D96-8727-B9C4ABEF3FD4}"/>
    <dgm:cxn modelId="{9F7022CE-89C1-46AB-A741-6E5B4E23906E}" srcId="{27782684-790B-4760-9B0A-9D107594E2AC}" destId="{B6FE41D9-2071-4A18-B0AA-BB6277BDD8DC}" srcOrd="2" destOrd="0" parTransId="{1D931AE9-B218-413B-9CE4-4FEFF5FCD25E}" sibTransId="{C064E780-1C17-4A71-B86F-1D74C2DFD8FB}"/>
    <dgm:cxn modelId="{8A9F98C2-E0E1-4ACF-A784-620FED42F280}" srcId="{27782684-790B-4760-9B0A-9D107594E2AC}" destId="{F62CF2BB-A131-4A46-A38D-4EE427A3C154}" srcOrd="0" destOrd="0" parTransId="{9CAFCFD9-41DC-4BCA-A2DB-4FE12B7EB1C1}" sibTransId="{93E429C4-5275-4A16-BC45-1CE0551C9DFF}"/>
    <dgm:cxn modelId="{B8159ECF-52F5-4050-8EBA-354573ED72F2}" type="presOf" srcId="{9CAFCFD9-41DC-4BCA-A2DB-4FE12B7EB1C1}" destId="{A1CEFBCF-63D4-4002-BA6C-5041D5A27720}" srcOrd="0" destOrd="0" presId="urn:microsoft.com/office/officeart/2005/8/layout/hierarchy6"/>
    <dgm:cxn modelId="{1B011754-7767-4986-84D2-6CB14A705995}" type="presOf" srcId="{34BCF48E-3B12-4B53-B38E-7546C8C0223D}" destId="{10418786-886F-4630-B966-1315BFC79BBB}" srcOrd="0" destOrd="0" presId="urn:microsoft.com/office/officeart/2005/8/layout/hierarchy6"/>
    <dgm:cxn modelId="{BDF2FEB6-D2EA-4096-9835-1EF9AB9338E5}" type="presOf" srcId="{58B5E815-58A2-434E-981F-5BD8E0B73075}" destId="{F0490445-FAA9-4DAE-9916-17C19E5B6967}" srcOrd="0" destOrd="0" presId="urn:microsoft.com/office/officeart/2005/8/layout/hierarchy6"/>
    <dgm:cxn modelId="{1B1E1DAC-EC77-4116-B08A-E7EB23466476}" type="presOf" srcId="{B6FE41D9-2071-4A18-B0AA-BB6277BDD8DC}" destId="{58ED0F4A-ACB6-4D52-B857-1E2275A94F7D}" srcOrd="0" destOrd="0" presId="urn:microsoft.com/office/officeart/2005/8/layout/hierarchy6"/>
    <dgm:cxn modelId="{49EEF84F-0DDD-4F2E-B811-77938BBA6ED8}" type="presOf" srcId="{31FCE2A7-13E8-457A-8A11-F26C808B746B}" destId="{A0540E16-FED4-421A-B323-308DA2729327}" srcOrd="0" destOrd="0" presId="urn:microsoft.com/office/officeart/2005/8/layout/hierarchy6"/>
    <dgm:cxn modelId="{15D41708-7131-4B0B-8524-0566D2055387}" type="presOf" srcId="{348DE7FB-1C22-41AA-A12C-80BA3FCB5ABA}" destId="{4C1D1463-36DA-4760-8DEB-126908982614}" srcOrd="0" destOrd="0" presId="urn:microsoft.com/office/officeart/2005/8/layout/hierarchy6"/>
    <dgm:cxn modelId="{70632B3A-8A10-4D5E-92B8-F7FDC7BCEC17}" type="presOf" srcId="{3CF917B7-4094-4917-A36C-1E60DC2D2B66}" destId="{5CE182AC-0210-48C5-9C8E-6FE975553AD4}" srcOrd="0" destOrd="0" presId="urn:microsoft.com/office/officeart/2005/8/layout/hierarchy6"/>
    <dgm:cxn modelId="{4905A894-4483-43DF-9B8E-7079F24493D6}" type="presOf" srcId="{27782684-790B-4760-9B0A-9D107594E2AC}" destId="{EB556181-2A91-461C-9FE9-2023DFCFF01D}" srcOrd="0" destOrd="0" presId="urn:microsoft.com/office/officeart/2005/8/layout/hierarchy6"/>
    <dgm:cxn modelId="{3529D9B8-928E-4D8C-AC9C-E8C86F1278FC}" srcId="{557CE354-969C-498D-86A0-8683AADBA258}" destId="{348DE7FB-1C22-41AA-A12C-80BA3FCB5ABA}" srcOrd="3" destOrd="0" parTransId="{3CF917B7-4094-4917-A36C-1E60DC2D2B66}" sibTransId="{DC2F7B06-B713-491F-8F69-0410958B0C17}"/>
    <dgm:cxn modelId="{D6BA57B2-4485-402E-9F1F-492590C092E5}" type="presOf" srcId="{311A8585-A2AB-4AC2-8487-1A4864E3A5CA}" destId="{848E9E0F-C9B3-4EED-8F8C-99C51DB9EA4E}" srcOrd="0" destOrd="0" presId="urn:microsoft.com/office/officeart/2005/8/layout/hierarchy6"/>
    <dgm:cxn modelId="{83517457-A9E4-4680-8320-DE6CB5BF38DE}" type="presOf" srcId="{745F9827-BD5B-4BFD-B04A-2B09C1201DCF}" destId="{31BB0742-3710-46C3-9530-D11D16964A7B}" srcOrd="0" destOrd="0" presId="urn:microsoft.com/office/officeart/2005/8/layout/hierarchy6"/>
    <dgm:cxn modelId="{E851F35D-56BC-43C4-9683-70DA443CF946}" type="presOf" srcId="{557CE354-969C-498D-86A0-8683AADBA258}" destId="{EDA5A753-27DD-421F-BC45-07333D70FAE9}" srcOrd="0" destOrd="0" presId="urn:microsoft.com/office/officeart/2005/8/layout/hierarchy6"/>
    <dgm:cxn modelId="{53A85788-B69B-488C-8669-CD112C726E46}" srcId="{348DE7FB-1C22-41AA-A12C-80BA3FCB5ABA}" destId="{58B5E815-58A2-434E-981F-5BD8E0B73075}" srcOrd="0" destOrd="0" parTransId="{2E378717-0A05-4F46-B6C9-734786EC54B4}" sibTransId="{4AEFE9CA-35D0-48B7-91DC-547103D21C10}"/>
    <dgm:cxn modelId="{88F47DFF-C707-44AE-BBF2-C59618A7CB1D}" type="presOf" srcId="{2E378717-0A05-4F46-B6C9-734786EC54B4}" destId="{1ECA76A4-3769-45B6-9FC9-2F65D7A33A80}" srcOrd="0" destOrd="0" presId="urn:microsoft.com/office/officeart/2005/8/layout/hierarchy6"/>
    <dgm:cxn modelId="{5DF7D923-584F-48A7-9FB7-FA8EDA9D912B}" type="presOf" srcId="{27E2980F-552B-4A1A-B9B6-FA6C23A3AF4C}" destId="{ED1A0A91-3915-412D-AA76-2610BDBCC4A9}" srcOrd="0" destOrd="0" presId="urn:microsoft.com/office/officeart/2005/8/layout/hierarchy6"/>
    <dgm:cxn modelId="{14E60E9E-CCDF-4883-8635-24702B083FB7}" type="presOf" srcId="{13880C4C-DC77-42DB-B27A-8CA0EBECDB36}" destId="{E043E564-3957-43F0-B8C0-6B1B470DD2B9}" srcOrd="0" destOrd="0" presId="urn:microsoft.com/office/officeart/2005/8/layout/hierarchy6"/>
    <dgm:cxn modelId="{DEA1E4A9-08E9-420C-A465-02DDD1B26F96}" srcId="{27782684-790B-4760-9B0A-9D107594E2AC}" destId="{557CE354-969C-498D-86A0-8683AADBA258}" srcOrd="1" destOrd="0" parTransId="{311A8585-A2AB-4AC2-8487-1A4864E3A5CA}" sibTransId="{643AD364-E195-49CC-BA95-15EB1B2F665A}"/>
    <dgm:cxn modelId="{4B1F5AAE-8B15-4525-9E1F-E09838A15CFE}" type="presOf" srcId="{BAD0FAE7-F439-48FE-8D56-48A564937B10}" destId="{862827D9-C3DD-4DE0-A79A-E8B96C207F19}" srcOrd="0" destOrd="0" presId="urn:microsoft.com/office/officeart/2005/8/layout/hierarchy6"/>
    <dgm:cxn modelId="{B8C613D8-C47E-4B7D-9686-C1C3ADCD59D6}" type="presOf" srcId="{F62CF2BB-A131-4A46-A38D-4EE427A3C154}" destId="{1CC7C8D6-8083-4C5B-8849-4524C3E7309C}" srcOrd="0" destOrd="0" presId="urn:microsoft.com/office/officeart/2005/8/layout/hierarchy6"/>
    <dgm:cxn modelId="{D13FFD3B-E2C5-4B46-ACA4-FD4118BCCCEA}" srcId="{557CE354-969C-498D-86A0-8683AADBA258}" destId="{745F9827-BD5B-4BFD-B04A-2B09C1201DCF}" srcOrd="0" destOrd="0" parTransId="{12AC806E-ED55-4D77-8EDB-566FC2DFCB98}" sibTransId="{023FE213-271C-47D8-8E16-60B9F075FF7E}"/>
    <dgm:cxn modelId="{21EF1315-7C2F-490E-8185-95F4F0F9862F}" type="presOf" srcId="{DC2DF1FD-2AC3-44F7-926C-E0DE510EDE67}" destId="{1C2DEEE1-D32B-4856-AABA-718129D8D787}" srcOrd="0" destOrd="0" presId="urn:microsoft.com/office/officeart/2005/8/layout/hierarchy6"/>
    <dgm:cxn modelId="{8FB68588-C176-426E-BC36-55F46291191E}" srcId="{745F9827-BD5B-4BFD-B04A-2B09C1201DCF}" destId="{61918A8B-928F-481D-A99A-797914E4D440}" srcOrd="1" destOrd="0" parTransId="{6681B1E6-440B-4DE0-B81F-0E5A0E98B8A3}" sibTransId="{02A7FB55-AF78-413B-BBB6-EEF21A54CCF7}"/>
    <dgm:cxn modelId="{637D42CE-0E1D-4EF3-96F8-95DB43F85F27}" type="presOf" srcId="{21B48113-FE5D-473B-AF82-228F9253BC02}" destId="{2373C07A-77FD-4F0B-8412-5CAD97B3BACE}" srcOrd="0" destOrd="0" presId="urn:microsoft.com/office/officeart/2005/8/layout/hierarchy6"/>
    <dgm:cxn modelId="{3EB07BB7-1FBB-4E30-997A-47ED4DEFBC7C}" srcId="{27E2980F-552B-4A1A-B9B6-FA6C23A3AF4C}" destId="{27782684-790B-4760-9B0A-9D107594E2AC}" srcOrd="0" destOrd="0" parTransId="{FEC727C1-9ACB-4E82-A3DB-82A69E0A01EF}" sibTransId="{413E1536-1C2E-436D-9C02-5C85F1016F37}"/>
    <dgm:cxn modelId="{F0BC9A9B-A204-4DBD-AB29-847B34A58BE0}" type="presOf" srcId="{7B4A3783-ABA4-4BCE-B63B-53D8E43DF01C}" destId="{5CEA02F6-6E4C-47D7-AE53-9D496D0D1A3D}" srcOrd="0" destOrd="0" presId="urn:microsoft.com/office/officeart/2005/8/layout/hierarchy6"/>
    <dgm:cxn modelId="{D6088CB1-1EA9-4EA0-B1F2-75535C84DBB9}" type="presOf" srcId="{61918A8B-928F-481D-A99A-797914E4D440}" destId="{24BCD09D-BB5A-493B-B4D3-FAED6B060446}" srcOrd="0" destOrd="0" presId="urn:microsoft.com/office/officeart/2005/8/layout/hierarchy6"/>
    <dgm:cxn modelId="{EB993BFB-D439-4234-ACD3-3039F81618AE}" srcId="{557CE354-969C-498D-86A0-8683AADBA258}" destId="{7B4A3783-ABA4-4BCE-B63B-53D8E43DF01C}" srcOrd="1" destOrd="0" parTransId="{CA8A42EA-C7A9-44D0-9E37-CA59CA8789A6}" sibTransId="{816A5819-A8C6-4C77-9DBC-55222BB4CD90}"/>
    <dgm:cxn modelId="{D4FBDA79-D877-4442-960F-C53488554553}" srcId="{557CE354-969C-498D-86A0-8683AADBA258}" destId="{BAD0FAE7-F439-48FE-8D56-48A564937B10}" srcOrd="2" destOrd="0" parTransId="{13880C4C-DC77-42DB-B27A-8CA0EBECDB36}" sibTransId="{BD5758B2-8261-490C-8137-109917B3C8FD}"/>
    <dgm:cxn modelId="{B3D5AF7D-D7EA-4DFC-853A-790CF7A1CC24}" type="presOf" srcId="{1D931AE9-B218-413B-9CE4-4FEFF5FCD25E}" destId="{785E11EE-5A08-41F1-BB0F-024A0F91D569}" srcOrd="0" destOrd="0" presId="urn:microsoft.com/office/officeart/2005/8/layout/hierarchy6"/>
    <dgm:cxn modelId="{01243CAB-08A5-4718-B6D5-E45380BAF103}" type="presOf" srcId="{4598A3B3-3901-4828-9374-036AFA1FEE7F}" destId="{22B14F6D-8617-49B8-8BA6-479706863532}" srcOrd="0" destOrd="0" presId="urn:microsoft.com/office/officeart/2005/8/layout/hierarchy6"/>
    <dgm:cxn modelId="{CD1047A0-8CB2-45B6-A9E3-51966D7B44FA}" type="presOf" srcId="{CA8A42EA-C7A9-44D0-9E37-CA59CA8789A6}" destId="{96D513FE-8BF4-4854-BAE2-47D418A0EA24}" srcOrd="0" destOrd="0" presId="urn:microsoft.com/office/officeart/2005/8/layout/hierarchy6"/>
    <dgm:cxn modelId="{88B4D855-027C-450F-9636-EBE9FECC7A9D}" type="presOf" srcId="{E8AC8F8B-BB8B-4BE3-B2C8-14813E230A40}" destId="{387148A4-927B-448B-98C3-E6E65B2B64F2}" srcOrd="0" destOrd="0" presId="urn:microsoft.com/office/officeart/2005/8/layout/hierarchy6"/>
    <dgm:cxn modelId="{4EFDADB8-D8D6-41C3-B2F1-FF2D02CEDD20}" type="presOf" srcId="{6681B1E6-440B-4DE0-B81F-0E5A0E98B8A3}" destId="{5A5E28F9-3D69-436E-9A92-AA6BA7D31450}" srcOrd="0" destOrd="0" presId="urn:microsoft.com/office/officeart/2005/8/layout/hierarchy6"/>
    <dgm:cxn modelId="{1EFD22E3-B066-4E6E-9B19-FFA088E2DDCC}" type="presOf" srcId="{12AC806E-ED55-4D77-8EDB-566FC2DFCB98}" destId="{380322F4-57BE-4816-807F-E12D5241257A}" srcOrd="0" destOrd="0" presId="urn:microsoft.com/office/officeart/2005/8/layout/hierarchy6"/>
    <dgm:cxn modelId="{D013CBA7-B15A-480E-897F-6D2122337BDA}" type="presParOf" srcId="{ED1A0A91-3915-412D-AA76-2610BDBCC4A9}" destId="{9919A597-6EB8-443B-9666-B773DA58BD40}" srcOrd="0" destOrd="0" presId="urn:microsoft.com/office/officeart/2005/8/layout/hierarchy6"/>
    <dgm:cxn modelId="{8080C928-D0DB-4FAE-8109-D414C78E1610}" type="presParOf" srcId="{9919A597-6EB8-443B-9666-B773DA58BD40}" destId="{87A97B68-CDA3-49B9-B5D1-BD3B9565FF9C}" srcOrd="0" destOrd="0" presId="urn:microsoft.com/office/officeart/2005/8/layout/hierarchy6"/>
    <dgm:cxn modelId="{B79F5B72-4FC2-4420-9A18-C18A899AB525}" type="presParOf" srcId="{87A97B68-CDA3-49B9-B5D1-BD3B9565FF9C}" destId="{A1F3A9A8-5A97-438B-8E24-D06BE2B80E73}" srcOrd="0" destOrd="0" presId="urn:microsoft.com/office/officeart/2005/8/layout/hierarchy6"/>
    <dgm:cxn modelId="{AD85412B-A235-4047-BD2F-B349DFF43608}" type="presParOf" srcId="{A1F3A9A8-5A97-438B-8E24-D06BE2B80E73}" destId="{EB556181-2A91-461C-9FE9-2023DFCFF01D}" srcOrd="0" destOrd="0" presId="urn:microsoft.com/office/officeart/2005/8/layout/hierarchy6"/>
    <dgm:cxn modelId="{ECFB20AF-73F7-473E-A4DB-A94468BFEE0E}" type="presParOf" srcId="{A1F3A9A8-5A97-438B-8E24-D06BE2B80E73}" destId="{5758F0C4-D11F-46E3-A44A-E8F8BBF704BF}" srcOrd="1" destOrd="0" presId="urn:microsoft.com/office/officeart/2005/8/layout/hierarchy6"/>
    <dgm:cxn modelId="{153A853F-779D-4F79-8FB3-37B5C1868D40}" type="presParOf" srcId="{5758F0C4-D11F-46E3-A44A-E8F8BBF704BF}" destId="{A1CEFBCF-63D4-4002-BA6C-5041D5A27720}" srcOrd="0" destOrd="0" presId="urn:microsoft.com/office/officeart/2005/8/layout/hierarchy6"/>
    <dgm:cxn modelId="{6A9EAA60-165A-4D31-82E7-5F44EFEF5706}" type="presParOf" srcId="{5758F0C4-D11F-46E3-A44A-E8F8BBF704BF}" destId="{45BE5800-E0B3-4162-BBD3-8AD55ABC0ADF}" srcOrd="1" destOrd="0" presId="urn:microsoft.com/office/officeart/2005/8/layout/hierarchy6"/>
    <dgm:cxn modelId="{DB60D1EE-BECE-4A01-AB4D-44FCF4012A7F}" type="presParOf" srcId="{45BE5800-E0B3-4162-BBD3-8AD55ABC0ADF}" destId="{1CC7C8D6-8083-4C5B-8849-4524C3E7309C}" srcOrd="0" destOrd="0" presId="urn:microsoft.com/office/officeart/2005/8/layout/hierarchy6"/>
    <dgm:cxn modelId="{0D9C3F67-0773-4D44-984C-33EEA52C155A}" type="presParOf" srcId="{45BE5800-E0B3-4162-BBD3-8AD55ABC0ADF}" destId="{2CE72C24-2240-46E7-B517-F46BDED6E586}" srcOrd="1" destOrd="0" presId="urn:microsoft.com/office/officeart/2005/8/layout/hierarchy6"/>
    <dgm:cxn modelId="{F2AFCE07-37B9-4120-A86E-481E79198198}" type="presParOf" srcId="{5758F0C4-D11F-46E3-A44A-E8F8BBF704BF}" destId="{848E9E0F-C9B3-4EED-8F8C-99C51DB9EA4E}" srcOrd="2" destOrd="0" presId="urn:microsoft.com/office/officeart/2005/8/layout/hierarchy6"/>
    <dgm:cxn modelId="{88C6B77E-72A4-4149-B0A8-7694908AEAFD}" type="presParOf" srcId="{5758F0C4-D11F-46E3-A44A-E8F8BBF704BF}" destId="{E4FF675F-3802-493F-B028-623C11D0EC05}" srcOrd="3" destOrd="0" presId="urn:microsoft.com/office/officeart/2005/8/layout/hierarchy6"/>
    <dgm:cxn modelId="{861DB287-811D-4122-95A5-DBD8235C2947}" type="presParOf" srcId="{E4FF675F-3802-493F-B028-623C11D0EC05}" destId="{EDA5A753-27DD-421F-BC45-07333D70FAE9}" srcOrd="0" destOrd="0" presId="urn:microsoft.com/office/officeart/2005/8/layout/hierarchy6"/>
    <dgm:cxn modelId="{BB4CFE03-E3B2-440A-AF2D-F22707F2E213}" type="presParOf" srcId="{E4FF675F-3802-493F-B028-623C11D0EC05}" destId="{C0D2D671-91CA-4B17-B99F-6540DB2FDF83}" srcOrd="1" destOrd="0" presId="urn:microsoft.com/office/officeart/2005/8/layout/hierarchy6"/>
    <dgm:cxn modelId="{AF005E3A-F858-47FA-B11B-F922FBC372C6}" type="presParOf" srcId="{C0D2D671-91CA-4B17-B99F-6540DB2FDF83}" destId="{380322F4-57BE-4816-807F-E12D5241257A}" srcOrd="0" destOrd="0" presId="urn:microsoft.com/office/officeart/2005/8/layout/hierarchy6"/>
    <dgm:cxn modelId="{1FBBC95F-DF0C-4CED-BD1D-475EF4D5BCB8}" type="presParOf" srcId="{C0D2D671-91CA-4B17-B99F-6540DB2FDF83}" destId="{5419D13B-D457-49C3-9097-4B5C614644EF}" srcOrd="1" destOrd="0" presId="urn:microsoft.com/office/officeart/2005/8/layout/hierarchy6"/>
    <dgm:cxn modelId="{53D0FDA2-98C7-4B01-92DB-85D851BF8E7D}" type="presParOf" srcId="{5419D13B-D457-49C3-9097-4B5C614644EF}" destId="{31BB0742-3710-46C3-9530-D11D16964A7B}" srcOrd="0" destOrd="0" presId="urn:microsoft.com/office/officeart/2005/8/layout/hierarchy6"/>
    <dgm:cxn modelId="{C68ADBD5-A0F0-4686-825F-ADDE40A55AA9}" type="presParOf" srcId="{5419D13B-D457-49C3-9097-4B5C614644EF}" destId="{BC892C50-D5AC-408A-8B04-DB81A7716D81}" srcOrd="1" destOrd="0" presId="urn:microsoft.com/office/officeart/2005/8/layout/hierarchy6"/>
    <dgm:cxn modelId="{E49A3681-4804-4DB7-B319-1019D3A214FB}" type="presParOf" srcId="{BC892C50-D5AC-408A-8B04-DB81A7716D81}" destId="{387148A4-927B-448B-98C3-E6E65B2B64F2}" srcOrd="0" destOrd="0" presId="urn:microsoft.com/office/officeart/2005/8/layout/hierarchy6"/>
    <dgm:cxn modelId="{993D00F9-9A2F-4232-80DC-01DF2D749D93}" type="presParOf" srcId="{BC892C50-D5AC-408A-8B04-DB81A7716D81}" destId="{38FA6556-112E-4A43-BCA0-FCB1679120DE}" srcOrd="1" destOrd="0" presId="urn:microsoft.com/office/officeart/2005/8/layout/hierarchy6"/>
    <dgm:cxn modelId="{D89F99E0-DF2B-4CAC-83BE-8319EFB50BB8}" type="presParOf" srcId="{38FA6556-112E-4A43-BCA0-FCB1679120DE}" destId="{2373C07A-77FD-4F0B-8412-5CAD97B3BACE}" srcOrd="0" destOrd="0" presId="urn:microsoft.com/office/officeart/2005/8/layout/hierarchy6"/>
    <dgm:cxn modelId="{4B3DA5E9-673F-44FA-BCFD-ED3ECAA0960A}" type="presParOf" srcId="{38FA6556-112E-4A43-BCA0-FCB1679120DE}" destId="{37E28555-BA57-4134-9B8E-7D667A49C1B9}" srcOrd="1" destOrd="0" presId="urn:microsoft.com/office/officeart/2005/8/layout/hierarchy6"/>
    <dgm:cxn modelId="{E2757138-08CA-49E1-BEE0-AFFEEB1FE712}" type="presParOf" srcId="{BC892C50-D5AC-408A-8B04-DB81A7716D81}" destId="{5A5E28F9-3D69-436E-9A92-AA6BA7D31450}" srcOrd="2" destOrd="0" presId="urn:microsoft.com/office/officeart/2005/8/layout/hierarchy6"/>
    <dgm:cxn modelId="{43447704-CC58-436D-A460-6B6793288287}" type="presParOf" srcId="{BC892C50-D5AC-408A-8B04-DB81A7716D81}" destId="{49190E9D-94EF-4FD2-801B-2E8C0D1566F9}" srcOrd="3" destOrd="0" presId="urn:microsoft.com/office/officeart/2005/8/layout/hierarchy6"/>
    <dgm:cxn modelId="{CEC5641F-9235-4B9F-B195-4E1B43F5211C}" type="presParOf" srcId="{49190E9D-94EF-4FD2-801B-2E8C0D1566F9}" destId="{24BCD09D-BB5A-493B-B4D3-FAED6B060446}" srcOrd="0" destOrd="0" presId="urn:microsoft.com/office/officeart/2005/8/layout/hierarchy6"/>
    <dgm:cxn modelId="{0038E32D-98EE-40E8-9904-499DE1586758}" type="presParOf" srcId="{49190E9D-94EF-4FD2-801B-2E8C0D1566F9}" destId="{022E8673-BB36-4A45-91AC-36D2B4312879}" srcOrd="1" destOrd="0" presId="urn:microsoft.com/office/officeart/2005/8/layout/hierarchy6"/>
    <dgm:cxn modelId="{FB8264F3-E6E1-47D1-AFA1-D06B22F5936A}" type="presParOf" srcId="{C0D2D671-91CA-4B17-B99F-6540DB2FDF83}" destId="{96D513FE-8BF4-4854-BAE2-47D418A0EA24}" srcOrd="2" destOrd="0" presId="urn:microsoft.com/office/officeart/2005/8/layout/hierarchy6"/>
    <dgm:cxn modelId="{24044A16-44AD-4171-AA06-2D6FF1A4D7DD}" type="presParOf" srcId="{C0D2D671-91CA-4B17-B99F-6540DB2FDF83}" destId="{77DCEE91-BB91-4414-BE19-9AD9DB906ED0}" srcOrd="3" destOrd="0" presId="urn:microsoft.com/office/officeart/2005/8/layout/hierarchy6"/>
    <dgm:cxn modelId="{CB119E25-0F90-4848-A461-88D7C56C98F7}" type="presParOf" srcId="{77DCEE91-BB91-4414-BE19-9AD9DB906ED0}" destId="{5CEA02F6-6E4C-47D7-AE53-9D496D0D1A3D}" srcOrd="0" destOrd="0" presId="urn:microsoft.com/office/officeart/2005/8/layout/hierarchy6"/>
    <dgm:cxn modelId="{4935C633-E5A8-4152-A9EE-03D472C8875E}" type="presParOf" srcId="{77DCEE91-BB91-4414-BE19-9AD9DB906ED0}" destId="{E06E38BF-7F26-47A8-9745-047EA6B171C7}" srcOrd="1" destOrd="0" presId="urn:microsoft.com/office/officeart/2005/8/layout/hierarchy6"/>
    <dgm:cxn modelId="{58CC7FB9-BE63-4042-8BC8-32D241855F1C}" type="presParOf" srcId="{E06E38BF-7F26-47A8-9745-047EA6B171C7}" destId="{A0540E16-FED4-421A-B323-308DA2729327}" srcOrd="0" destOrd="0" presId="urn:microsoft.com/office/officeart/2005/8/layout/hierarchy6"/>
    <dgm:cxn modelId="{59B70516-2276-4FF1-8CD6-1196E311E160}" type="presParOf" srcId="{E06E38BF-7F26-47A8-9745-047EA6B171C7}" destId="{B5FB8191-9167-4A6F-9285-40ECDB5FB6CA}" srcOrd="1" destOrd="0" presId="urn:microsoft.com/office/officeart/2005/8/layout/hierarchy6"/>
    <dgm:cxn modelId="{FE28252D-76DB-4F49-89B7-8A4F2438F0EF}" type="presParOf" srcId="{B5FB8191-9167-4A6F-9285-40ECDB5FB6CA}" destId="{22B14F6D-8617-49B8-8BA6-479706863532}" srcOrd="0" destOrd="0" presId="urn:microsoft.com/office/officeart/2005/8/layout/hierarchy6"/>
    <dgm:cxn modelId="{3016D123-B6A3-4ABA-8858-8543560CF8AB}" type="presParOf" srcId="{B5FB8191-9167-4A6F-9285-40ECDB5FB6CA}" destId="{735040D2-52E9-4D4B-8A61-3784299714D7}" srcOrd="1" destOrd="0" presId="urn:microsoft.com/office/officeart/2005/8/layout/hierarchy6"/>
    <dgm:cxn modelId="{E0D57C1C-B852-48AB-90E6-0812042EFEFA}" type="presParOf" srcId="{C0D2D671-91CA-4B17-B99F-6540DB2FDF83}" destId="{E043E564-3957-43F0-B8C0-6B1B470DD2B9}" srcOrd="4" destOrd="0" presId="urn:microsoft.com/office/officeart/2005/8/layout/hierarchy6"/>
    <dgm:cxn modelId="{D0F6F6B4-F3EC-489D-B954-958FCDC7EFA0}" type="presParOf" srcId="{C0D2D671-91CA-4B17-B99F-6540DB2FDF83}" destId="{9FD7B1B6-E391-4086-AC48-E9CECD1AEA1F}" srcOrd="5" destOrd="0" presId="urn:microsoft.com/office/officeart/2005/8/layout/hierarchy6"/>
    <dgm:cxn modelId="{455DB419-2441-481D-BD34-15F4D3441C79}" type="presParOf" srcId="{9FD7B1B6-E391-4086-AC48-E9CECD1AEA1F}" destId="{862827D9-C3DD-4DE0-A79A-E8B96C207F19}" srcOrd="0" destOrd="0" presId="urn:microsoft.com/office/officeart/2005/8/layout/hierarchy6"/>
    <dgm:cxn modelId="{64218610-644B-4474-8C1A-7C0192CACD33}" type="presParOf" srcId="{9FD7B1B6-E391-4086-AC48-E9CECD1AEA1F}" destId="{EF482B81-4862-415B-91AA-9DCF00C924D6}" srcOrd="1" destOrd="0" presId="urn:microsoft.com/office/officeart/2005/8/layout/hierarchy6"/>
    <dgm:cxn modelId="{1B25D97F-689A-4770-9551-9F88CF479F1D}" type="presParOf" srcId="{C0D2D671-91CA-4B17-B99F-6540DB2FDF83}" destId="{5CE182AC-0210-48C5-9C8E-6FE975553AD4}" srcOrd="6" destOrd="0" presId="urn:microsoft.com/office/officeart/2005/8/layout/hierarchy6"/>
    <dgm:cxn modelId="{0A527FCE-E210-4FC4-B37A-40917C5D88F0}" type="presParOf" srcId="{C0D2D671-91CA-4B17-B99F-6540DB2FDF83}" destId="{7AE6D8EC-A579-4941-BD7D-AC337B010EA4}" srcOrd="7" destOrd="0" presId="urn:microsoft.com/office/officeart/2005/8/layout/hierarchy6"/>
    <dgm:cxn modelId="{5507B4D0-6444-4670-81F3-8461B1A500EB}" type="presParOf" srcId="{7AE6D8EC-A579-4941-BD7D-AC337B010EA4}" destId="{4C1D1463-36DA-4760-8DEB-126908982614}" srcOrd="0" destOrd="0" presId="urn:microsoft.com/office/officeart/2005/8/layout/hierarchy6"/>
    <dgm:cxn modelId="{A320CAC8-0234-496E-BC49-3E9AD894011F}" type="presParOf" srcId="{7AE6D8EC-A579-4941-BD7D-AC337B010EA4}" destId="{C1923115-B850-4CED-B419-A899406ACF97}" srcOrd="1" destOrd="0" presId="urn:microsoft.com/office/officeart/2005/8/layout/hierarchy6"/>
    <dgm:cxn modelId="{36126B91-CCF4-4A93-883B-6C51E9801F30}" type="presParOf" srcId="{C1923115-B850-4CED-B419-A899406ACF97}" destId="{1ECA76A4-3769-45B6-9FC9-2F65D7A33A80}" srcOrd="0" destOrd="0" presId="urn:microsoft.com/office/officeart/2005/8/layout/hierarchy6"/>
    <dgm:cxn modelId="{55C4212E-F41B-40F5-96B0-3FB937712307}" type="presParOf" srcId="{C1923115-B850-4CED-B419-A899406ACF97}" destId="{50F1EFEC-9C1A-4741-8905-491BEA4C6378}" srcOrd="1" destOrd="0" presId="urn:microsoft.com/office/officeart/2005/8/layout/hierarchy6"/>
    <dgm:cxn modelId="{FBB2EA6F-167D-4C0C-8566-C6ECCFFB7A4C}" type="presParOf" srcId="{50F1EFEC-9C1A-4741-8905-491BEA4C6378}" destId="{F0490445-FAA9-4DAE-9916-17C19E5B6967}" srcOrd="0" destOrd="0" presId="urn:microsoft.com/office/officeart/2005/8/layout/hierarchy6"/>
    <dgm:cxn modelId="{1AFC67C9-C72B-4354-971E-0392DC41CC00}" type="presParOf" srcId="{50F1EFEC-9C1A-4741-8905-491BEA4C6378}" destId="{8F6C218C-BEA0-41D4-9018-A814E2FE0C18}" srcOrd="1" destOrd="0" presId="urn:microsoft.com/office/officeart/2005/8/layout/hierarchy6"/>
    <dgm:cxn modelId="{1EE0383F-0C69-4C3E-82D4-49545279496F}" type="presParOf" srcId="{C1923115-B850-4CED-B419-A899406ACF97}" destId="{1C2DEEE1-D32B-4856-AABA-718129D8D787}" srcOrd="2" destOrd="0" presId="urn:microsoft.com/office/officeart/2005/8/layout/hierarchy6"/>
    <dgm:cxn modelId="{7B70786A-11A4-474D-A558-FD7F841EB4E7}" type="presParOf" srcId="{C1923115-B850-4CED-B419-A899406ACF97}" destId="{39C6A64C-2835-41AF-A62C-09420C3930D3}" srcOrd="3" destOrd="0" presId="urn:microsoft.com/office/officeart/2005/8/layout/hierarchy6"/>
    <dgm:cxn modelId="{05721FF8-7673-4200-86EC-113FC926953B}" type="presParOf" srcId="{39C6A64C-2835-41AF-A62C-09420C3930D3}" destId="{10418786-886F-4630-B966-1315BFC79BBB}" srcOrd="0" destOrd="0" presId="urn:microsoft.com/office/officeart/2005/8/layout/hierarchy6"/>
    <dgm:cxn modelId="{ED2B9C4B-9D57-41BF-8E1E-D59FD4B4B556}" type="presParOf" srcId="{39C6A64C-2835-41AF-A62C-09420C3930D3}" destId="{DC93BBB2-0882-4C29-84DB-F18888F85BC8}" srcOrd="1" destOrd="0" presId="urn:microsoft.com/office/officeart/2005/8/layout/hierarchy6"/>
    <dgm:cxn modelId="{29050C68-BD8A-4A4E-9ED2-2022AE202BF6}" type="presParOf" srcId="{5758F0C4-D11F-46E3-A44A-E8F8BBF704BF}" destId="{785E11EE-5A08-41F1-BB0F-024A0F91D569}" srcOrd="4" destOrd="0" presId="urn:microsoft.com/office/officeart/2005/8/layout/hierarchy6"/>
    <dgm:cxn modelId="{C048D2D3-468F-46C0-9D7B-75510C26DA50}" type="presParOf" srcId="{5758F0C4-D11F-46E3-A44A-E8F8BBF704BF}" destId="{B479CA27-A218-4C40-8912-6464AACF6AE9}" srcOrd="5" destOrd="0" presId="urn:microsoft.com/office/officeart/2005/8/layout/hierarchy6"/>
    <dgm:cxn modelId="{0BDFEB6B-2347-4CB2-A85E-F2DD8475784B}" type="presParOf" srcId="{B479CA27-A218-4C40-8912-6464AACF6AE9}" destId="{58ED0F4A-ACB6-4D52-B857-1E2275A94F7D}" srcOrd="0" destOrd="0" presId="urn:microsoft.com/office/officeart/2005/8/layout/hierarchy6"/>
    <dgm:cxn modelId="{465B68E6-CAB7-424E-9CE9-53A9AC7E4FDC}" type="presParOf" srcId="{B479CA27-A218-4C40-8912-6464AACF6AE9}" destId="{23541813-CF2D-4E5A-B3CF-3D2CD02AB065}" srcOrd="1" destOrd="0" presId="urn:microsoft.com/office/officeart/2005/8/layout/hierarchy6"/>
    <dgm:cxn modelId="{34184434-140B-4EF4-BFDB-FD33F8B22710}" type="presParOf" srcId="{ED1A0A91-3915-412D-AA76-2610BDBCC4A9}" destId="{F65C0906-FE99-40D9-89C5-1F44C517E50C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42DF3F-7B71-4AE8-A4F5-9B213881720F}">
      <dsp:nvSpPr>
        <dsp:cNvPr id="0" name=""/>
        <dsp:cNvSpPr/>
      </dsp:nvSpPr>
      <dsp:spPr>
        <a:xfrm>
          <a:off x="2390481" y="343733"/>
          <a:ext cx="4131420" cy="2141176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GSICS Research Working Group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Chair: Dohyeong Kim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Vice-Chair: Tim Hewison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Vice-Chair: Scott </a:t>
          </a:r>
          <a:r>
            <a:rPr lang="en-US" sz="1600" b="0" kern="1200" dirty="0" err="1" smtClean="0"/>
            <a:t>Hu</a:t>
          </a:r>
          <a:endParaRPr lang="en-GB" sz="1600" b="0" kern="1200" dirty="0"/>
        </a:p>
      </dsp:txBody>
      <dsp:txXfrm>
        <a:off x="2390481" y="343733"/>
        <a:ext cx="4131420" cy="2141176"/>
      </dsp:txXfrm>
    </dsp:sp>
    <dsp:sp modelId="{380322F4-57BE-4816-807F-E12D5241257A}">
      <dsp:nvSpPr>
        <dsp:cNvPr id="0" name=""/>
        <dsp:cNvSpPr/>
      </dsp:nvSpPr>
      <dsp:spPr>
        <a:xfrm>
          <a:off x="913323" y="2484909"/>
          <a:ext cx="3542868" cy="484494"/>
        </a:xfrm>
        <a:custGeom>
          <a:avLst/>
          <a:gdLst/>
          <a:ahLst/>
          <a:cxnLst/>
          <a:rect l="0" t="0" r="0" b="0"/>
          <a:pathLst>
            <a:path>
              <a:moveTo>
                <a:pt x="3542868" y="0"/>
              </a:moveTo>
              <a:lnTo>
                <a:pt x="3542868" y="242247"/>
              </a:lnTo>
              <a:lnTo>
                <a:pt x="0" y="242247"/>
              </a:lnTo>
              <a:lnTo>
                <a:pt x="0" y="484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B0742-3710-46C3-9530-D11D16964A7B}">
      <dsp:nvSpPr>
        <dsp:cNvPr id="0" name=""/>
        <dsp:cNvSpPr/>
      </dsp:nvSpPr>
      <dsp:spPr>
        <a:xfrm>
          <a:off x="4895" y="2969404"/>
          <a:ext cx="1816855" cy="121123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UV </a:t>
          </a:r>
          <a:br>
            <a:rPr lang="en-GB" sz="1600" b="1" kern="1200" dirty="0" smtClean="0"/>
          </a:br>
          <a:r>
            <a:rPr lang="en-GB" sz="1600" b="1" kern="1200" dirty="0" smtClean="0"/>
            <a:t>Sub-Group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Chair: Rose Munro</a:t>
          </a:r>
          <a:endParaRPr lang="en-GB" sz="1600" kern="1200" dirty="0"/>
        </a:p>
      </dsp:txBody>
      <dsp:txXfrm>
        <a:off x="4895" y="2969404"/>
        <a:ext cx="1816855" cy="1211237"/>
      </dsp:txXfrm>
    </dsp:sp>
    <dsp:sp modelId="{96D513FE-8BF4-4854-BAE2-47D418A0EA24}">
      <dsp:nvSpPr>
        <dsp:cNvPr id="0" name=""/>
        <dsp:cNvSpPr/>
      </dsp:nvSpPr>
      <dsp:spPr>
        <a:xfrm>
          <a:off x="3275235" y="2484909"/>
          <a:ext cx="1180956" cy="484494"/>
        </a:xfrm>
        <a:custGeom>
          <a:avLst/>
          <a:gdLst/>
          <a:ahLst/>
          <a:cxnLst/>
          <a:rect l="0" t="0" r="0" b="0"/>
          <a:pathLst>
            <a:path>
              <a:moveTo>
                <a:pt x="1180956" y="0"/>
              </a:moveTo>
              <a:lnTo>
                <a:pt x="1180956" y="242247"/>
              </a:lnTo>
              <a:lnTo>
                <a:pt x="0" y="242247"/>
              </a:lnTo>
              <a:lnTo>
                <a:pt x="0" y="484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A02F6-6E4C-47D7-AE53-9D496D0D1A3D}">
      <dsp:nvSpPr>
        <dsp:cNvPr id="0" name=""/>
        <dsp:cNvSpPr/>
      </dsp:nvSpPr>
      <dsp:spPr>
        <a:xfrm>
          <a:off x="2366808" y="2969404"/>
          <a:ext cx="1816855" cy="121123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VIS/NIR </a:t>
          </a:r>
          <a:br>
            <a:rPr lang="en-GB" sz="1600" b="1" kern="1200" dirty="0" smtClean="0"/>
          </a:br>
          <a:r>
            <a:rPr lang="en-GB" sz="1600" b="1" kern="1200" dirty="0" smtClean="0"/>
            <a:t>Sub-Group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Chair: Dave Doelling</a:t>
          </a:r>
          <a:endParaRPr lang="en-GB" sz="1600" kern="1200" dirty="0"/>
        </a:p>
      </dsp:txBody>
      <dsp:txXfrm>
        <a:off x="2366808" y="2969404"/>
        <a:ext cx="1816855" cy="1211237"/>
      </dsp:txXfrm>
    </dsp:sp>
    <dsp:sp modelId="{E043E564-3957-43F0-B8C0-6B1B470DD2B9}">
      <dsp:nvSpPr>
        <dsp:cNvPr id="0" name=""/>
        <dsp:cNvSpPr/>
      </dsp:nvSpPr>
      <dsp:spPr>
        <a:xfrm>
          <a:off x="4456192" y="2484909"/>
          <a:ext cx="1350287" cy="4844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241"/>
              </a:lnTo>
              <a:lnTo>
                <a:pt x="1350287" y="242241"/>
              </a:lnTo>
              <a:lnTo>
                <a:pt x="1350287" y="4844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27D9-C3DD-4DE0-A79A-E8B96C207F19}">
      <dsp:nvSpPr>
        <dsp:cNvPr id="0" name=""/>
        <dsp:cNvSpPr/>
      </dsp:nvSpPr>
      <dsp:spPr>
        <a:xfrm>
          <a:off x="4898051" y="2969392"/>
          <a:ext cx="1816855" cy="121123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IR </a:t>
          </a:r>
          <a:br>
            <a:rPr lang="en-GB" sz="1600" b="1" kern="1200" dirty="0" smtClean="0"/>
          </a:br>
          <a:r>
            <a:rPr lang="en-GB" sz="1600" b="1" kern="1200" dirty="0" smtClean="0"/>
            <a:t>Sub-Group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Chair: Tim Hewison</a:t>
          </a:r>
          <a:endParaRPr lang="en-GB" sz="1600" kern="1200" dirty="0"/>
        </a:p>
      </dsp:txBody>
      <dsp:txXfrm>
        <a:off x="4898051" y="2969392"/>
        <a:ext cx="1816855" cy="1211237"/>
      </dsp:txXfrm>
    </dsp:sp>
    <dsp:sp modelId="{5CE182AC-0210-48C5-9C8E-6FE975553AD4}">
      <dsp:nvSpPr>
        <dsp:cNvPr id="0" name=""/>
        <dsp:cNvSpPr/>
      </dsp:nvSpPr>
      <dsp:spPr>
        <a:xfrm>
          <a:off x="4456192" y="2484909"/>
          <a:ext cx="3542868" cy="484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247"/>
              </a:lnTo>
              <a:lnTo>
                <a:pt x="3542868" y="242247"/>
              </a:lnTo>
              <a:lnTo>
                <a:pt x="3542868" y="4844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D1463-36DA-4760-8DEB-126908982614}">
      <dsp:nvSpPr>
        <dsp:cNvPr id="0" name=""/>
        <dsp:cNvSpPr/>
      </dsp:nvSpPr>
      <dsp:spPr>
        <a:xfrm>
          <a:off x="7090632" y="2969404"/>
          <a:ext cx="1816855" cy="1211237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Microwave Sub-Group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Chair: Ralph Ferraro</a:t>
          </a:r>
          <a:endParaRPr lang="en-GB" sz="1600" kern="1200" dirty="0"/>
        </a:p>
      </dsp:txBody>
      <dsp:txXfrm>
        <a:off x="7090632" y="2969404"/>
        <a:ext cx="1816855" cy="12112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556181-2A91-461C-9FE9-2023DFCFF01D}">
      <dsp:nvSpPr>
        <dsp:cNvPr id="0" name=""/>
        <dsp:cNvSpPr/>
      </dsp:nvSpPr>
      <dsp:spPr>
        <a:xfrm>
          <a:off x="3806693" y="10592"/>
          <a:ext cx="1298997" cy="865998"/>
        </a:xfrm>
        <a:prstGeom prst="roundRect">
          <a:avLst>
            <a:gd name="adj" fmla="val 10000"/>
          </a:avLst>
        </a:prstGeom>
        <a:solidFill>
          <a:srgbClr val="C0E498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Exec Panel</a:t>
          </a:r>
          <a:endParaRPr lang="en-GB" sz="1400" b="1" kern="1200" dirty="0"/>
        </a:p>
      </dsp:txBody>
      <dsp:txXfrm>
        <a:off x="3806693" y="10592"/>
        <a:ext cx="1298997" cy="865998"/>
      </dsp:txXfrm>
    </dsp:sp>
    <dsp:sp modelId="{A1CEFBCF-63D4-4002-BA6C-5041D5A27720}">
      <dsp:nvSpPr>
        <dsp:cNvPr id="0" name=""/>
        <dsp:cNvSpPr/>
      </dsp:nvSpPr>
      <dsp:spPr>
        <a:xfrm>
          <a:off x="2767495" y="876590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1688696" y="0"/>
              </a:moveTo>
              <a:lnTo>
                <a:pt x="1688696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7C8D6-8083-4C5B-8849-4524C3E7309C}">
      <dsp:nvSpPr>
        <dsp:cNvPr id="0" name=""/>
        <dsp:cNvSpPr/>
      </dsp:nvSpPr>
      <dsp:spPr>
        <a:xfrm>
          <a:off x="2117996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Coordination </a:t>
          </a:r>
          <a:r>
            <a:rPr lang="en-GB" sz="1400" b="1" kern="1200" dirty="0" err="1" smtClean="0"/>
            <a:t>Center</a:t>
          </a:r>
          <a:endParaRPr lang="en-GB" sz="1400" b="1" kern="1200" dirty="0"/>
        </a:p>
      </dsp:txBody>
      <dsp:txXfrm>
        <a:off x="2117996" y="1222989"/>
        <a:ext cx="1298997" cy="865998"/>
      </dsp:txXfrm>
    </dsp:sp>
    <dsp:sp modelId="{848E9E0F-C9B3-4EED-8F8C-99C51DB9EA4E}">
      <dsp:nvSpPr>
        <dsp:cNvPr id="0" name=""/>
        <dsp:cNvSpPr/>
      </dsp:nvSpPr>
      <dsp:spPr>
        <a:xfrm>
          <a:off x="4410472" y="876590"/>
          <a:ext cx="91440" cy="346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5A753-27DD-421F-BC45-07333D70FAE9}">
      <dsp:nvSpPr>
        <dsp:cNvPr id="0" name=""/>
        <dsp:cNvSpPr/>
      </dsp:nvSpPr>
      <dsp:spPr>
        <a:xfrm>
          <a:off x="3806693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Research Working Group</a:t>
          </a:r>
          <a:endParaRPr lang="en-GB" sz="1400" b="1" kern="1200" dirty="0"/>
        </a:p>
      </dsp:txBody>
      <dsp:txXfrm>
        <a:off x="3806693" y="1222989"/>
        <a:ext cx="1298997" cy="865998"/>
      </dsp:txXfrm>
    </dsp:sp>
    <dsp:sp modelId="{380322F4-57BE-4816-807F-E12D5241257A}">
      <dsp:nvSpPr>
        <dsp:cNvPr id="0" name=""/>
        <dsp:cNvSpPr/>
      </dsp:nvSpPr>
      <dsp:spPr>
        <a:xfrm>
          <a:off x="1500972" y="2088987"/>
          <a:ext cx="2955219" cy="346399"/>
        </a:xfrm>
        <a:custGeom>
          <a:avLst/>
          <a:gdLst/>
          <a:ahLst/>
          <a:cxnLst/>
          <a:rect l="0" t="0" r="0" b="0"/>
          <a:pathLst>
            <a:path>
              <a:moveTo>
                <a:pt x="2955219" y="0"/>
              </a:moveTo>
              <a:lnTo>
                <a:pt x="2955219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B0742-3710-46C3-9530-D11D16964A7B}">
      <dsp:nvSpPr>
        <dsp:cNvPr id="0" name=""/>
        <dsp:cNvSpPr/>
      </dsp:nvSpPr>
      <dsp:spPr>
        <a:xfrm>
          <a:off x="851474" y="2435387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UV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851474" y="2435387"/>
        <a:ext cx="1298997" cy="865998"/>
      </dsp:txXfrm>
    </dsp:sp>
    <dsp:sp modelId="{387148A4-927B-448B-98C3-E6E65B2B64F2}">
      <dsp:nvSpPr>
        <dsp:cNvPr id="0" name=""/>
        <dsp:cNvSpPr/>
      </dsp:nvSpPr>
      <dsp:spPr>
        <a:xfrm>
          <a:off x="656624" y="3301385"/>
          <a:ext cx="844348" cy="346399"/>
        </a:xfrm>
        <a:custGeom>
          <a:avLst/>
          <a:gdLst/>
          <a:ahLst/>
          <a:cxnLst/>
          <a:rect l="0" t="0" r="0" b="0"/>
          <a:pathLst>
            <a:path>
              <a:moveTo>
                <a:pt x="844348" y="0"/>
              </a:moveTo>
              <a:lnTo>
                <a:pt x="844348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3C07A-77FD-4F0B-8412-5CAD97B3BACE}">
      <dsp:nvSpPr>
        <dsp:cNvPr id="0" name=""/>
        <dsp:cNvSpPr/>
      </dsp:nvSpPr>
      <dsp:spPr>
        <a:xfrm>
          <a:off x="7125" y="3647784"/>
          <a:ext cx="1298997" cy="86599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CEOS ACC</a:t>
          </a:r>
        </a:p>
      </dsp:txBody>
      <dsp:txXfrm>
        <a:off x="7125" y="3647784"/>
        <a:ext cx="1298997" cy="865998"/>
      </dsp:txXfrm>
    </dsp:sp>
    <dsp:sp modelId="{5A5E28F9-3D69-436E-9A92-AA6BA7D31450}">
      <dsp:nvSpPr>
        <dsp:cNvPr id="0" name=""/>
        <dsp:cNvSpPr/>
      </dsp:nvSpPr>
      <dsp:spPr>
        <a:xfrm>
          <a:off x="1500972" y="3301385"/>
          <a:ext cx="844348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844348" y="173199"/>
              </a:lnTo>
              <a:lnTo>
                <a:pt x="844348" y="34639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CD09D-BB5A-493B-B4D3-FAED6B060446}">
      <dsp:nvSpPr>
        <dsp:cNvPr id="0" name=""/>
        <dsp:cNvSpPr/>
      </dsp:nvSpPr>
      <dsp:spPr>
        <a:xfrm>
          <a:off x="1695822" y="3647784"/>
          <a:ext cx="1298997" cy="86599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ACSG</a:t>
          </a:r>
          <a:endParaRPr lang="en-GB" sz="1400" kern="1200" dirty="0"/>
        </a:p>
      </dsp:txBody>
      <dsp:txXfrm>
        <a:off x="1695822" y="3647784"/>
        <a:ext cx="1298997" cy="865998"/>
      </dsp:txXfrm>
    </dsp:sp>
    <dsp:sp modelId="{96D513FE-8BF4-4854-BAE2-47D418A0EA24}">
      <dsp:nvSpPr>
        <dsp:cNvPr id="0" name=""/>
        <dsp:cNvSpPr/>
      </dsp:nvSpPr>
      <dsp:spPr>
        <a:xfrm>
          <a:off x="4034017" y="2088987"/>
          <a:ext cx="422174" cy="346399"/>
        </a:xfrm>
        <a:custGeom>
          <a:avLst/>
          <a:gdLst/>
          <a:ahLst/>
          <a:cxnLst/>
          <a:rect l="0" t="0" r="0" b="0"/>
          <a:pathLst>
            <a:path>
              <a:moveTo>
                <a:pt x="422174" y="0"/>
              </a:moveTo>
              <a:lnTo>
                <a:pt x="422174" y="173199"/>
              </a:lnTo>
              <a:lnTo>
                <a:pt x="0" y="173199"/>
              </a:lnTo>
              <a:lnTo>
                <a:pt x="0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A02F6-6E4C-47D7-AE53-9D496D0D1A3D}">
      <dsp:nvSpPr>
        <dsp:cNvPr id="0" name=""/>
        <dsp:cNvSpPr/>
      </dsp:nvSpPr>
      <dsp:spPr>
        <a:xfrm>
          <a:off x="3384519" y="2435387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VIS/NIR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3384519" y="2435387"/>
        <a:ext cx="1298997" cy="865998"/>
      </dsp:txXfrm>
    </dsp:sp>
    <dsp:sp modelId="{A0540E16-FED4-421A-B323-308DA2729327}">
      <dsp:nvSpPr>
        <dsp:cNvPr id="0" name=""/>
        <dsp:cNvSpPr/>
      </dsp:nvSpPr>
      <dsp:spPr>
        <a:xfrm>
          <a:off x="3987596" y="3301385"/>
          <a:ext cx="91440" cy="293582"/>
        </a:xfrm>
        <a:custGeom>
          <a:avLst/>
          <a:gdLst/>
          <a:ahLst/>
          <a:cxnLst/>
          <a:rect l="0" t="0" r="0" b="0"/>
          <a:pathLst>
            <a:path>
              <a:moveTo>
                <a:pt x="46421" y="0"/>
              </a:moveTo>
              <a:lnTo>
                <a:pt x="46421" y="146791"/>
              </a:lnTo>
              <a:lnTo>
                <a:pt x="45720" y="146791"/>
              </a:lnTo>
              <a:lnTo>
                <a:pt x="45720" y="29358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14F6D-8617-49B8-8BA6-479706863532}">
      <dsp:nvSpPr>
        <dsp:cNvPr id="0" name=""/>
        <dsp:cNvSpPr/>
      </dsp:nvSpPr>
      <dsp:spPr>
        <a:xfrm>
          <a:off x="3383817" y="3594967"/>
          <a:ext cx="1298997" cy="86599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IVOS</a:t>
          </a:r>
          <a:endParaRPr lang="en-GB" sz="1400" kern="1200" dirty="0"/>
        </a:p>
      </dsp:txBody>
      <dsp:txXfrm>
        <a:off x="3383817" y="3594967"/>
        <a:ext cx="1298997" cy="865998"/>
      </dsp:txXfrm>
    </dsp:sp>
    <dsp:sp modelId="{E043E564-3957-43F0-B8C0-6B1B470DD2B9}">
      <dsp:nvSpPr>
        <dsp:cNvPr id="0" name=""/>
        <dsp:cNvSpPr/>
      </dsp:nvSpPr>
      <dsp:spPr>
        <a:xfrm>
          <a:off x="4456191" y="2088987"/>
          <a:ext cx="1387588" cy="346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5"/>
              </a:lnTo>
              <a:lnTo>
                <a:pt x="1387588" y="173195"/>
              </a:lnTo>
              <a:lnTo>
                <a:pt x="1387588" y="3463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827D9-C3DD-4DE0-A79A-E8B96C207F19}">
      <dsp:nvSpPr>
        <dsp:cNvPr id="0" name=""/>
        <dsp:cNvSpPr/>
      </dsp:nvSpPr>
      <dsp:spPr>
        <a:xfrm>
          <a:off x="5194282" y="2435378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IR </a:t>
          </a:r>
          <a:br>
            <a:rPr lang="en-GB" sz="1400" kern="1200" dirty="0" smtClean="0"/>
          </a:br>
          <a:r>
            <a:rPr lang="en-GB" sz="1400" kern="1200" dirty="0" smtClean="0"/>
            <a:t>Sub-Group</a:t>
          </a:r>
          <a:endParaRPr lang="en-GB" sz="1400" kern="1200" dirty="0"/>
        </a:p>
      </dsp:txBody>
      <dsp:txXfrm>
        <a:off x="5194282" y="2435378"/>
        <a:ext cx="1298997" cy="865998"/>
      </dsp:txXfrm>
    </dsp:sp>
    <dsp:sp modelId="{5CE182AC-0210-48C5-9C8E-6FE975553AD4}">
      <dsp:nvSpPr>
        <dsp:cNvPr id="0" name=""/>
        <dsp:cNvSpPr/>
      </dsp:nvSpPr>
      <dsp:spPr>
        <a:xfrm>
          <a:off x="4456191" y="2088987"/>
          <a:ext cx="2955219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2955219" y="173199"/>
              </a:lnTo>
              <a:lnTo>
                <a:pt x="2955219" y="3463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D1463-36DA-4760-8DEB-126908982614}">
      <dsp:nvSpPr>
        <dsp:cNvPr id="0" name=""/>
        <dsp:cNvSpPr/>
      </dsp:nvSpPr>
      <dsp:spPr>
        <a:xfrm>
          <a:off x="6761912" y="2435387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Microwave Sub-Group</a:t>
          </a:r>
          <a:endParaRPr lang="en-GB" sz="1400" kern="1200" dirty="0"/>
        </a:p>
      </dsp:txBody>
      <dsp:txXfrm>
        <a:off x="6761912" y="2435387"/>
        <a:ext cx="1298997" cy="865998"/>
      </dsp:txXfrm>
    </dsp:sp>
    <dsp:sp modelId="{1ECA76A4-3769-45B6-9FC9-2F65D7A33A80}">
      <dsp:nvSpPr>
        <dsp:cNvPr id="0" name=""/>
        <dsp:cNvSpPr/>
      </dsp:nvSpPr>
      <dsp:spPr>
        <a:xfrm>
          <a:off x="6845333" y="3301385"/>
          <a:ext cx="566077" cy="332751"/>
        </a:xfrm>
        <a:custGeom>
          <a:avLst/>
          <a:gdLst/>
          <a:ahLst/>
          <a:cxnLst/>
          <a:rect l="0" t="0" r="0" b="0"/>
          <a:pathLst>
            <a:path>
              <a:moveTo>
                <a:pt x="566077" y="0"/>
              </a:moveTo>
              <a:lnTo>
                <a:pt x="566077" y="166375"/>
              </a:lnTo>
              <a:lnTo>
                <a:pt x="0" y="166375"/>
              </a:lnTo>
              <a:lnTo>
                <a:pt x="0" y="332751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90445-FAA9-4DAE-9916-17C19E5B6967}">
      <dsp:nvSpPr>
        <dsp:cNvPr id="0" name=""/>
        <dsp:cNvSpPr/>
      </dsp:nvSpPr>
      <dsp:spPr>
        <a:xfrm>
          <a:off x="6195835" y="3634136"/>
          <a:ext cx="1298997" cy="86599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6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WGCV MWSG</a:t>
          </a:r>
          <a:endParaRPr lang="en-GB" sz="1400" kern="1200" dirty="0"/>
        </a:p>
      </dsp:txBody>
      <dsp:txXfrm>
        <a:off x="6195835" y="3634136"/>
        <a:ext cx="1298997" cy="865998"/>
      </dsp:txXfrm>
    </dsp:sp>
    <dsp:sp modelId="{1C2DEEE1-D32B-4856-AABA-718129D8D787}">
      <dsp:nvSpPr>
        <dsp:cNvPr id="0" name=""/>
        <dsp:cNvSpPr/>
      </dsp:nvSpPr>
      <dsp:spPr>
        <a:xfrm>
          <a:off x="7411411" y="3301385"/>
          <a:ext cx="851474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851474" y="173199"/>
              </a:lnTo>
              <a:lnTo>
                <a:pt x="851474" y="346399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418786-886F-4630-B966-1315BFC79BBB}">
      <dsp:nvSpPr>
        <dsp:cNvPr id="0" name=""/>
        <dsp:cNvSpPr/>
      </dsp:nvSpPr>
      <dsp:spPr>
        <a:xfrm>
          <a:off x="7613386" y="3647784"/>
          <a:ext cx="1298997" cy="86599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GPM X-CAL</a:t>
          </a:r>
          <a:endParaRPr lang="en-GB" sz="1400" kern="1200" dirty="0"/>
        </a:p>
      </dsp:txBody>
      <dsp:txXfrm>
        <a:off x="7613386" y="3647784"/>
        <a:ext cx="1298997" cy="865998"/>
      </dsp:txXfrm>
    </dsp:sp>
    <dsp:sp modelId="{785E11EE-5A08-41F1-BB0F-024A0F91D569}">
      <dsp:nvSpPr>
        <dsp:cNvPr id="0" name=""/>
        <dsp:cNvSpPr/>
      </dsp:nvSpPr>
      <dsp:spPr>
        <a:xfrm>
          <a:off x="4456192" y="876590"/>
          <a:ext cx="1688696" cy="3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99"/>
              </a:lnTo>
              <a:lnTo>
                <a:pt x="1688696" y="173199"/>
              </a:lnTo>
              <a:lnTo>
                <a:pt x="1688696" y="346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D0F4A-ACB6-4D52-B857-1E2275A94F7D}">
      <dsp:nvSpPr>
        <dsp:cNvPr id="0" name=""/>
        <dsp:cNvSpPr/>
      </dsp:nvSpPr>
      <dsp:spPr>
        <a:xfrm>
          <a:off x="5495389" y="1222989"/>
          <a:ext cx="1298997" cy="865998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GSICS Data Working Group</a:t>
          </a:r>
          <a:endParaRPr lang="en-GB" sz="1400" b="1" kern="1200" dirty="0"/>
        </a:p>
      </dsp:txBody>
      <dsp:txXfrm>
        <a:off x="5495389" y="1222989"/>
        <a:ext cx="1298997" cy="865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19 April 2016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19 April 2016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19 April 2016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56B6EBD-0252-48E9-9459-449BC2F074D7}" type="datetime4">
              <a:rPr lang="en-GB" smtClean="0"/>
              <a:pPr>
                <a:defRPr/>
              </a:pPr>
              <a:t>19 April 2016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BC23AE-E8F4-48C3-8980-9CBD96E2984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0067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56B6EBD-0252-48E9-9459-449BC2F074D7}" type="datetime4">
              <a:rPr lang="en-GB" smtClean="0"/>
              <a:pPr>
                <a:defRPr/>
              </a:pPr>
              <a:t>19 April 2016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BC23AE-E8F4-48C3-8980-9CBD96E2984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</p:spPr>
        <p:txBody>
          <a:bodyPr/>
          <a:lstStyle/>
          <a:p>
            <a:fld id="{8F18DA27-B3A0-4D83-B30E-B06E198A3390}" type="datetime1">
              <a:rPr lang="en-GB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19/04/2016</a:t>
            </a:fld>
            <a:endParaRPr lang="en-GB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F8777F4B-C175-4CCA-A610-A90DED55FB7B}" type="slidenum">
              <a:rPr lang="de-DE">
                <a:latin typeface="Times New Roman" pitchFamily="18" charset="0"/>
                <a:ea typeface="Microsoft YaHei" pitchFamily="34" charset="-122"/>
                <a:cs typeface="Segoe UI" pitchFamily="34" charset="0"/>
              </a:rPr>
              <a:pPr/>
              <a:t>11</a:t>
            </a:fld>
            <a:endParaRPr lang="de-DE">
              <a:latin typeface="Times New Roman" pitchFamily="18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4301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6113" y="742950"/>
            <a:ext cx="5375275" cy="3722688"/>
          </a:xfrm>
          <a:solidFill>
            <a:srgbClr val="FFFFFF"/>
          </a:solidFill>
          <a:ln/>
        </p:spPr>
      </p:sp>
      <p:sp>
        <p:nvSpPr>
          <p:cNvPr id="4301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887202" y="4714875"/>
            <a:ext cx="4893098" cy="447040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19 April 2016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.nesdis.noaa.gov/smcd/GCC/ProductCatalog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Izd7rXK0xl0cuKCuLt8rPwfRq6S3dZdqnEckAgPgZ64/edit?usp=sharing" TargetMode="External"/><Relationship Id="rId2" Type="http://schemas.openxmlformats.org/officeDocument/2006/relationships/hyperlink" Target="https://gsics.nesdis.noaa.gov/wiki/Development/201602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sics.nesdis.noaa.gov/pub/Development/20160229/GRWG_GDWG_2016_Meeting_Minutes.doc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Outcomes of 2016 GRWG Meeting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JAXA, Tsukuba, Japan</a:t>
            </a:r>
            <a:br>
              <a:rPr lang="en-GB" sz="4000" dirty="0" smtClean="0"/>
            </a:br>
            <a:r>
              <a:rPr lang="en-GB" sz="3200" b="1" dirty="0" smtClean="0">
                <a:solidFill>
                  <a:schemeClr val="tx1"/>
                </a:solidFill>
              </a:rPr>
              <a:t>Tim </a:t>
            </a:r>
            <a:r>
              <a:rPr lang="en-GB" sz="3200" b="1" dirty="0" smtClean="0">
                <a:solidFill>
                  <a:schemeClr val="tx1"/>
                </a:solidFill>
              </a:rPr>
              <a:t>Hewison </a:t>
            </a:r>
            <a:r>
              <a:rPr lang="en-GB" sz="3200" dirty="0" smtClean="0">
                <a:solidFill>
                  <a:schemeClr val="tx1"/>
                </a:solidFill>
              </a:rPr>
              <a:t>on behalf of Dohyeong Kim</a:t>
            </a:r>
            <a:r>
              <a:rPr lang="en-GB" sz="3200" b="1" dirty="0" smtClean="0">
                <a:solidFill>
                  <a:schemeClr val="tx1"/>
                </a:solidFill>
              </a:rPr>
              <a:t/>
            </a:r>
            <a:br>
              <a:rPr lang="en-GB" sz="3200" b="1" dirty="0" smtClean="0">
                <a:solidFill>
                  <a:schemeClr val="tx1"/>
                </a:solidFill>
              </a:rPr>
            </a:br>
            <a:r>
              <a:rPr lang="en-GB" sz="4000" b="1" dirty="0" smtClean="0">
                <a:solidFill>
                  <a:schemeClr val="tx1"/>
                </a:solidFill>
              </a:rPr>
              <a:t/>
            </a:r>
            <a:br>
              <a:rPr lang="en-GB" sz="4000" b="1" dirty="0" smtClean="0">
                <a:solidFill>
                  <a:schemeClr val="tx1"/>
                </a:solidFill>
              </a:rPr>
            </a:br>
            <a:endParaRPr lang="en-GB" sz="32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79636"/>
            <a:ext cx="8915400" cy="954087"/>
          </a:xfrm>
        </p:spPr>
        <p:txBody>
          <a:bodyPr/>
          <a:lstStyle/>
          <a:p>
            <a:r>
              <a:rPr lang="en-GB" dirty="0" smtClean="0"/>
              <a:t>Linking the GEO ring</a:t>
            </a:r>
            <a:endParaRPr lang="en-GB" dirty="0"/>
          </a:p>
        </p:txBody>
      </p:sp>
      <p:grpSp>
        <p:nvGrpSpPr>
          <p:cNvPr id="3" name="Group 29"/>
          <p:cNvGrpSpPr/>
          <p:nvPr/>
        </p:nvGrpSpPr>
        <p:grpSpPr>
          <a:xfrm>
            <a:off x="0" y="908677"/>
            <a:ext cx="6933254" cy="5949323"/>
            <a:chOff x="-1" y="1"/>
            <a:chExt cx="7974417" cy="6858000"/>
          </a:xfrm>
        </p:grpSpPr>
        <p:pic>
          <p:nvPicPr>
            <p:cNvPr id="147458" name="Picture 2" descr="http://www.eumetsat.int/website/wcm/idc/idcplg?IdcService=GET_FILE&amp;dDocName=GSICS_SATOVERVIEW&amp;RevisionSelectionMethod=LatestReleased&amp;Rendition=Web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1"/>
              <a:ext cx="7974417" cy="6858000"/>
            </a:xfrm>
            <a:prstGeom prst="rect">
              <a:avLst/>
            </a:prstGeom>
            <a:noFill/>
          </p:spPr>
        </p:pic>
        <p:cxnSp>
          <p:nvCxnSpPr>
            <p:cNvPr id="6" name="Straight Arrow Connector 5"/>
            <p:cNvCxnSpPr/>
            <p:nvPr/>
          </p:nvCxnSpPr>
          <p:spPr>
            <a:xfrm flipH="1" flipV="1">
              <a:off x="2770496" y="1719618"/>
              <a:ext cx="1173707" cy="4735773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2756848" y="1719618"/>
              <a:ext cx="3848669" cy="3275463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2756848" y="1719618"/>
              <a:ext cx="4217159" cy="2442949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 flipV="1">
              <a:off x="2743200" y="1705970"/>
              <a:ext cx="4244454" cy="764275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770496" y="1364776"/>
              <a:ext cx="3630304" cy="354842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2784144" y="723331"/>
              <a:ext cx="2934268" cy="996287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719618" y="1050878"/>
              <a:ext cx="1050878" cy="682388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914400" y="1719618"/>
              <a:ext cx="1856096" cy="777922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1255594" y="1719618"/>
              <a:ext cx="1514902" cy="316628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928048" y="1719618"/>
              <a:ext cx="1856095" cy="237471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3944204" y="4995081"/>
              <a:ext cx="2634017" cy="1460311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6605516" y="4162567"/>
              <a:ext cx="368490" cy="818866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6974006" y="2470245"/>
              <a:ext cx="13648" cy="1665027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414448" y="1351128"/>
              <a:ext cx="573206" cy="1091821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745707" y="709684"/>
              <a:ext cx="668741" cy="641444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1746913" y="709684"/>
              <a:ext cx="3985147" cy="354841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914400" y="1105469"/>
              <a:ext cx="805218" cy="1405720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914400" y="2483893"/>
              <a:ext cx="0" cy="1610436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914400" y="4080681"/>
              <a:ext cx="327546" cy="777922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1214651" y="4858603"/>
              <a:ext cx="2729553" cy="1583140"/>
            </a:xfrm>
            <a:prstGeom prst="straightConnector1">
              <a:avLst/>
            </a:prstGeom>
            <a:ln w="25400">
              <a:solidFill>
                <a:schemeClr val="accent4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7113277" y="1600200"/>
            <a:ext cx="27927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Comparing </a:t>
            </a:r>
            <a:b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GEO-LEO  and GEO-GEO Differences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To Validate Uncertainty estimates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  <a:latin typeface="+mn-lt"/>
              </a:rPr>
              <a:t>Ensure consistency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GB" sz="2000" dirty="0" smtClean="0">
                <a:solidFill>
                  <a:schemeClr val="tx1"/>
                </a:solidFill>
              </a:rPr>
              <a:t>Generate global L2 products</a:t>
            </a:r>
          </a:p>
          <a:p>
            <a:pPr marL="342900" lvl="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GB" sz="2000" b="0" dirty="0" smtClean="0">
                <a:solidFill>
                  <a:schemeClr val="tx1"/>
                </a:solidFill>
              </a:rPr>
              <a:t>Ensure consistency</a:t>
            </a:r>
          </a:p>
          <a:p>
            <a:pPr marL="342900" indent="-342900" eaLnBrk="0" hangingPunct="0">
              <a:spcBef>
                <a:spcPct val="20000"/>
              </a:spcBef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Group 1"/>
          <p:cNvGraphicFramePr>
            <a:graphicFrameLocks noGrp="1"/>
          </p:cNvGraphicFramePr>
          <p:nvPr/>
        </p:nvGraphicFramePr>
        <p:xfrm>
          <a:off x="238087" y="930276"/>
          <a:ext cx="9448874" cy="52990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12660"/>
                <a:gridCol w="2061831"/>
                <a:gridCol w="1515682"/>
                <a:gridCol w="1479451"/>
                <a:gridCol w="1679306"/>
                <a:gridCol w="1599944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GPRC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Monitored Instrument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Reference Instrument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GSICS NRT Correction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GSICS Re-Analysis Correction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GSICS Bias Monitoring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horzOverflow="overflow">
                    <a:solidFill>
                      <a:schemeClr val="accent1"/>
                    </a:solidFill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EUMETSAT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Meteosat-8 – 11 }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Meteosat-7 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Metop-A/IASI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Operational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Demo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Operational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Demo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Plots RAC</a:t>
                      </a: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*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JMA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MTSAT-1R }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MTSAT-2   }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Plots RAC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11188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NOAA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GOES-13 &amp; -15 Imager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GOES-11 &amp; -12 Imager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Pre-op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Pre-op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Demo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Prototype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536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GOES Sounder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 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CMA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FY2C – 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IASI (+ AIRS)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Development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Prototype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KMA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COMS-1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ISRO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INSAT-3D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IASI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-122"/>
                        </a:rPr>
                        <a:t>Prototype</a:t>
                      </a:r>
                    </a:p>
                  </a:txBody>
                  <a:tcPr marL="89986" marR="89986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-122"/>
                      </a:endParaRPr>
                    </a:p>
                  </a:txBody>
                  <a:tcPr marL="89986" marR="89986" marT="46800" marB="46800" anchor="ctr" horzOverflow="overflow"/>
                </a:tc>
              </a:tr>
            </a:tbl>
          </a:graphicData>
        </a:graphic>
      </p:graphicFrame>
      <p:sp>
        <p:nvSpPr>
          <p:cNvPr id="16451" name="Text Box 156"/>
          <p:cNvSpPr txBox="1">
            <a:spLocks noChangeArrowheads="1"/>
          </p:cNvSpPr>
          <p:nvPr/>
        </p:nvSpPr>
        <p:spPr bwMode="auto">
          <a:xfrm>
            <a:off x="0" y="274639"/>
            <a:ext cx="9905999" cy="65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0" dirty="0">
                <a:solidFill>
                  <a:srgbClr val="000000"/>
                </a:solidFill>
                <a:latin typeface="Calibri" pitchFamily="34" charset="0"/>
              </a:rPr>
              <a:t>GSICS </a:t>
            </a:r>
            <a:r>
              <a:rPr lang="en-GB" sz="4400" b="0" dirty="0" smtClean="0">
                <a:solidFill>
                  <a:srgbClr val="000000"/>
                </a:solidFill>
                <a:latin typeface="Calibri" pitchFamily="34" charset="0"/>
              </a:rPr>
              <a:t>GEO-LEO IR Product </a:t>
            </a:r>
            <a:r>
              <a:rPr lang="en-GB" sz="4400" b="0" dirty="0">
                <a:solidFill>
                  <a:srgbClr val="000000"/>
                </a:solidFill>
                <a:latin typeface="Calibri" pitchFamily="34" charset="0"/>
              </a:rPr>
              <a:t>Status </a:t>
            </a:r>
            <a:r>
              <a:rPr lang="en-GB" sz="4400" b="0" dirty="0" smtClean="0">
                <a:solidFill>
                  <a:srgbClr val="000000"/>
                </a:solidFill>
                <a:latin typeface="Calibri" pitchFamily="34" charset="0"/>
              </a:rPr>
              <a:t>2016-02</a:t>
            </a:r>
            <a:endParaRPr lang="en-GB" sz="4400" b="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452" name="Rectangle 157"/>
          <p:cNvSpPr>
            <a:spLocks noChangeArrowheads="1"/>
          </p:cNvSpPr>
          <p:nvPr/>
        </p:nvSpPr>
        <p:spPr bwMode="auto">
          <a:xfrm>
            <a:off x="88886" y="6238876"/>
            <a:ext cx="8363197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dirty="0">
                <a:solidFill>
                  <a:schemeClr val="accent2"/>
                </a:solidFill>
              </a:rPr>
              <a:t>Full GSICS Product </a:t>
            </a:r>
            <a:r>
              <a:rPr lang="en-GB" sz="1200" b="0" dirty="0" err="1">
                <a:solidFill>
                  <a:schemeClr val="accent2"/>
                </a:solidFill>
              </a:rPr>
              <a:t>Catalog</a:t>
            </a:r>
            <a:r>
              <a:rPr lang="en-GB" sz="1200" b="0" dirty="0">
                <a:solidFill>
                  <a:schemeClr val="accent2"/>
                </a:solidFill>
              </a:rPr>
              <a:t> available at </a:t>
            </a:r>
            <a:r>
              <a:rPr lang="en-GB" sz="1200" b="0" dirty="0">
                <a:solidFill>
                  <a:schemeClr val="accent2"/>
                </a:solidFill>
                <a:hlinkClick r:id="rId3"/>
              </a:rPr>
              <a:t>http://www.star.nesdis.noaa.gov/smcd/GCC/ProductCatalog.php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 Product Development within GSICS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5300" y="1362700"/>
            <a:ext cx="4432960" cy="4525963"/>
          </a:xfrm>
        </p:spPr>
        <p:txBody>
          <a:bodyPr/>
          <a:lstStyle/>
          <a:p>
            <a:r>
              <a:rPr lang="en-GB" sz="2400" dirty="0" smtClean="0"/>
              <a:t>GEO-LEO IR hyperspectral</a:t>
            </a:r>
          </a:p>
          <a:p>
            <a:pPr lvl="1"/>
            <a:r>
              <a:rPr lang="en-GB" sz="2000" dirty="0" smtClean="0"/>
              <a:t>Progress existing products to Operational Status</a:t>
            </a:r>
          </a:p>
          <a:p>
            <a:pPr lvl="1"/>
            <a:r>
              <a:rPr lang="en-GB" sz="2000" dirty="0" smtClean="0"/>
              <a:t>Promote new products to Demonstration Status</a:t>
            </a:r>
          </a:p>
          <a:p>
            <a:pPr lvl="1"/>
            <a:r>
              <a:rPr lang="en-GB" sz="2000" dirty="0" smtClean="0"/>
              <a:t>Application of Prime GSICS Correction concept</a:t>
            </a:r>
          </a:p>
          <a:p>
            <a:pPr lvl="2"/>
            <a:r>
              <a:rPr lang="en-GB" sz="1800" dirty="0" smtClean="0"/>
              <a:t>To merge multiple reference instruments</a:t>
            </a:r>
          </a:p>
          <a:p>
            <a:pPr lvl="2"/>
            <a:r>
              <a:rPr lang="en-GB" sz="1800" dirty="0" smtClean="0"/>
              <a:t>To allow corrections to cover diurnal cycle</a:t>
            </a:r>
          </a:p>
          <a:p>
            <a:pPr lvl="2"/>
            <a:r>
              <a:rPr lang="en-US" sz="1800" dirty="0" smtClean="0">
                <a:solidFill>
                  <a:srgbClr val="FF0000"/>
                </a:solidFill>
              </a:rPr>
              <a:t>Other Agencies’ plans for Prime GSICS Corrections?</a:t>
            </a:r>
            <a:endParaRPr lang="en-GB" sz="1800" dirty="0" smtClean="0">
              <a:solidFill>
                <a:srgbClr val="FF0000"/>
              </a:solidFill>
            </a:endParaRPr>
          </a:p>
          <a:p>
            <a:r>
              <a:rPr lang="en-GB" sz="2600" dirty="0" smtClean="0"/>
              <a:t>Wednesday afternoon</a:t>
            </a:r>
          </a:p>
          <a:p>
            <a:pPr lvl="2"/>
            <a:endParaRPr lang="en-GB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19575" y="4758788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16:20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Fangfang Yu?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latin typeface="Arial"/>
                        </a:rPr>
                        <a:t>Handling Diurnal Cycle in GEO-LEO IR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19575" y="4165021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11:25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>
                          <a:latin typeface="Arial"/>
                        </a:rPr>
                        <a:t>Tim Hewison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GRWG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Do we need to generate Prime GSICS NRTCs?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19575" y="2099705"/>
          <a:ext cx="5686425" cy="12573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13:05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solidFill>
                            <a:srgbClr val="FF0000"/>
                          </a:solidFill>
                          <a:latin typeface="Arial"/>
                        </a:rPr>
                        <a:t>Xu Na (Remote)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000">
                          <a:latin typeface="Arial"/>
                        </a:rPr>
                        <a:t>GEO-LEO IR Progress at CMA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3i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13:20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solidFill>
                            <a:srgbClr val="FF0000"/>
                          </a:solidFill>
                          <a:latin typeface="Arial"/>
                        </a:rPr>
                        <a:t>Munn V. Shukla (Remote)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ISRO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>
                          <a:latin typeface="Arial"/>
                        </a:rPr>
                        <a:t>GEO-LEO IR Progress at ISRO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3j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13:35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Arata Okuyama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000">
                          <a:latin typeface="Arial"/>
                        </a:rPr>
                        <a:t>GEO-LEO IR Progress at JMA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3k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13:50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Dohyeong Kim?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KMA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pt-BR" sz="1000">
                          <a:latin typeface="Arial"/>
                        </a:rPr>
                        <a:t>GEO-LEO IR Progress at KMA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3l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14:05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Yuanzheng "Jordan" Yao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>
                          <a:latin typeface="Arial"/>
                        </a:rPr>
                        <a:t>GEO-LEO IR Progress at 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New IR Product Development within GSICS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95300" y="1362700"/>
            <a:ext cx="4432960" cy="4525963"/>
          </a:xfrm>
        </p:spPr>
        <p:txBody>
          <a:bodyPr/>
          <a:lstStyle/>
          <a:p>
            <a:r>
              <a:rPr lang="en-GB" sz="2400" dirty="0" smtClean="0"/>
              <a:t>Scope potential new GSICS products/deliverables</a:t>
            </a:r>
          </a:p>
          <a:p>
            <a:pPr lvl="1"/>
            <a:r>
              <a:rPr lang="en-US" sz="2000" dirty="0" smtClean="0"/>
              <a:t>Alternative inter-calibration algorithms</a:t>
            </a:r>
            <a:endParaRPr lang="en-GB" sz="2000" dirty="0" smtClean="0"/>
          </a:p>
          <a:p>
            <a:pPr lvl="1"/>
            <a:r>
              <a:rPr lang="en-GB" sz="2000" dirty="0" smtClean="0"/>
              <a:t>Retrieved SRFs</a:t>
            </a:r>
          </a:p>
          <a:p>
            <a:pPr lvl="1"/>
            <a:r>
              <a:rPr lang="en-GB" sz="2000" dirty="0" smtClean="0"/>
              <a:t>GEO-GEO inter-calibration</a:t>
            </a:r>
            <a:br>
              <a:rPr lang="en-GB" sz="2000" dirty="0" smtClean="0"/>
            </a:br>
            <a:r>
              <a:rPr lang="en-GB" sz="2000" dirty="0" smtClean="0"/>
              <a:t>(part  of GEO-ring)</a:t>
            </a:r>
          </a:p>
          <a:p>
            <a:pPr lvl="1"/>
            <a:r>
              <a:rPr lang="en-GB" sz="2000" dirty="0" smtClean="0"/>
              <a:t>LEO-LEO inter-calibration</a:t>
            </a:r>
          </a:p>
          <a:p>
            <a:r>
              <a:rPr lang="en-GB" sz="2400" dirty="0" smtClean="0"/>
              <a:t>Traceability of Reference Instruments</a:t>
            </a:r>
          </a:p>
          <a:p>
            <a:pPr lvl="1"/>
            <a:r>
              <a:rPr lang="en-US" sz="2000" dirty="0" smtClean="0"/>
              <a:t>Plans for TANSO-FTS/2 &amp; CLARREO</a:t>
            </a:r>
            <a:endParaRPr lang="en-GB" sz="2000" dirty="0" smtClean="0"/>
          </a:p>
          <a:p>
            <a:r>
              <a:rPr lang="en-GB" sz="2400" dirty="0" smtClean="0"/>
              <a:t>Wednesday morning &amp; afternoon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19575" y="2561852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16:35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Arata Okuyama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v2 of GEO-LEO IR - alternative ATBDs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3o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19575" y="4637250"/>
          <a:ext cx="5686425" cy="3429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17:05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solidFill>
                            <a:srgbClr val="FF0000"/>
                          </a:solidFill>
                          <a:latin typeface="Arial"/>
                        </a:rPr>
                        <a:t>Denis Jouglet (Remote)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CNES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dirty="0" err="1">
                          <a:latin typeface="Lucida Grande"/>
                        </a:rPr>
                        <a:t>Hyperspectral</a:t>
                      </a:r>
                      <a:r>
                        <a:rPr lang="en-GB" sz="1000" dirty="0">
                          <a:latin typeface="Lucida Grande"/>
                        </a:rPr>
                        <a:t> IR comparisons - including TANSO-FTS/2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3p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19575" y="5005385"/>
          <a:ext cx="5686425" cy="3429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17:25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Likun Wang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dirty="0">
                          <a:latin typeface="Lucida Grande"/>
                        </a:rPr>
                        <a:t>IR Reference Sensor Traceability and Uncertainty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3q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19575" y="2965614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17:45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Manik Bali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>
                          <a:latin typeface="Arial"/>
                        </a:rPr>
                        <a:t>SRF Retrievals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3r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219575" y="3297629"/>
          <a:ext cx="5686425" cy="571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9:00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>
                          <a:latin typeface="Arial"/>
                        </a:rPr>
                        <a:t>Tim Hewison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GRWG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GEO-Ring Test Dataset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3a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9:15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Rob Roebeling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EUMETSAT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Discussion: GEO-Ring dataset preparation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>
                          <a:latin typeface="Arial"/>
                        </a:rPr>
                        <a:t>3b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9:30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Discussion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All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Discussion: GEO-Ring dataset analysis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3c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219575" y="3891889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18:25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Aisheng Wu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NASA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Development of LEO-LEO IR Products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19575" y="5495044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18:05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Tim Hewison/Tobin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EUMETSAT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CLARREO preparations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19575" y="4109405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11:45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Rose Munro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EUMETSAT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000" dirty="0">
                          <a:latin typeface="Lucida Grande"/>
                        </a:rPr>
                        <a:t>Plans for AVHRR inter-calibration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3h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53789"/>
          <a:ext cx="9906000" cy="5433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  <a:gridCol w="1981200"/>
              </a:tblGrid>
              <a:tr h="38870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Sub-Group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Topic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#Actions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#Recommendations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#Decisions</a:t>
                      </a:r>
                      <a:endParaRPr lang="en-GB" sz="1600" dirty="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GRWG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Handover</a:t>
                      </a:r>
                      <a:r>
                        <a:rPr lang="en-US" sz="1600" baseline="0" dirty="0" smtClean="0"/>
                        <a:t> Chair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GEO-ring Demo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GRWG+GDWG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 Requirements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IR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GEO-LEO IR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“Prime” Corrections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543119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LEO-LEO</a:t>
                      </a:r>
                      <a:r>
                        <a:rPr lang="en-US" sz="1600" baseline="0" dirty="0" smtClean="0"/>
                        <a:t> IR (broadband)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</a:tr>
              <a:tr h="543119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LEO-LEO IR Hyperspectral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SRF Retrievals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VIS/NIR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DCC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Lunar inter-cal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Lunar irradiance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  <a:tr h="388703">
                <a:tc>
                  <a:txBody>
                    <a:bodyPr/>
                    <a:lstStyle/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Lunar radiance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 and Minutes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 are all on Wiki:</a:t>
            </a:r>
          </a:p>
          <a:p>
            <a:pPr lvl="1"/>
            <a:r>
              <a:rPr lang="en-US" sz="2400" dirty="0" smtClean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gsics.nesdis.noaa.gov/wiki/Development/20160229</a:t>
            </a:r>
            <a:endParaRPr lang="en-US" sz="24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Draft minutes are available on Wiki</a:t>
            </a:r>
          </a:p>
          <a:p>
            <a:pPr lvl="1"/>
            <a:r>
              <a:rPr lang="en-US" dirty="0" smtClean="0"/>
              <a:t>Currently under final review – so check them now!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>
                <a:hlinkClick r:id="rId3"/>
              </a:rPr>
              <a:t>Google Drive</a:t>
            </a:r>
            <a:endParaRPr lang="en-US" dirty="0" smtClean="0"/>
          </a:p>
          <a:p>
            <a:pPr lvl="1"/>
            <a:r>
              <a:rPr lang="en-US" dirty="0" smtClean="0"/>
              <a:t>And exported to </a:t>
            </a:r>
            <a:r>
              <a:rPr lang="en-US" dirty="0" smtClean="0">
                <a:hlinkClick r:id="rId4"/>
              </a:rPr>
              <a:t>MS Word </a:t>
            </a:r>
            <a:r>
              <a:rPr lang="en-US" dirty="0" smtClean="0"/>
              <a:t>2016-04-06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4000" dirty="0" smtClean="0"/>
              <a:t>Thank </a:t>
            </a:r>
            <a:r>
              <a:rPr lang="en-US" sz="4000" dirty="0" smtClean="0"/>
              <a:t>You!</a:t>
            </a:r>
            <a:endParaRPr lang="en-GB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07176" y="1386450"/>
            <a:ext cx="8915400" cy="4525963"/>
          </a:xfrm>
        </p:spPr>
        <p:txBody>
          <a:bodyPr/>
          <a:lstStyle/>
          <a:p>
            <a:r>
              <a:rPr lang="en-GB" sz="2400" dirty="0" smtClean="0"/>
              <a:t>GRWG Chairing</a:t>
            </a:r>
          </a:p>
          <a:p>
            <a:r>
              <a:rPr lang="en-US" sz="2400" dirty="0" smtClean="0"/>
              <a:t>Deliverables</a:t>
            </a:r>
          </a:p>
          <a:p>
            <a:r>
              <a:rPr lang="en-US" sz="2400" dirty="0" smtClean="0"/>
              <a:t>Update Strategy</a:t>
            </a:r>
          </a:p>
          <a:p>
            <a:r>
              <a:rPr lang="en-US" sz="2400" dirty="0" smtClean="0"/>
              <a:t>IR</a:t>
            </a:r>
          </a:p>
          <a:p>
            <a:pPr lvl="1"/>
            <a:r>
              <a:rPr lang="en-US" sz="2000" dirty="0" smtClean="0"/>
              <a:t>GEO-LEO IR products</a:t>
            </a:r>
          </a:p>
          <a:p>
            <a:pPr lvl="1"/>
            <a:r>
              <a:rPr lang="en-US" sz="2000" dirty="0" smtClean="0"/>
              <a:t>“Prime” Corrections</a:t>
            </a:r>
          </a:p>
          <a:p>
            <a:pPr lvl="1"/>
            <a:r>
              <a:rPr lang="en-US" sz="2000" dirty="0" smtClean="0"/>
              <a:t>Hyperspectral comparisons</a:t>
            </a:r>
          </a:p>
          <a:p>
            <a:pPr lvl="1"/>
            <a:r>
              <a:rPr lang="en-US" sz="2000" dirty="0" smtClean="0"/>
              <a:t>GEO-ring demonstration dataset</a:t>
            </a:r>
          </a:p>
          <a:p>
            <a:r>
              <a:rPr lang="en-US" sz="2400" dirty="0" smtClean="0"/>
              <a:t>VIS/NIR</a:t>
            </a:r>
          </a:p>
          <a:p>
            <a:pPr lvl="1"/>
            <a:r>
              <a:rPr lang="en-US" sz="2000" dirty="0" smtClean="0"/>
              <a:t>Deep Convective Cloud inter-calibration for GEO VIS	}</a:t>
            </a:r>
          </a:p>
          <a:p>
            <a:pPr lvl="1"/>
            <a:r>
              <a:rPr lang="en-US" sz="2000" dirty="0" smtClean="0"/>
              <a:t>Lunar inter-calibration for all VIS/NIR </a:t>
            </a:r>
            <a:r>
              <a:rPr lang="en-US" sz="2000" dirty="0" err="1" smtClean="0"/>
              <a:t>channnels</a:t>
            </a:r>
            <a:r>
              <a:rPr lang="en-US" sz="2000" dirty="0" smtClean="0"/>
              <a:t>	} </a:t>
            </a:r>
            <a:r>
              <a:rPr lang="en-US" baseline="30000" dirty="0" smtClean="0"/>
              <a:t>}- Merge!</a:t>
            </a:r>
            <a:endParaRPr lang="en-US" sz="2000" baseline="30000" dirty="0" smtClean="0"/>
          </a:p>
          <a:p>
            <a:pPr lvl="1"/>
            <a:r>
              <a:rPr lang="en-US" sz="2000" dirty="0" smtClean="0"/>
              <a:t>Lunar irradiance/radiance </a:t>
            </a:r>
            <a:r>
              <a:rPr lang="en-US" sz="2000" dirty="0" err="1" smtClean="0"/>
              <a:t>modelling</a:t>
            </a:r>
            <a:endParaRPr lang="en-US" sz="2000" dirty="0" smtClean="0"/>
          </a:p>
          <a:p>
            <a:r>
              <a:rPr lang="en-US" sz="2400" dirty="0" smtClean="0"/>
              <a:t>Challenges</a:t>
            </a:r>
          </a:p>
          <a:p>
            <a:endParaRPr lang="en-GB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GRWG Chairing</a:t>
            </a:r>
            <a:endParaRPr lang="en-GB" dirty="0" smtClean="0"/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0481998"/>
              </p:ext>
            </p:extLst>
          </p:nvPr>
        </p:nvGraphicFramePr>
        <p:xfrm>
          <a:off x="495221" y="1600201"/>
          <a:ext cx="8912384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48"/>
          <p:cNvGrpSpPr/>
          <p:nvPr/>
        </p:nvGrpSpPr>
        <p:grpSpPr>
          <a:xfrm>
            <a:off x="5518043" y="4072753"/>
            <a:ext cx="1736761" cy="2091571"/>
            <a:chOff x="2758993" y="4104285"/>
            <a:chExt cx="1736761" cy="2091571"/>
          </a:xfrm>
        </p:grpSpPr>
        <p:sp>
          <p:nvSpPr>
            <p:cNvPr id="50" name="TextBox 49"/>
            <p:cNvSpPr txBox="1"/>
            <p:nvPr/>
          </p:nvSpPr>
          <p:spPr>
            <a:xfrm rot="16200000">
              <a:off x="3380853" y="4990571"/>
              <a:ext cx="1471495" cy="7078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rtlCol="0">
              <a:spAutoFit/>
            </a:bodyPr>
            <a:lstStyle/>
            <a:p>
              <a:r>
                <a:rPr lang="fr-CH" sz="2000" b="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Standards, conventions,</a:t>
              </a:r>
              <a:endParaRPr lang="en-US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ight Triangle 50"/>
            <p:cNvSpPr/>
            <p:nvPr/>
          </p:nvSpPr>
          <p:spPr>
            <a:xfrm flipH="1">
              <a:off x="3029560" y="4104285"/>
              <a:ext cx="1466194" cy="2011863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758993" y="4508946"/>
              <a:ext cx="788275" cy="16869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3563034" y="5375598"/>
              <a:ext cx="0" cy="7405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GSICS Deliverables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26774"/>
            <a:ext cx="6141983" cy="4863665"/>
          </a:xfrm>
        </p:spPr>
        <p:txBody>
          <a:bodyPr/>
          <a:lstStyle/>
          <a:p>
            <a:r>
              <a:rPr lang="en-GB" sz="2400" dirty="0" smtClean="0"/>
              <a:t>GSICS Products for users of satellite data, including calibration corrections/coefficients</a:t>
            </a:r>
          </a:p>
          <a:p>
            <a:r>
              <a:rPr lang="en-GB" sz="2400" dirty="0" smtClean="0"/>
              <a:t>GSICS Algorithms, which describe inter-calibration processes, (described by ATBD)  </a:t>
            </a:r>
          </a:p>
          <a:p>
            <a:r>
              <a:rPr lang="en-GB" sz="2400" dirty="0"/>
              <a:t>GSICS </a:t>
            </a:r>
            <a:r>
              <a:rPr lang="en-GB" sz="2400" dirty="0" smtClean="0"/>
              <a:t>Monitoring Reports</a:t>
            </a:r>
            <a:r>
              <a:rPr lang="en-GB" sz="2400" dirty="0"/>
              <a:t>, </a:t>
            </a:r>
            <a:r>
              <a:rPr lang="en-GB" sz="2400" dirty="0" smtClean="0"/>
              <a:t>assessments</a:t>
            </a:r>
            <a:r>
              <a:rPr lang="en-GB" sz="2400" dirty="0"/>
              <a:t>  </a:t>
            </a:r>
          </a:p>
          <a:p>
            <a:r>
              <a:rPr lang="en-GB" sz="2400" dirty="0"/>
              <a:t>GSICS Reference datasets, including </a:t>
            </a:r>
            <a:br>
              <a:rPr lang="en-GB" sz="2400" dirty="0"/>
            </a:br>
            <a:r>
              <a:rPr lang="en-GB" sz="2400" dirty="0"/>
              <a:t>Solar spectrum, … </a:t>
            </a:r>
          </a:p>
          <a:p>
            <a:r>
              <a:rPr lang="en-GB" sz="2400" dirty="0" smtClean="0"/>
              <a:t>GSICS Tools for use by inter-calibration developers, (GIRO, SBAF, …)</a:t>
            </a:r>
            <a:r>
              <a:rPr lang="en-GB" sz="2400" dirty="0"/>
              <a:t>  </a:t>
            </a:r>
          </a:p>
          <a:p>
            <a:r>
              <a:rPr lang="en-GB" sz="2400" dirty="0" smtClean="0"/>
              <a:t>GSICS recommended standards,</a:t>
            </a:r>
            <a:br>
              <a:rPr lang="en-GB" sz="2400" dirty="0" smtClean="0"/>
            </a:br>
            <a:r>
              <a:rPr lang="en-GB" sz="2400" dirty="0" smtClean="0"/>
              <a:t>conventions and guidelines, </a:t>
            </a:r>
          </a:p>
          <a:p>
            <a:r>
              <a:rPr lang="en-GB" sz="2400" dirty="0" smtClean="0"/>
              <a:t>GSICS User Services, information </a:t>
            </a:r>
          </a:p>
          <a:p>
            <a:pPr marL="0" indent="0">
              <a:buNone/>
            </a:pPr>
            <a:endParaRPr lang="en-GB" sz="2400" dirty="0"/>
          </a:p>
        </p:txBody>
      </p:sp>
      <p:grpSp>
        <p:nvGrpSpPr>
          <p:cNvPr id="4" name="Group 31"/>
          <p:cNvGrpSpPr/>
          <p:nvPr/>
        </p:nvGrpSpPr>
        <p:grpSpPr>
          <a:xfrm>
            <a:off x="7388854" y="3358048"/>
            <a:ext cx="1313784" cy="1019480"/>
            <a:chOff x="4629804" y="3389580"/>
            <a:chExt cx="1313784" cy="1019480"/>
          </a:xfrm>
        </p:grpSpPr>
        <p:sp>
          <p:nvSpPr>
            <p:cNvPr id="33" name="Rectangle 32"/>
            <p:cNvSpPr/>
            <p:nvPr/>
          </p:nvSpPr>
          <p:spPr>
            <a:xfrm>
              <a:off x="5276210" y="3389580"/>
              <a:ext cx="646386" cy="1019479"/>
            </a:xfrm>
            <a:prstGeom prst="rect">
              <a:avLst/>
            </a:prstGeom>
            <a:solidFill>
              <a:srgbClr val="FFD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629804" y="3393397"/>
              <a:ext cx="1313784" cy="1015663"/>
            </a:xfrm>
            <a:prstGeom prst="rect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ctr">
                <a:defRPr sz="2000" b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fr-CH" dirty="0"/>
                <a:t>Monitoring </a:t>
              </a:r>
              <a:r>
                <a:rPr lang="fr-CH" dirty="0" err="1"/>
                <a:t>assessmentreports</a:t>
              </a:r>
              <a:endParaRPr lang="en-US" dirty="0"/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7394114" y="2559243"/>
            <a:ext cx="1292772" cy="707886"/>
            <a:chOff x="4635064" y="2590775"/>
            <a:chExt cx="1292772" cy="707886"/>
          </a:xfrm>
        </p:grpSpPr>
        <p:sp>
          <p:nvSpPr>
            <p:cNvPr id="36" name="Rectangle 35"/>
            <p:cNvSpPr/>
            <p:nvPr/>
          </p:nvSpPr>
          <p:spPr>
            <a:xfrm>
              <a:off x="4635064" y="2590775"/>
              <a:ext cx="646386" cy="707886"/>
            </a:xfrm>
            <a:prstGeom prst="rect">
              <a:avLst/>
            </a:prstGeom>
            <a:solidFill>
              <a:srgbClr val="FFD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635064" y="2590775"/>
              <a:ext cx="1292772" cy="707886"/>
            </a:xfrm>
            <a:prstGeom prst="rect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2000" b="0" dirty="0" err="1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Intercalib</a:t>
              </a:r>
              <a:r>
                <a:rPr lang="fr-CH" sz="2000" b="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. </a:t>
              </a:r>
              <a:r>
                <a:rPr lang="fr-CH" sz="2000" b="0" dirty="0" err="1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Algorithms</a:t>
              </a:r>
              <a:endParaRPr lang="en-US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37"/>
          <p:cNvGrpSpPr/>
          <p:nvPr/>
        </p:nvGrpSpPr>
        <p:grpSpPr>
          <a:xfrm>
            <a:off x="7409866" y="1447711"/>
            <a:ext cx="1292772" cy="1128709"/>
            <a:chOff x="4650816" y="1479243"/>
            <a:chExt cx="1292772" cy="1128709"/>
          </a:xfrm>
        </p:grpSpPr>
        <p:sp>
          <p:nvSpPr>
            <p:cNvPr id="39" name="Trapezoid 38"/>
            <p:cNvSpPr/>
            <p:nvPr/>
          </p:nvSpPr>
          <p:spPr>
            <a:xfrm>
              <a:off x="4698114" y="1479243"/>
              <a:ext cx="1182414" cy="1056314"/>
            </a:xfrm>
            <a:prstGeom prst="trapezoid">
              <a:avLst>
                <a:gd name="adj" fmla="val 38432"/>
              </a:avLst>
            </a:prstGeom>
            <a:solidFill>
              <a:srgbClr val="FFD1D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650816" y="1592289"/>
              <a:ext cx="1292772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H" sz="2000" b="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Pro-</a:t>
              </a:r>
              <a:br>
                <a:rPr lang="fr-CH" sz="2000" b="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fr-CH" sz="2000" b="0" dirty="0" err="1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ducts</a:t>
              </a:r>
              <a:r>
                <a:rPr lang="fr-CH" sz="2000" b="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/>
              </a:r>
              <a:br>
                <a:rPr lang="fr-CH" sz="2000" b="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fr-CH" sz="2000" b="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corrections</a:t>
              </a:r>
              <a:endParaRPr lang="en-US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40"/>
          <p:cNvGrpSpPr/>
          <p:nvPr/>
        </p:nvGrpSpPr>
        <p:grpSpPr>
          <a:xfrm>
            <a:off x="7378348" y="4503656"/>
            <a:ext cx="1303278" cy="1517212"/>
            <a:chOff x="4619298" y="4535188"/>
            <a:chExt cx="1303278" cy="1517212"/>
          </a:xfrm>
        </p:grpSpPr>
        <p:sp>
          <p:nvSpPr>
            <p:cNvPr id="42" name="Rectangle 41"/>
            <p:cNvSpPr/>
            <p:nvPr/>
          </p:nvSpPr>
          <p:spPr>
            <a:xfrm>
              <a:off x="5255184" y="5339305"/>
              <a:ext cx="646386" cy="707886"/>
            </a:xfrm>
            <a:prstGeom prst="rect">
              <a:avLst/>
            </a:prstGeom>
            <a:solidFill>
              <a:srgbClr val="FFD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645570" y="4556265"/>
              <a:ext cx="646386" cy="707886"/>
            </a:xfrm>
            <a:prstGeom prst="rect">
              <a:avLst/>
            </a:prstGeom>
            <a:solidFill>
              <a:srgbClr val="FFD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19298" y="5344514"/>
              <a:ext cx="1292772" cy="707886"/>
            </a:xfrm>
            <a:prstGeom prst="rect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ctr">
                <a:defRPr sz="2000" b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fr-CH" dirty="0"/>
                <a:t>Calibration </a:t>
              </a:r>
              <a:r>
                <a:rPr lang="fr-CH" dirty="0" err="1"/>
                <a:t>references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29804" y="4535188"/>
              <a:ext cx="1292772" cy="707886"/>
            </a:xfrm>
            <a:prstGeom prst="rect">
              <a:avLst/>
            </a:prstGeom>
            <a:noFill/>
            <a:ln w="38100">
              <a:solidFill>
                <a:schemeClr val="accent4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ctr">
                <a:defRPr sz="2000" b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fr-CH" dirty="0"/>
                <a:t>Calibration </a:t>
              </a:r>
              <a:r>
                <a:rPr lang="fr-CH" dirty="0" err="1"/>
                <a:t>datasets</a:t>
              </a:r>
              <a:endParaRPr lang="en-US" dirty="0"/>
            </a:p>
          </p:txBody>
        </p:sp>
      </p:grpSp>
      <p:grpSp>
        <p:nvGrpSpPr>
          <p:cNvPr id="8" name="Group 45"/>
          <p:cNvGrpSpPr/>
          <p:nvPr/>
        </p:nvGrpSpPr>
        <p:grpSpPr>
          <a:xfrm>
            <a:off x="7551760" y="6084615"/>
            <a:ext cx="909147" cy="331950"/>
            <a:chOff x="4792710" y="6116147"/>
            <a:chExt cx="909147" cy="331950"/>
          </a:xfrm>
        </p:grpSpPr>
        <p:sp>
          <p:nvSpPr>
            <p:cNvPr id="47" name="Trapezoid 46"/>
            <p:cNvSpPr/>
            <p:nvPr/>
          </p:nvSpPr>
          <p:spPr>
            <a:xfrm>
              <a:off x="4792710" y="6116148"/>
              <a:ext cx="346852" cy="331949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/>
            <p:cNvSpPr/>
            <p:nvPr/>
          </p:nvSpPr>
          <p:spPr>
            <a:xfrm>
              <a:off x="5355005" y="6116147"/>
              <a:ext cx="346852" cy="331949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>
          <a:xfrm>
            <a:off x="8676320" y="4057198"/>
            <a:ext cx="1913090" cy="2243760"/>
            <a:chOff x="5917270" y="4088730"/>
            <a:chExt cx="1913090" cy="2243760"/>
          </a:xfrm>
        </p:grpSpPr>
        <p:sp>
          <p:nvSpPr>
            <p:cNvPr id="55" name="TextBox 54"/>
            <p:cNvSpPr txBox="1"/>
            <p:nvPr/>
          </p:nvSpPr>
          <p:spPr>
            <a:xfrm>
              <a:off x="5917270" y="4713879"/>
              <a:ext cx="1107996" cy="1323439"/>
            </a:xfrm>
            <a:prstGeom prst="rect">
              <a:avLst/>
            </a:prstGeom>
            <a:noFill/>
            <a:ln>
              <a:noFill/>
            </a:ln>
          </p:spPr>
          <p:txBody>
            <a:bodyPr vert="vert270" wrap="square" rtlCol="0">
              <a:spAutoFit/>
            </a:bodyPr>
            <a:lstStyle/>
            <a:p>
              <a:r>
                <a:rPr lang="fr-CH" sz="2000" b="0" dirty="0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Software and hardware </a:t>
              </a:r>
              <a:r>
                <a:rPr lang="fr-CH" sz="2000" b="0" dirty="0" err="1" smtClean="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tools</a:t>
              </a:r>
              <a:endParaRPr lang="en-US" sz="2000" b="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55"/>
            <p:cNvGrpSpPr/>
            <p:nvPr/>
          </p:nvGrpSpPr>
          <p:grpSpPr>
            <a:xfrm>
              <a:off x="6040783" y="4088730"/>
              <a:ext cx="1789577" cy="2243760"/>
              <a:chOff x="6040783" y="4088730"/>
              <a:chExt cx="1789577" cy="2243760"/>
            </a:xfrm>
          </p:grpSpPr>
          <p:sp>
            <p:nvSpPr>
              <p:cNvPr id="57" name="Right Triangle 56"/>
              <p:cNvSpPr/>
              <p:nvPr/>
            </p:nvSpPr>
            <p:spPr>
              <a:xfrm>
                <a:off x="6040783" y="4088730"/>
                <a:ext cx="1590581" cy="2011863"/>
              </a:xfrm>
              <a:prstGeom prst="rt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042085" y="4645580"/>
                <a:ext cx="788275" cy="16869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7010528" y="5338806"/>
                <a:ext cx="0" cy="74055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http://www.clipart-box.com/images/chronomet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3551" y="1310184"/>
            <a:ext cx="1842448" cy="184244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Routine Generation of GSICS Products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95" y="1313597"/>
            <a:ext cx="8915400" cy="4525963"/>
          </a:xfrm>
        </p:spPr>
        <p:txBody>
          <a:bodyPr/>
          <a:lstStyle/>
          <a:p>
            <a:r>
              <a:rPr lang="en-IE" sz="2800" dirty="0" smtClean="0"/>
              <a:t>Decision: GSICS should aim to provide users with the most recent available calibration data</a:t>
            </a:r>
          </a:p>
          <a:p>
            <a:pPr lvl="1"/>
            <a:r>
              <a:rPr lang="en-IE" sz="2400" dirty="0" smtClean="0"/>
              <a:t>at the highest available update frequency, </a:t>
            </a:r>
          </a:p>
          <a:p>
            <a:pPr lvl="1"/>
            <a:r>
              <a:rPr lang="en-IE" sz="2400" dirty="0" smtClean="0"/>
              <a:t>allow users to decide how to apply it for their applications. </a:t>
            </a:r>
          </a:p>
          <a:p>
            <a:r>
              <a:rPr lang="en-IE" sz="2800" dirty="0" smtClean="0"/>
              <a:t>For example: </a:t>
            </a:r>
          </a:p>
          <a:p>
            <a:pPr lvl="1"/>
            <a:r>
              <a:rPr lang="en-GB" sz="2400" dirty="0" smtClean="0"/>
              <a:t>Considering calibration changes driven by long-term drift:</a:t>
            </a:r>
          </a:p>
          <a:p>
            <a:pPr lvl="1"/>
            <a:r>
              <a:rPr lang="en-GB" sz="2400" dirty="0" smtClean="0"/>
              <a:t>Users interested in long-term trends may want to apply frequent updates to the calibration corrections (expected to be smaller) to avoid large, artificial jumps in the calibration time series,</a:t>
            </a:r>
          </a:p>
          <a:p>
            <a:pPr lvl="1"/>
            <a:r>
              <a:rPr lang="en-GB" sz="2400" dirty="0" smtClean="0"/>
              <a:t>Users interested in near real-time applications may want to apply the updates less frequently (e.g. only when it exceeds a certain threshold) to avoid additional calibration noise.</a:t>
            </a:r>
          </a:p>
        </p:txBody>
      </p:sp>
      <p:pic>
        <p:nvPicPr>
          <p:cNvPr id="10242" name="Picture 2" descr="http://www.kritischdenken.nl/RationaleWiki/wiki.austhink.com/f/approve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13767" y="1184563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-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4468586" cy="4525963"/>
          </a:xfrm>
        </p:spPr>
        <p:txBody>
          <a:bodyPr/>
          <a:lstStyle/>
          <a:p>
            <a:r>
              <a:rPr lang="en-US" dirty="0" smtClean="0"/>
              <a:t>Multiple References</a:t>
            </a:r>
          </a:p>
          <a:p>
            <a:pPr lvl="1"/>
            <a:r>
              <a:rPr lang="en-US" dirty="0" smtClean="0"/>
              <a:t>Merging or Single</a:t>
            </a:r>
          </a:p>
          <a:p>
            <a:pPr lvl="1"/>
            <a:r>
              <a:rPr lang="en-US" dirty="0" smtClean="0"/>
              <a:t>Handling Transitions</a:t>
            </a:r>
          </a:p>
          <a:p>
            <a:pPr lvl="1"/>
            <a:r>
              <a:rPr lang="en-US" dirty="0" smtClean="0"/>
              <a:t>Traceability</a:t>
            </a:r>
          </a:p>
          <a:p>
            <a:pPr lvl="1"/>
            <a:r>
              <a:rPr lang="en-US" dirty="0" smtClean="0"/>
              <a:t>CLARREO/TRUTHS</a:t>
            </a:r>
          </a:p>
          <a:p>
            <a:pPr lvl="1"/>
            <a:r>
              <a:rPr lang="en-US" dirty="0" smtClean="0"/>
              <a:t>The Moon</a:t>
            </a:r>
          </a:p>
          <a:p>
            <a:pPr lvl="1"/>
            <a:r>
              <a:rPr lang="en-US" dirty="0" smtClean="0"/>
              <a:t>The Sun</a:t>
            </a:r>
          </a:p>
          <a:p>
            <a:pPr lv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19575" y="1825336"/>
          <a:ext cx="5686425" cy="3810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10:35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Manik Bali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Selecting GSICS References: IR and MW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3e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11:05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Tim Hewison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GRWG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Primary GSICS or Key Comparison References?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3f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19575" y="2437310"/>
          <a:ext cx="5686425" cy="6858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17:05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Denis Jouglet (Remote)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CNES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Hyperspectral</a:t>
                      </a: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IR comparisons - including TANSO-FTS/2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3p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17:25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Likun Wang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IR Reference Sensor Traceability and Uncertainty</a:t>
                      </a:r>
                    </a:p>
                  </a:txBody>
                  <a:tcPr marL="19050" marR="19050" marT="19050" marB="1905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3q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19575" y="3369375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18:05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Tim Hewison/Tobin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EUMETSAT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CLARREO preparations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19575" y="3796646"/>
          <a:ext cx="5686425" cy="3810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9:00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Aisheng Wu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NASA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MODIS calibration summary presentation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4a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9:20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Jack Xiong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NASA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VIIRS calibration summary presentation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4b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19575" y="4426285"/>
          <a:ext cx="5686425" cy="16002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10:30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Tom Stone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USGS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ROLO developments &amp; schedule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4d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10:50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Arata Okuyama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 dirty="0">
                          <a:latin typeface="Arial"/>
                        </a:rPr>
                        <a:t>Application of GIRO to NIR bands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11:10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Sebastien Wagner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EUMETSAT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Status of GIRO policy, infrastructure &amp; inter-cal study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4f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11:30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Discussion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All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Way forward on lunar inter-calibration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11:50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Fred Wu/Fangfang Yu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Lunar surface target selections &amp; auto-mapping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4h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11:50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Fred Wu/Fangfang Yu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Lunar surface target selections &amp; auto-mapping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4h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19575" y="3147505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16:30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Discussion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All (+XX?)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dirty="0">
                          <a:latin typeface="Lucida Grande"/>
                        </a:rPr>
                        <a:t>Discussion: </a:t>
                      </a:r>
                      <a:r>
                        <a:rPr lang="en-US" sz="1000" dirty="0" smtClean="0">
                          <a:latin typeface="Lucida Grande"/>
                        </a:rPr>
                        <a:t>Migration </a:t>
                      </a:r>
                      <a:r>
                        <a:rPr lang="en-US" sz="1000" dirty="0">
                          <a:latin typeface="Lucida Grande"/>
                        </a:rPr>
                        <a:t>of reference instrument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219575" y="6076947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16:50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Larry Flynn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UVSG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Reference Solar Irradiance Spectra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- Expansion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4468586" cy="4525963"/>
          </a:xfrm>
        </p:spPr>
        <p:txBody>
          <a:bodyPr/>
          <a:lstStyle/>
          <a:p>
            <a:r>
              <a:rPr lang="en-US" dirty="0" smtClean="0"/>
              <a:t>New Instruments</a:t>
            </a:r>
          </a:p>
          <a:p>
            <a:pPr lvl="1"/>
            <a:r>
              <a:rPr lang="en-US" dirty="0" smtClean="0"/>
              <a:t>New Channels </a:t>
            </a:r>
            <a:br>
              <a:rPr lang="en-US" dirty="0" smtClean="0"/>
            </a:br>
            <a:r>
              <a:rPr lang="en-US" dirty="0" smtClean="0"/>
              <a:t>(GEO NIR)</a:t>
            </a:r>
          </a:p>
          <a:p>
            <a:pPr lvl="1"/>
            <a:r>
              <a:rPr lang="en-US" dirty="0" smtClean="0"/>
              <a:t>Sounders</a:t>
            </a:r>
          </a:p>
          <a:p>
            <a:pPr lvl="1"/>
            <a:r>
              <a:rPr lang="en-US" dirty="0" err="1" smtClean="0"/>
              <a:t>Hyperspectral</a:t>
            </a:r>
            <a:endParaRPr lang="en-US" dirty="0" smtClean="0"/>
          </a:p>
          <a:p>
            <a:pPr lvl="1"/>
            <a:r>
              <a:rPr lang="en-US" dirty="0" smtClean="0"/>
              <a:t>High-Resolution</a:t>
            </a:r>
          </a:p>
          <a:p>
            <a:r>
              <a:rPr lang="en-US" dirty="0" smtClean="0"/>
              <a:t>New Sub-Groups</a:t>
            </a:r>
          </a:p>
          <a:p>
            <a:r>
              <a:rPr lang="en-US" dirty="0" smtClean="0"/>
              <a:t>Coordinate with CEOS</a:t>
            </a:r>
          </a:p>
          <a:p>
            <a:pPr lvl="1"/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219575" y="1813706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10:50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Arata Okuyama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Application of GIRO to NIR bands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219575" y="2262196"/>
          <a:ext cx="5686425" cy="3429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17:05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solidFill>
                            <a:srgbClr val="FF0000"/>
                          </a:solidFill>
                          <a:latin typeface="Arial"/>
                        </a:rPr>
                        <a:t>Denis Jouglet (Remote)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CNES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dirty="0" err="1">
                          <a:latin typeface="Lucida Grande"/>
                        </a:rPr>
                        <a:t>Hyperspectral</a:t>
                      </a:r>
                      <a:r>
                        <a:rPr lang="en-GB" sz="1000" dirty="0">
                          <a:latin typeface="Lucida Grande"/>
                        </a:rPr>
                        <a:t> IR comparisons - including TANSO-FTS/2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3p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19575" y="2857745"/>
          <a:ext cx="5686425" cy="952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13:20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Seongick Cho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KIOST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Operation and Calibration of GOCI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1j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13:40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Hiroshi Murakami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JAXA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Himawari-8 Ocean Color and Aerosol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1k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14:00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Yukio Kurihara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JAXA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Himawari-8 SST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1l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14:20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Hiroshi Murakami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JAXA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Calibration activities of GCOM-C/SGLI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14:40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Kei Shiomi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JAXA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Calibration activities of GOSAT &amp; GOSAT-2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1n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19575" y="3829839"/>
          <a:ext cx="5686425" cy="14859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dirty="0">
                          <a:latin typeface="Arial"/>
                        </a:rPr>
                        <a:t>15:30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Takeo Tadono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JAXA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Calibration activities of ALOS/AVNIR2 PRISM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1o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15:50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Takeshi Motooka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JAXA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Calibration activities of ALOS-2/PALSAR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1p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16:10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Takeshi Masaki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JAXA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Calibration activities of TRMM &amp; GPM Radars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1q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16:30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Marehito Kasahara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JAXA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Calibration activities of GCOM-W/AMSR2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1r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16:50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Ralph Ferraro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kern="12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NOAA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Intercalibration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on ATMS and SAPHIR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17:10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>
                          <a:solidFill>
                            <a:srgbClr val="FF0000"/>
                          </a:solidFill>
                          <a:latin typeface="Arial"/>
                        </a:rPr>
                        <a:t>Shengli Wu (Remote)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CMA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Intercalibration on the FY3/MWRI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1t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17:30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Takashi Maeda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JAXA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Intercalibration of AMSR2 and PMWs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1u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GRWG Coordination</a:t>
            </a:r>
            <a:endParaRPr lang="en-GB" dirty="0" smtClean="0"/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0481998"/>
              </p:ext>
            </p:extLst>
          </p:nvPr>
        </p:nvGraphicFramePr>
        <p:xfrm>
          <a:off x="495221" y="1600201"/>
          <a:ext cx="8912384" cy="452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2825087" y="5063319"/>
            <a:ext cx="122829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053385" y="5063319"/>
            <a:ext cx="0" cy="12283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42764" y="5051946"/>
            <a:ext cx="122829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6168788" y="4899546"/>
            <a:ext cx="2274" cy="1524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95850" y="5048250"/>
            <a:ext cx="9525" cy="1333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- Consistency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4468586" cy="4525963"/>
          </a:xfrm>
        </p:spPr>
        <p:txBody>
          <a:bodyPr/>
          <a:lstStyle/>
          <a:p>
            <a:r>
              <a:rPr lang="en-US" dirty="0" smtClean="0"/>
              <a:t>Between Algorithms</a:t>
            </a:r>
          </a:p>
          <a:p>
            <a:pPr lvl="1"/>
            <a:r>
              <a:rPr lang="en-US" dirty="0" smtClean="0"/>
              <a:t>Merging Results</a:t>
            </a:r>
          </a:p>
          <a:p>
            <a:pPr lvl="1"/>
            <a:r>
              <a:rPr lang="en-US" dirty="0" smtClean="0"/>
              <a:t>DCC/lunar</a:t>
            </a:r>
          </a:p>
          <a:p>
            <a:r>
              <a:rPr lang="en-US" dirty="0" smtClean="0"/>
              <a:t>Spectral</a:t>
            </a:r>
          </a:p>
          <a:p>
            <a:r>
              <a:rPr lang="en-US" dirty="0" smtClean="0"/>
              <a:t>Formats</a:t>
            </a:r>
          </a:p>
          <a:p>
            <a:r>
              <a:rPr lang="en-US" dirty="0" smtClean="0"/>
              <a:t>Focus on Users</a:t>
            </a:r>
          </a:p>
          <a:p>
            <a:pPr lv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19575" y="2407474"/>
          <a:ext cx="5686425" cy="1905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15:50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Bertrand Fougnie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CNES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Combining Methods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4q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19575" y="2711284"/>
          <a:ext cx="5686425" cy="342900"/>
        </p:xfrm>
        <a:graphic>
          <a:graphicData uri="http://schemas.openxmlformats.org/drawingml/2006/table">
            <a:tbl>
              <a:tblPr/>
              <a:tblGrid>
                <a:gridCol w="657225"/>
                <a:gridCol w="1200150"/>
                <a:gridCol w="762000"/>
                <a:gridCol w="2790825"/>
                <a:gridCol w="276225"/>
              </a:tblGrid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>
                          <a:latin typeface="Arial"/>
                        </a:rPr>
                        <a:t>17:10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Discussion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>
                          <a:latin typeface="Arial"/>
                        </a:rPr>
                        <a:t>All (+BF+FY)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b="0" i="0">
                          <a:latin typeface="Arial"/>
                        </a:rPr>
                        <a:t>Discussion: Next method - Rayleigh v Ray-matching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000" b="0" i="0" dirty="0">
                          <a:latin typeface="Arial"/>
                        </a:rPr>
                        <a:t>4u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1088</Words>
  <Application>Microsoft Office PowerPoint</Application>
  <PresentationFormat>A4 Paper (210x297 mm)</PresentationFormat>
  <Paragraphs>466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Outcomes of 2016 GRWG Meeting JAXA, Tsukuba, Japan Tim Hewison on behalf of Dohyeong Kim  </vt:lpstr>
      <vt:lpstr>Overview</vt:lpstr>
      <vt:lpstr>GRWG Chairing</vt:lpstr>
      <vt:lpstr>Definition of GSICS Deliverables</vt:lpstr>
      <vt:lpstr>Routine Generation of GSICS Products</vt:lpstr>
      <vt:lpstr>Challenges - References</vt:lpstr>
      <vt:lpstr>Challenges - Expansion</vt:lpstr>
      <vt:lpstr>GRWG Coordination</vt:lpstr>
      <vt:lpstr>Challenges - Consistency</vt:lpstr>
      <vt:lpstr>Linking the GEO ring</vt:lpstr>
      <vt:lpstr>Slide 11</vt:lpstr>
      <vt:lpstr>IR Product Development within GSICS</vt:lpstr>
      <vt:lpstr>New IR Product Development within GSICS</vt:lpstr>
      <vt:lpstr>Outcomes</vt:lpstr>
      <vt:lpstr>Presentations and Minutes</vt:lpstr>
      <vt:lpstr>Slide 16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1088</cp:revision>
  <cp:lastPrinted>2006-03-06T14:11:17Z</cp:lastPrinted>
  <dcterms:created xsi:type="dcterms:W3CDTF">1997-07-23T08:21:02Z</dcterms:created>
  <dcterms:modified xsi:type="dcterms:W3CDTF">2016-04-19T12:37:42Z</dcterms:modified>
</cp:coreProperties>
</file>